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26" r:id="rId2"/>
    <p:sldId id="327" r:id="rId3"/>
    <p:sldId id="328" r:id="rId4"/>
    <p:sldId id="329" r:id="rId5"/>
    <p:sldId id="330" r:id="rId6"/>
    <p:sldId id="331" r:id="rId7"/>
    <p:sldId id="356" r:id="rId8"/>
    <p:sldId id="332" r:id="rId9"/>
    <p:sldId id="344" r:id="rId10"/>
    <p:sldId id="335" r:id="rId11"/>
    <p:sldId id="336" r:id="rId12"/>
    <p:sldId id="354" r:id="rId13"/>
    <p:sldId id="355" r:id="rId14"/>
    <p:sldId id="337" r:id="rId15"/>
    <p:sldId id="288" r:id="rId16"/>
    <p:sldId id="289" r:id="rId17"/>
    <p:sldId id="290" r:id="rId18"/>
    <p:sldId id="291" r:id="rId19"/>
    <p:sldId id="343" r:id="rId20"/>
    <p:sldId id="292" r:id="rId21"/>
    <p:sldId id="319" r:id="rId22"/>
    <p:sldId id="320" r:id="rId23"/>
    <p:sldId id="321" r:id="rId24"/>
    <p:sldId id="322" r:id="rId25"/>
    <p:sldId id="351" r:id="rId26"/>
    <p:sldId id="352" r:id="rId27"/>
    <p:sldId id="353" r:id="rId28"/>
    <p:sldId id="284" r:id="rId29"/>
  </p:sldIdLst>
  <p:sldSz cx="9144000" cy="6858000" type="screen4x3"/>
  <p:notesSz cx="6858000" cy="9144000"/>
  <p:custDataLst>
    <p:tags r:id="rId31"/>
  </p:custDataLst>
  <p:defaultTextStyle>
    <a:defPPr>
      <a:defRPr lang="en-US"/>
    </a:defPPr>
    <a:lvl1pPr algn="l" rtl="0" fontAlgn="base">
      <a:spcBef>
        <a:spcPct val="0"/>
      </a:spcBef>
      <a:spcAft>
        <a:spcPct val="0"/>
      </a:spcAft>
      <a:defRPr kern="1200">
        <a:solidFill>
          <a:schemeClr val="tx1"/>
        </a:solidFill>
        <a:latin typeface=".VnTime" pitchFamily="34" charset="0"/>
        <a:ea typeface="+mn-ea"/>
        <a:cs typeface="+mn-cs"/>
      </a:defRPr>
    </a:lvl1pPr>
    <a:lvl2pPr marL="457200" algn="l" rtl="0" fontAlgn="base">
      <a:spcBef>
        <a:spcPct val="0"/>
      </a:spcBef>
      <a:spcAft>
        <a:spcPct val="0"/>
      </a:spcAft>
      <a:defRPr kern="1200">
        <a:solidFill>
          <a:schemeClr val="tx1"/>
        </a:solidFill>
        <a:latin typeface=".VnTime" pitchFamily="34" charset="0"/>
        <a:ea typeface="+mn-ea"/>
        <a:cs typeface="+mn-cs"/>
      </a:defRPr>
    </a:lvl2pPr>
    <a:lvl3pPr marL="914400" algn="l" rtl="0" fontAlgn="base">
      <a:spcBef>
        <a:spcPct val="0"/>
      </a:spcBef>
      <a:spcAft>
        <a:spcPct val="0"/>
      </a:spcAft>
      <a:defRPr kern="1200">
        <a:solidFill>
          <a:schemeClr val="tx1"/>
        </a:solidFill>
        <a:latin typeface=".VnTime" pitchFamily="34" charset="0"/>
        <a:ea typeface="+mn-ea"/>
        <a:cs typeface="+mn-cs"/>
      </a:defRPr>
    </a:lvl3pPr>
    <a:lvl4pPr marL="1371600" algn="l" rtl="0" fontAlgn="base">
      <a:spcBef>
        <a:spcPct val="0"/>
      </a:spcBef>
      <a:spcAft>
        <a:spcPct val="0"/>
      </a:spcAft>
      <a:defRPr kern="1200">
        <a:solidFill>
          <a:schemeClr val="tx1"/>
        </a:solidFill>
        <a:latin typeface=".VnTime" pitchFamily="34" charset="0"/>
        <a:ea typeface="+mn-ea"/>
        <a:cs typeface="+mn-cs"/>
      </a:defRPr>
    </a:lvl4pPr>
    <a:lvl5pPr marL="1828800" algn="l" rtl="0" fontAlgn="base">
      <a:spcBef>
        <a:spcPct val="0"/>
      </a:spcBef>
      <a:spcAft>
        <a:spcPct val="0"/>
      </a:spcAft>
      <a:defRPr kern="1200">
        <a:solidFill>
          <a:schemeClr val="tx1"/>
        </a:solidFill>
        <a:latin typeface=".VnTime" pitchFamily="34" charset="0"/>
        <a:ea typeface="+mn-ea"/>
        <a:cs typeface="+mn-cs"/>
      </a:defRPr>
    </a:lvl5pPr>
    <a:lvl6pPr marL="2286000" algn="l" defTabSz="914400" rtl="0" eaLnBrk="1" latinLnBrk="0" hangingPunct="1">
      <a:defRPr kern="1200">
        <a:solidFill>
          <a:schemeClr val="tx1"/>
        </a:solidFill>
        <a:latin typeface=".VnTime" pitchFamily="34" charset="0"/>
        <a:ea typeface="+mn-ea"/>
        <a:cs typeface="+mn-cs"/>
      </a:defRPr>
    </a:lvl6pPr>
    <a:lvl7pPr marL="2743200" algn="l" defTabSz="914400" rtl="0" eaLnBrk="1" latinLnBrk="0" hangingPunct="1">
      <a:defRPr kern="1200">
        <a:solidFill>
          <a:schemeClr val="tx1"/>
        </a:solidFill>
        <a:latin typeface=".VnTime" pitchFamily="34" charset="0"/>
        <a:ea typeface="+mn-ea"/>
        <a:cs typeface="+mn-cs"/>
      </a:defRPr>
    </a:lvl7pPr>
    <a:lvl8pPr marL="3200400" algn="l" defTabSz="914400" rtl="0" eaLnBrk="1" latinLnBrk="0" hangingPunct="1">
      <a:defRPr kern="1200">
        <a:solidFill>
          <a:schemeClr val="tx1"/>
        </a:solidFill>
        <a:latin typeface=".VnTime" pitchFamily="34" charset="0"/>
        <a:ea typeface="+mn-ea"/>
        <a:cs typeface="+mn-cs"/>
      </a:defRPr>
    </a:lvl8pPr>
    <a:lvl9pPr marL="3657600" algn="l" defTabSz="914400" rtl="0" eaLnBrk="1" latinLnBrk="0" hangingPunct="1">
      <a:defRPr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0000"/>
    <a:srgbClr val="006600"/>
    <a:srgbClr val="CC00FF"/>
    <a:srgbClr val="CC00CC"/>
    <a:srgbClr val="00FF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99138" autoAdjust="0"/>
  </p:normalViewPr>
  <p:slideViewPr>
    <p:cSldViewPr>
      <p:cViewPr>
        <p:scale>
          <a:sx n="81" d="100"/>
          <a:sy n="81" d="100"/>
        </p:scale>
        <p:origin x="-996"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5" Type="http://schemas.openxmlformats.org/officeDocument/2006/relationships/image" Target="../media/image84.wmf"/><Relationship Id="rId4" Type="http://schemas.openxmlformats.org/officeDocument/2006/relationships/image" Target="../media/image8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89.wmf"/><Relationship Id="rId1" Type="http://schemas.openxmlformats.org/officeDocument/2006/relationships/image" Target="../media/image8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18" Type="http://schemas.openxmlformats.org/officeDocument/2006/relationships/image" Target="../media/image19.wmf"/><Relationship Id="rId26" Type="http://schemas.openxmlformats.org/officeDocument/2006/relationships/image" Target="../media/image27.wmf"/><Relationship Id="rId3" Type="http://schemas.openxmlformats.org/officeDocument/2006/relationships/image" Target="../media/image2.wmf"/><Relationship Id="rId21" Type="http://schemas.openxmlformats.org/officeDocument/2006/relationships/image" Target="../media/image22.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5" Type="http://schemas.openxmlformats.org/officeDocument/2006/relationships/image" Target="../media/image26.wmf"/><Relationship Id="rId2" Type="http://schemas.openxmlformats.org/officeDocument/2006/relationships/image" Target="../media/image5.wmf"/><Relationship Id="rId16" Type="http://schemas.openxmlformats.org/officeDocument/2006/relationships/image" Target="../media/image17.wmf"/><Relationship Id="rId20" Type="http://schemas.openxmlformats.org/officeDocument/2006/relationships/image" Target="../media/image21.wmf"/><Relationship Id="rId1" Type="http://schemas.openxmlformats.org/officeDocument/2006/relationships/image" Target="../media/image4.wmf"/><Relationship Id="rId6" Type="http://schemas.openxmlformats.org/officeDocument/2006/relationships/image" Target="../media/image7.wmf"/><Relationship Id="rId11" Type="http://schemas.openxmlformats.org/officeDocument/2006/relationships/image" Target="../media/image12.wmf"/><Relationship Id="rId24" Type="http://schemas.openxmlformats.org/officeDocument/2006/relationships/image" Target="../media/image25.wmf"/><Relationship Id="rId5" Type="http://schemas.openxmlformats.org/officeDocument/2006/relationships/image" Target="../media/image6.wmf"/><Relationship Id="rId15" Type="http://schemas.openxmlformats.org/officeDocument/2006/relationships/image" Target="../media/image16.wmf"/><Relationship Id="rId23" Type="http://schemas.openxmlformats.org/officeDocument/2006/relationships/image" Target="../media/image24.wmf"/><Relationship Id="rId10" Type="http://schemas.openxmlformats.org/officeDocument/2006/relationships/image" Target="../media/image11.wmf"/><Relationship Id="rId19" Type="http://schemas.openxmlformats.org/officeDocument/2006/relationships/image" Target="../media/image20.wmf"/><Relationship Id="rId4" Type="http://schemas.openxmlformats.org/officeDocument/2006/relationships/image" Target="../media/image3.wmf"/><Relationship Id="rId9" Type="http://schemas.openxmlformats.org/officeDocument/2006/relationships/image" Target="../media/image10.wmf"/><Relationship Id="rId14" Type="http://schemas.openxmlformats.org/officeDocument/2006/relationships/image" Target="../media/image15.wmf"/><Relationship Id="rId22"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40.wmf"/><Relationship Id="rId18" Type="http://schemas.openxmlformats.org/officeDocument/2006/relationships/image" Target="../media/image8.wmf"/><Relationship Id="rId3" Type="http://schemas.openxmlformats.org/officeDocument/2006/relationships/image" Target="../media/image30.wmf"/><Relationship Id="rId21" Type="http://schemas.openxmlformats.org/officeDocument/2006/relationships/image" Target="../media/image47.wmf"/><Relationship Id="rId7" Type="http://schemas.openxmlformats.org/officeDocument/2006/relationships/image" Target="../media/image34.wmf"/><Relationship Id="rId12" Type="http://schemas.openxmlformats.org/officeDocument/2006/relationships/image" Target="../media/image39.wmf"/><Relationship Id="rId17" Type="http://schemas.openxmlformats.org/officeDocument/2006/relationships/image" Target="../media/image44.wmf"/><Relationship Id="rId2" Type="http://schemas.openxmlformats.org/officeDocument/2006/relationships/image" Target="../media/image29.wmf"/><Relationship Id="rId16" Type="http://schemas.openxmlformats.org/officeDocument/2006/relationships/image" Target="../media/image43.wmf"/><Relationship Id="rId20" Type="http://schemas.openxmlformats.org/officeDocument/2006/relationships/image" Target="../media/image46.wmf"/><Relationship Id="rId1" Type="http://schemas.openxmlformats.org/officeDocument/2006/relationships/image" Target="../media/image28.wmf"/><Relationship Id="rId6" Type="http://schemas.openxmlformats.org/officeDocument/2006/relationships/image" Target="../media/image33.wmf"/><Relationship Id="rId11" Type="http://schemas.openxmlformats.org/officeDocument/2006/relationships/image" Target="../media/image38.wmf"/><Relationship Id="rId24" Type="http://schemas.openxmlformats.org/officeDocument/2006/relationships/image" Target="../media/image50.wmf"/><Relationship Id="rId5" Type="http://schemas.openxmlformats.org/officeDocument/2006/relationships/image" Target="../media/image32.wmf"/><Relationship Id="rId15" Type="http://schemas.openxmlformats.org/officeDocument/2006/relationships/image" Target="../media/image42.wmf"/><Relationship Id="rId23" Type="http://schemas.openxmlformats.org/officeDocument/2006/relationships/image" Target="../media/image49.wmf"/><Relationship Id="rId10" Type="http://schemas.openxmlformats.org/officeDocument/2006/relationships/image" Target="../media/image37.wmf"/><Relationship Id="rId19" Type="http://schemas.openxmlformats.org/officeDocument/2006/relationships/image" Target="../media/image45.wmf"/><Relationship Id="rId4" Type="http://schemas.openxmlformats.org/officeDocument/2006/relationships/image" Target="../media/image31.wmf"/><Relationship Id="rId9" Type="http://schemas.openxmlformats.org/officeDocument/2006/relationships/image" Target="../media/image36.wmf"/><Relationship Id="rId14" Type="http://schemas.openxmlformats.org/officeDocument/2006/relationships/image" Target="../media/image41.wmf"/><Relationship Id="rId22" Type="http://schemas.openxmlformats.org/officeDocument/2006/relationships/image" Target="../media/image4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image" Target="../media/image58.wmf"/><Relationship Id="rId18" Type="http://schemas.openxmlformats.org/officeDocument/2006/relationships/image" Target="../media/image62.wmf"/><Relationship Id="rId3" Type="http://schemas.openxmlformats.org/officeDocument/2006/relationships/image" Target="../media/image52.wmf"/><Relationship Id="rId21" Type="http://schemas.openxmlformats.org/officeDocument/2006/relationships/image" Target="../media/image64.wmf"/><Relationship Id="rId7" Type="http://schemas.openxmlformats.org/officeDocument/2006/relationships/image" Target="../media/image48.wmf"/><Relationship Id="rId12" Type="http://schemas.openxmlformats.org/officeDocument/2006/relationships/image" Target="../media/image57.wmf"/><Relationship Id="rId17" Type="http://schemas.openxmlformats.org/officeDocument/2006/relationships/image" Target="../media/image61.wmf"/><Relationship Id="rId2" Type="http://schemas.openxmlformats.org/officeDocument/2006/relationships/image" Target="../media/image51.wmf"/><Relationship Id="rId16" Type="http://schemas.openxmlformats.org/officeDocument/2006/relationships/image" Target="../media/image60.wmf"/><Relationship Id="rId20" Type="http://schemas.openxmlformats.org/officeDocument/2006/relationships/image" Target="../media/image63.wmf"/><Relationship Id="rId1" Type="http://schemas.openxmlformats.org/officeDocument/2006/relationships/image" Target="../media/image5.wmf"/><Relationship Id="rId6" Type="http://schemas.openxmlformats.org/officeDocument/2006/relationships/image" Target="../media/image46.wmf"/><Relationship Id="rId11" Type="http://schemas.openxmlformats.org/officeDocument/2006/relationships/image" Target="../media/image56.wmf"/><Relationship Id="rId24" Type="http://schemas.openxmlformats.org/officeDocument/2006/relationships/image" Target="../media/image67.wmf"/><Relationship Id="rId5" Type="http://schemas.openxmlformats.org/officeDocument/2006/relationships/image" Target="../media/image45.wmf"/><Relationship Id="rId15" Type="http://schemas.openxmlformats.org/officeDocument/2006/relationships/image" Target="../media/image20.wmf"/><Relationship Id="rId23" Type="http://schemas.openxmlformats.org/officeDocument/2006/relationships/image" Target="../media/image66.wmf"/><Relationship Id="rId10" Type="http://schemas.openxmlformats.org/officeDocument/2006/relationships/image" Target="../media/image55.wmf"/><Relationship Id="rId19" Type="http://schemas.openxmlformats.org/officeDocument/2006/relationships/image" Target="../media/image25.wmf"/><Relationship Id="rId4" Type="http://schemas.openxmlformats.org/officeDocument/2006/relationships/image" Target="../media/image8.wmf"/><Relationship Id="rId9" Type="http://schemas.openxmlformats.org/officeDocument/2006/relationships/image" Target="../media/image54.wmf"/><Relationship Id="rId14" Type="http://schemas.openxmlformats.org/officeDocument/2006/relationships/image" Target="../media/image59.wmf"/><Relationship Id="rId22" Type="http://schemas.openxmlformats.org/officeDocument/2006/relationships/image" Target="../media/image6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 Id="rId9" Type="http://schemas.openxmlformats.org/officeDocument/2006/relationships/image" Target="../media/image7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07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85EB0EC-B2A2-484D-AADF-989BB83C6BA6}" type="slidenum">
              <a:rPr lang="en-US"/>
              <a:pPr>
                <a:defRPr/>
              </a:pPr>
              <a:t>‹#›</a:t>
            </a:fld>
            <a:endParaRPr lang="en-US"/>
          </a:p>
        </p:txBody>
      </p:sp>
    </p:spTree>
    <p:extLst>
      <p:ext uri="{BB962C8B-B14F-4D97-AF65-F5344CB8AC3E}">
        <p14:creationId xmlns:p14="http://schemas.microsoft.com/office/powerpoint/2010/main" val="2826420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CEF521-2C19-401D-833B-27CBB8966AAD}" type="slidenum">
              <a:rPr lang="en-US"/>
              <a:pPr>
                <a:defRPr/>
              </a:pPr>
              <a:t>‹#›</a:t>
            </a:fld>
            <a:endParaRPr lang="en-US"/>
          </a:p>
        </p:txBody>
      </p:sp>
    </p:spTree>
    <p:extLst>
      <p:ext uri="{BB962C8B-B14F-4D97-AF65-F5344CB8AC3E}">
        <p14:creationId xmlns:p14="http://schemas.microsoft.com/office/powerpoint/2010/main" val="285220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81E28A-0B85-46DF-9F0D-5E7EC199D527}" type="slidenum">
              <a:rPr lang="en-US"/>
              <a:pPr>
                <a:defRPr/>
              </a:pPr>
              <a:t>‹#›</a:t>
            </a:fld>
            <a:endParaRPr lang="en-US"/>
          </a:p>
        </p:txBody>
      </p:sp>
    </p:spTree>
    <p:extLst>
      <p:ext uri="{BB962C8B-B14F-4D97-AF65-F5344CB8AC3E}">
        <p14:creationId xmlns:p14="http://schemas.microsoft.com/office/powerpoint/2010/main" val="3508545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09039B-4A44-40AD-945B-E8C492B27A06}" type="slidenum">
              <a:rPr lang="en-US"/>
              <a:pPr>
                <a:defRPr/>
              </a:pPr>
              <a:t>‹#›</a:t>
            </a:fld>
            <a:endParaRPr lang="en-US"/>
          </a:p>
        </p:txBody>
      </p:sp>
    </p:spTree>
    <p:extLst>
      <p:ext uri="{BB962C8B-B14F-4D97-AF65-F5344CB8AC3E}">
        <p14:creationId xmlns:p14="http://schemas.microsoft.com/office/powerpoint/2010/main" val="10316216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A2F037B-84C5-46E5-ABC9-3ADCDA1A24EF}" type="slidenum">
              <a:rPr lang="en-US"/>
              <a:pPr>
                <a:defRPr/>
              </a:pPr>
              <a:t>‹#›</a:t>
            </a:fld>
            <a:endParaRPr lang="en-US"/>
          </a:p>
        </p:txBody>
      </p:sp>
    </p:spTree>
    <p:extLst>
      <p:ext uri="{BB962C8B-B14F-4D97-AF65-F5344CB8AC3E}">
        <p14:creationId xmlns:p14="http://schemas.microsoft.com/office/powerpoint/2010/main" val="2104124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89D93B6-3BB8-4C5F-B609-CF60104CCE13}" type="slidenum">
              <a:rPr lang="en-US"/>
              <a:pPr>
                <a:defRPr/>
              </a:pPr>
              <a:t>‹#›</a:t>
            </a:fld>
            <a:endParaRPr lang="en-US"/>
          </a:p>
        </p:txBody>
      </p:sp>
    </p:spTree>
    <p:extLst>
      <p:ext uri="{BB962C8B-B14F-4D97-AF65-F5344CB8AC3E}">
        <p14:creationId xmlns:p14="http://schemas.microsoft.com/office/powerpoint/2010/main" val="644670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BF90AEF2-6738-4BC4-9058-62AF8E1F70F7}" type="slidenum">
              <a:rPr lang="en-US"/>
              <a:pPr>
                <a:defRPr/>
              </a:pPr>
              <a:t>‹#›</a:t>
            </a:fld>
            <a:endParaRPr lang="en-US"/>
          </a:p>
        </p:txBody>
      </p:sp>
    </p:spTree>
    <p:extLst>
      <p:ext uri="{BB962C8B-B14F-4D97-AF65-F5344CB8AC3E}">
        <p14:creationId xmlns:p14="http://schemas.microsoft.com/office/powerpoint/2010/main" val="4290627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E8687B-4B39-4B0A-8411-815CC5BBDA94}" type="slidenum">
              <a:rPr lang="en-US"/>
              <a:pPr>
                <a:defRPr/>
              </a:pPr>
              <a:t>‹#›</a:t>
            </a:fld>
            <a:endParaRPr lang="en-US"/>
          </a:p>
        </p:txBody>
      </p:sp>
    </p:spTree>
    <p:extLst>
      <p:ext uri="{BB962C8B-B14F-4D97-AF65-F5344CB8AC3E}">
        <p14:creationId xmlns:p14="http://schemas.microsoft.com/office/powerpoint/2010/main" val="114831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59F124-8C21-4A4B-B39D-C51C171F2D7D}" type="slidenum">
              <a:rPr lang="en-US"/>
              <a:pPr>
                <a:defRPr/>
              </a:pPr>
              <a:t>‹#›</a:t>
            </a:fld>
            <a:endParaRPr lang="en-US"/>
          </a:p>
        </p:txBody>
      </p:sp>
    </p:spTree>
    <p:extLst>
      <p:ext uri="{BB962C8B-B14F-4D97-AF65-F5344CB8AC3E}">
        <p14:creationId xmlns:p14="http://schemas.microsoft.com/office/powerpoint/2010/main" val="3103193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05A205-14E5-4C29-ACFF-A7E9E58BDC33}" type="slidenum">
              <a:rPr lang="en-US"/>
              <a:pPr>
                <a:defRPr/>
              </a:pPr>
              <a:t>‹#›</a:t>
            </a:fld>
            <a:endParaRPr lang="en-US"/>
          </a:p>
        </p:txBody>
      </p:sp>
    </p:spTree>
    <p:extLst>
      <p:ext uri="{BB962C8B-B14F-4D97-AF65-F5344CB8AC3E}">
        <p14:creationId xmlns:p14="http://schemas.microsoft.com/office/powerpoint/2010/main" val="701432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A1AF44-F942-4133-808B-42A0186BF8D7}" type="slidenum">
              <a:rPr lang="en-US"/>
              <a:pPr>
                <a:defRPr/>
              </a:pPr>
              <a:t>‹#›</a:t>
            </a:fld>
            <a:endParaRPr lang="en-US"/>
          </a:p>
        </p:txBody>
      </p:sp>
    </p:spTree>
    <p:extLst>
      <p:ext uri="{BB962C8B-B14F-4D97-AF65-F5344CB8AC3E}">
        <p14:creationId xmlns:p14="http://schemas.microsoft.com/office/powerpoint/2010/main" val="739358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BD5BA22-778F-4329-BDEC-E8FC2A3983CF}" type="slidenum">
              <a:rPr lang="en-US"/>
              <a:pPr>
                <a:defRPr/>
              </a:pPr>
              <a:t>‹#›</a:t>
            </a:fld>
            <a:endParaRPr lang="en-US"/>
          </a:p>
        </p:txBody>
      </p:sp>
    </p:spTree>
    <p:extLst>
      <p:ext uri="{BB962C8B-B14F-4D97-AF65-F5344CB8AC3E}">
        <p14:creationId xmlns:p14="http://schemas.microsoft.com/office/powerpoint/2010/main" val="175669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C7DE0D-9890-4411-B204-D17C1A0C7B09}" type="slidenum">
              <a:rPr lang="en-US"/>
              <a:pPr>
                <a:defRPr/>
              </a:pPr>
              <a:t>‹#›</a:t>
            </a:fld>
            <a:endParaRPr lang="en-US"/>
          </a:p>
        </p:txBody>
      </p:sp>
    </p:spTree>
    <p:extLst>
      <p:ext uri="{BB962C8B-B14F-4D97-AF65-F5344CB8AC3E}">
        <p14:creationId xmlns:p14="http://schemas.microsoft.com/office/powerpoint/2010/main" val="4210069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7F2C5DF-767F-4521-B857-E0A04B923C43}" type="slidenum">
              <a:rPr lang="en-US"/>
              <a:pPr>
                <a:defRPr/>
              </a:pPr>
              <a:t>‹#›</a:t>
            </a:fld>
            <a:endParaRPr lang="en-US"/>
          </a:p>
        </p:txBody>
      </p:sp>
    </p:spTree>
    <p:extLst>
      <p:ext uri="{BB962C8B-B14F-4D97-AF65-F5344CB8AC3E}">
        <p14:creationId xmlns:p14="http://schemas.microsoft.com/office/powerpoint/2010/main" val="205036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B0F0E95-4253-431A-A4A8-97B277358252}" type="slidenum">
              <a:rPr lang="en-US"/>
              <a:pPr>
                <a:defRPr/>
              </a:pPr>
              <a:t>‹#›</a:t>
            </a:fld>
            <a:endParaRPr lang="en-US"/>
          </a:p>
        </p:txBody>
      </p:sp>
    </p:spTree>
    <p:extLst>
      <p:ext uri="{BB962C8B-B14F-4D97-AF65-F5344CB8AC3E}">
        <p14:creationId xmlns:p14="http://schemas.microsoft.com/office/powerpoint/2010/main" val="297634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F0AAF3A-BCC1-4DCF-86AA-242401EEA14C}" type="slidenum">
              <a:rPr lang="en-US"/>
              <a:pPr>
                <a:defRPr/>
              </a:pPr>
              <a:t>‹#›</a:t>
            </a:fld>
            <a:endParaRPr lang="en-US"/>
          </a:p>
        </p:txBody>
      </p:sp>
    </p:spTree>
    <p:extLst>
      <p:ext uri="{BB962C8B-B14F-4D97-AF65-F5344CB8AC3E}">
        <p14:creationId xmlns:p14="http://schemas.microsoft.com/office/powerpoint/2010/main" val="3481925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3D8B594B-2279-4E9B-9AA2-E3F98A80719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14.xml"/><Relationship Id="rId1" Type="http://schemas.openxmlformats.org/officeDocument/2006/relationships/vmlDrawing" Target="../drawings/vmlDrawing6.vml"/><Relationship Id="rId6" Type="http://schemas.openxmlformats.org/officeDocument/2006/relationships/image" Target="../media/image70.wmf"/><Relationship Id="rId5" Type="http://schemas.openxmlformats.org/officeDocument/2006/relationships/oleObject" Target="../embeddings/oleObject92.bin"/><Relationship Id="rId4" Type="http://schemas.openxmlformats.org/officeDocument/2006/relationships/image" Target="../media/image69.wmf"/></Relationships>
</file>

<file path=ppt/slides/_rels/slide11.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98.bin"/><Relationship Id="rId18" Type="http://schemas.openxmlformats.org/officeDocument/2006/relationships/image" Target="../media/image78.wmf"/><Relationship Id="rId3" Type="http://schemas.openxmlformats.org/officeDocument/2006/relationships/oleObject" Target="../embeddings/oleObject93.bin"/><Relationship Id="rId7" Type="http://schemas.openxmlformats.org/officeDocument/2006/relationships/oleObject" Target="../embeddings/oleObject95.bin"/><Relationship Id="rId12" Type="http://schemas.openxmlformats.org/officeDocument/2006/relationships/image" Target="../media/image75.wmf"/><Relationship Id="rId17" Type="http://schemas.openxmlformats.org/officeDocument/2006/relationships/oleObject" Target="../embeddings/oleObject100.bin"/><Relationship Id="rId2" Type="http://schemas.openxmlformats.org/officeDocument/2006/relationships/slideLayout" Target="../slideLayouts/slideLayout13.xml"/><Relationship Id="rId16" Type="http://schemas.openxmlformats.org/officeDocument/2006/relationships/image" Target="../media/image77.wmf"/><Relationship Id="rId20" Type="http://schemas.openxmlformats.org/officeDocument/2006/relationships/image" Target="../media/image79.wmf"/><Relationship Id="rId1" Type="http://schemas.openxmlformats.org/officeDocument/2006/relationships/vmlDrawing" Target="../drawings/vmlDrawing7.vml"/><Relationship Id="rId6" Type="http://schemas.openxmlformats.org/officeDocument/2006/relationships/image" Target="../media/image72.wmf"/><Relationship Id="rId11" Type="http://schemas.openxmlformats.org/officeDocument/2006/relationships/oleObject" Target="../embeddings/oleObject97.bin"/><Relationship Id="rId5" Type="http://schemas.openxmlformats.org/officeDocument/2006/relationships/oleObject" Target="../embeddings/oleObject94.bin"/><Relationship Id="rId15" Type="http://schemas.openxmlformats.org/officeDocument/2006/relationships/oleObject" Target="../embeddings/oleObject99.bin"/><Relationship Id="rId10" Type="http://schemas.openxmlformats.org/officeDocument/2006/relationships/image" Target="../media/image74.wmf"/><Relationship Id="rId19" Type="http://schemas.openxmlformats.org/officeDocument/2006/relationships/oleObject" Target="../embeddings/oleObject101.bin"/><Relationship Id="rId4" Type="http://schemas.openxmlformats.org/officeDocument/2006/relationships/image" Target="../media/image71.wmf"/><Relationship Id="rId9" Type="http://schemas.openxmlformats.org/officeDocument/2006/relationships/oleObject" Target="../embeddings/oleObject96.bin"/><Relationship Id="rId14" Type="http://schemas.openxmlformats.org/officeDocument/2006/relationships/image" Target="../media/image76.wmf"/></Relationships>
</file>

<file path=ppt/slides/_rels/slide12.xml.rels><?xml version="1.0" encoding="UTF-8" standalone="yes"?>
<Relationships xmlns="http://schemas.openxmlformats.org/package/2006/relationships"><Relationship Id="rId8" Type="http://schemas.openxmlformats.org/officeDocument/2006/relationships/image" Target="../media/image68.emf"/><Relationship Id="rId3" Type="http://schemas.openxmlformats.org/officeDocument/2006/relationships/audio" Target="../media/audio1.wav"/><Relationship Id="rId7" Type="http://schemas.openxmlformats.org/officeDocument/2006/relationships/image" Target="../media/image70.wmf"/><Relationship Id="rId2" Type="http://schemas.openxmlformats.org/officeDocument/2006/relationships/slideLayout" Target="../slideLayouts/slideLayout14.xml"/><Relationship Id="rId1" Type="http://schemas.openxmlformats.org/officeDocument/2006/relationships/vmlDrawing" Target="../drawings/vmlDrawing8.vml"/><Relationship Id="rId6" Type="http://schemas.openxmlformats.org/officeDocument/2006/relationships/oleObject" Target="../embeddings/oleObject103.bin"/><Relationship Id="rId5" Type="http://schemas.openxmlformats.org/officeDocument/2006/relationships/image" Target="../media/image69.wmf"/><Relationship Id="rId4" Type="http://schemas.openxmlformats.org/officeDocument/2006/relationships/oleObject" Target="../embeddings/oleObject102.bin"/></Relationships>
</file>

<file path=ppt/slides/_rels/slide13.xml.rels><?xml version="1.0" encoding="UTF-8" standalone="yes"?>
<Relationships xmlns="http://schemas.openxmlformats.org/package/2006/relationships"><Relationship Id="rId8" Type="http://schemas.openxmlformats.org/officeDocument/2006/relationships/image" Target="../media/image68.emf"/><Relationship Id="rId3" Type="http://schemas.openxmlformats.org/officeDocument/2006/relationships/audio" Target="../media/audio1.wav"/><Relationship Id="rId7" Type="http://schemas.openxmlformats.org/officeDocument/2006/relationships/image" Target="../media/image70.wmf"/><Relationship Id="rId2" Type="http://schemas.openxmlformats.org/officeDocument/2006/relationships/slideLayout" Target="../slideLayouts/slideLayout14.xml"/><Relationship Id="rId1" Type="http://schemas.openxmlformats.org/officeDocument/2006/relationships/vmlDrawing" Target="../drawings/vmlDrawing9.vml"/><Relationship Id="rId6" Type="http://schemas.openxmlformats.org/officeDocument/2006/relationships/oleObject" Target="../embeddings/oleObject105.bin"/><Relationship Id="rId5" Type="http://schemas.openxmlformats.org/officeDocument/2006/relationships/image" Target="../media/image69.wmf"/><Relationship Id="rId4" Type="http://schemas.openxmlformats.org/officeDocument/2006/relationships/oleObject" Target="../embeddings/oleObject104.bin"/></Relationships>
</file>

<file path=ppt/slides/_rels/slide14.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106.bin"/><Relationship Id="rId7" Type="http://schemas.openxmlformats.org/officeDocument/2006/relationships/oleObject" Target="../embeddings/oleObject108.bin"/><Relationship Id="rId12" Type="http://schemas.openxmlformats.org/officeDocument/2006/relationships/image" Target="../media/image84.wmf"/><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image" Target="../media/image81.wmf"/><Relationship Id="rId11" Type="http://schemas.openxmlformats.org/officeDocument/2006/relationships/oleObject" Target="../embeddings/oleObject110.bin"/><Relationship Id="rId5" Type="http://schemas.openxmlformats.org/officeDocument/2006/relationships/oleObject" Target="../embeddings/oleObject107.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109.bin"/></Relationships>
</file>

<file path=ppt/slides/_rels/slide15.xml.rels><?xml version="1.0" encoding="UTF-8" standalone="yes"?>
<Relationships xmlns="http://schemas.openxmlformats.org/package/2006/relationships"><Relationship Id="rId3" Type="http://schemas.openxmlformats.org/officeDocument/2006/relationships/image" Target="../media/image85.png"/><Relationship Id="rId7" Type="http://schemas.openxmlformats.org/officeDocument/2006/relationships/image" Target="../media/image87.png"/><Relationship Id="rId2" Type="http://schemas.openxmlformats.org/officeDocument/2006/relationships/slide" Target="slide16.xml"/><Relationship Id="rId1" Type="http://schemas.openxmlformats.org/officeDocument/2006/relationships/slideLayout" Target="../slideLayouts/slideLayout12.xml"/><Relationship Id="rId6" Type="http://schemas.openxmlformats.org/officeDocument/2006/relationships/slide" Target="slide18.xml"/><Relationship Id="rId5" Type="http://schemas.openxmlformats.org/officeDocument/2006/relationships/image" Target="../media/image86.png"/><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2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7.xml"/><Relationship Id="rId7" Type="http://schemas.openxmlformats.org/officeDocument/2006/relationships/image" Target="../media/image89.wmf"/><Relationship Id="rId2" Type="http://schemas.openxmlformats.org/officeDocument/2006/relationships/slideLayout" Target="../slideLayouts/slideLayout12.xml"/><Relationship Id="rId1" Type="http://schemas.openxmlformats.org/officeDocument/2006/relationships/vmlDrawing" Target="../drawings/vmlDrawing11.vml"/><Relationship Id="rId6" Type="http://schemas.openxmlformats.org/officeDocument/2006/relationships/oleObject" Target="../embeddings/oleObject112.bin"/><Relationship Id="rId5" Type="http://schemas.openxmlformats.org/officeDocument/2006/relationships/image" Target="../media/image88.wmf"/><Relationship Id="rId4" Type="http://schemas.openxmlformats.org/officeDocument/2006/relationships/oleObject" Target="../embeddings/oleObject111.bin"/><Relationship Id="rId9" Type="http://schemas.openxmlformats.org/officeDocument/2006/relationships/slide" Target="slide23.xml"/></Relationships>
</file>

<file path=ppt/slides/_rels/slide18.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92.gif"/><Relationship Id="rId5" Type="http://schemas.openxmlformats.org/officeDocument/2006/relationships/slide" Target="slide15.xml"/><Relationship Id="rId4" Type="http://schemas.openxmlformats.org/officeDocument/2006/relationships/image" Target="../media/image91.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92.gif"/><Relationship Id="rId5" Type="http://schemas.openxmlformats.org/officeDocument/2006/relationships/slide" Target="slide15.xml"/><Relationship Id="rId4" Type="http://schemas.openxmlformats.org/officeDocument/2006/relationships/image" Target="../media/image91.wmf"/></Relationships>
</file>

<file path=ppt/slides/_rels/slide22.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image" Target="../media/image92.gif"/><Relationship Id="rId4" Type="http://schemas.openxmlformats.org/officeDocument/2006/relationships/image" Target="../media/image91.wmf"/></Relationships>
</file>

<file path=ppt/slides/_rels/slide23.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image" Target="../media/image92.gif"/><Relationship Id="rId4" Type="http://schemas.openxmlformats.org/officeDocument/2006/relationships/image" Target="../media/image91.wmf"/></Relationships>
</file>

<file path=ppt/slides/_rels/slide24.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image" Target="../media/image92.gif"/><Relationship Id="rId4" Type="http://schemas.openxmlformats.org/officeDocument/2006/relationships/image" Target="../media/image91.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3.bin"/><Relationship Id="rId2" Type="http://schemas.openxmlformats.org/officeDocument/2006/relationships/slideLayout" Target="../slideLayouts/slideLayout15.xml"/><Relationship Id="rId1" Type="http://schemas.openxmlformats.org/officeDocument/2006/relationships/vmlDrawing" Target="../drawings/vmlDrawing12.vml"/><Relationship Id="rId4" Type="http://schemas.openxmlformats.org/officeDocument/2006/relationships/image" Target="../media/image93.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94.jpeg"/><Relationship Id="rId2" Type="http://schemas.openxmlformats.org/officeDocument/2006/relationships/slideLayout" Target="../slideLayouts/slideLayout7.xml"/><Relationship Id="rId1" Type="http://schemas.openxmlformats.org/officeDocument/2006/relationships/audio" Target="file:///D:\THAY%20MANH%20DDUNG\NHAC.MP3" TargetMode="External"/><Relationship Id="rId6" Type="http://schemas.openxmlformats.org/officeDocument/2006/relationships/image" Target="../media/image97.gif"/><Relationship Id="rId5" Type="http://schemas.openxmlformats.org/officeDocument/2006/relationships/image" Target="../media/image96.png"/><Relationship Id="rId4" Type="http://schemas.openxmlformats.org/officeDocument/2006/relationships/image" Target="../media/image95.gif"/></Relationships>
</file>

<file path=ppt/slides/_rels/slide3.xml.rels><?xml version="1.0" encoding="UTF-8" standalone="yes"?>
<Relationships xmlns="http://schemas.openxmlformats.org/package/2006/relationships"><Relationship Id="rId13" Type="http://schemas.openxmlformats.org/officeDocument/2006/relationships/oleObject" Target="../embeddings/oleObject8.bin"/><Relationship Id="rId18" Type="http://schemas.openxmlformats.org/officeDocument/2006/relationships/image" Target="../media/image9.wmf"/><Relationship Id="rId26" Type="http://schemas.openxmlformats.org/officeDocument/2006/relationships/image" Target="../media/image13.wmf"/><Relationship Id="rId39" Type="http://schemas.openxmlformats.org/officeDocument/2006/relationships/oleObject" Target="../embeddings/oleObject21.bin"/><Relationship Id="rId21" Type="http://schemas.openxmlformats.org/officeDocument/2006/relationships/oleObject" Target="../embeddings/oleObject12.bin"/><Relationship Id="rId34" Type="http://schemas.openxmlformats.org/officeDocument/2006/relationships/image" Target="../media/image17.wmf"/><Relationship Id="rId42" Type="http://schemas.openxmlformats.org/officeDocument/2006/relationships/image" Target="../media/image21.wmf"/><Relationship Id="rId47" Type="http://schemas.openxmlformats.org/officeDocument/2006/relationships/oleObject" Target="../embeddings/oleObject25.bin"/><Relationship Id="rId50" Type="http://schemas.openxmlformats.org/officeDocument/2006/relationships/image" Target="../media/image25.wmf"/><Relationship Id="rId55" Type="http://schemas.openxmlformats.org/officeDocument/2006/relationships/image" Target="../media/image27.wmf"/><Relationship Id="rId7" Type="http://schemas.openxmlformats.org/officeDocument/2006/relationships/oleObject" Target="../embeddings/oleObject5.bin"/><Relationship Id="rId12" Type="http://schemas.openxmlformats.org/officeDocument/2006/relationships/image" Target="../media/image6.wmf"/><Relationship Id="rId17" Type="http://schemas.openxmlformats.org/officeDocument/2006/relationships/oleObject" Target="../embeddings/oleObject10.bin"/><Relationship Id="rId25" Type="http://schemas.openxmlformats.org/officeDocument/2006/relationships/oleObject" Target="../embeddings/oleObject14.bin"/><Relationship Id="rId33" Type="http://schemas.openxmlformats.org/officeDocument/2006/relationships/oleObject" Target="../embeddings/oleObject18.bin"/><Relationship Id="rId38" Type="http://schemas.openxmlformats.org/officeDocument/2006/relationships/image" Target="../media/image19.wmf"/><Relationship Id="rId46" Type="http://schemas.openxmlformats.org/officeDocument/2006/relationships/image" Target="../media/image23.wmf"/><Relationship Id="rId2" Type="http://schemas.openxmlformats.org/officeDocument/2006/relationships/slideLayout" Target="../slideLayouts/slideLayout13.xml"/><Relationship Id="rId16" Type="http://schemas.openxmlformats.org/officeDocument/2006/relationships/image" Target="../media/image8.wmf"/><Relationship Id="rId20" Type="http://schemas.openxmlformats.org/officeDocument/2006/relationships/image" Target="../media/image10.wmf"/><Relationship Id="rId29" Type="http://schemas.openxmlformats.org/officeDocument/2006/relationships/oleObject" Target="../embeddings/oleObject16.bin"/><Relationship Id="rId41" Type="http://schemas.openxmlformats.org/officeDocument/2006/relationships/oleObject" Target="../embeddings/oleObject22.bin"/><Relationship Id="rId54" Type="http://schemas.openxmlformats.org/officeDocument/2006/relationships/oleObject" Target="../embeddings/oleObject29.bin"/><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24" Type="http://schemas.openxmlformats.org/officeDocument/2006/relationships/image" Target="../media/image12.wmf"/><Relationship Id="rId32" Type="http://schemas.openxmlformats.org/officeDocument/2006/relationships/image" Target="../media/image16.wmf"/><Relationship Id="rId37" Type="http://schemas.openxmlformats.org/officeDocument/2006/relationships/oleObject" Target="../embeddings/oleObject20.bin"/><Relationship Id="rId40" Type="http://schemas.openxmlformats.org/officeDocument/2006/relationships/image" Target="../media/image20.wmf"/><Relationship Id="rId45" Type="http://schemas.openxmlformats.org/officeDocument/2006/relationships/oleObject" Target="../embeddings/oleObject24.bin"/><Relationship Id="rId53" Type="http://schemas.openxmlformats.org/officeDocument/2006/relationships/oleObject" Target="../embeddings/oleObject28.bin"/><Relationship Id="rId58" Type="http://schemas.openxmlformats.org/officeDocument/2006/relationships/oleObject" Target="../embeddings/oleObject32.bin"/><Relationship Id="rId5" Type="http://schemas.openxmlformats.org/officeDocument/2006/relationships/oleObject" Target="../embeddings/oleObject4.bin"/><Relationship Id="rId15" Type="http://schemas.openxmlformats.org/officeDocument/2006/relationships/oleObject" Target="../embeddings/oleObject9.bin"/><Relationship Id="rId23" Type="http://schemas.openxmlformats.org/officeDocument/2006/relationships/oleObject" Target="../embeddings/oleObject13.bin"/><Relationship Id="rId28" Type="http://schemas.openxmlformats.org/officeDocument/2006/relationships/image" Target="../media/image14.wmf"/><Relationship Id="rId36" Type="http://schemas.openxmlformats.org/officeDocument/2006/relationships/image" Target="../media/image18.wmf"/><Relationship Id="rId49" Type="http://schemas.openxmlformats.org/officeDocument/2006/relationships/oleObject" Target="../embeddings/oleObject26.bin"/><Relationship Id="rId57" Type="http://schemas.openxmlformats.org/officeDocument/2006/relationships/oleObject" Target="../embeddings/oleObject31.bin"/><Relationship Id="rId10" Type="http://schemas.openxmlformats.org/officeDocument/2006/relationships/image" Target="../media/image3.wmf"/><Relationship Id="rId19" Type="http://schemas.openxmlformats.org/officeDocument/2006/relationships/oleObject" Target="../embeddings/oleObject11.bin"/><Relationship Id="rId31" Type="http://schemas.openxmlformats.org/officeDocument/2006/relationships/oleObject" Target="../embeddings/oleObject17.bin"/><Relationship Id="rId44" Type="http://schemas.openxmlformats.org/officeDocument/2006/relationships/image" Target="../media/image22.wmf"/><Relationship Id="rId52" Type="http://schemas.openxmlformats.org/officeDocument/2006/relationships/image" Target="../media/image26.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5.bin"/><Relationship Id="rId30" Type="http://schemas.openxmlformats.org/officeDocument/2006/relationships/image" Target="../media/image15.wmf"/><Relationship Id="rId35" Type="http://schemas.openxmlformats.org/officeDocument/2006/relationships/oleObject" Target="../embeddings/oleObject19.bin"/><Relationship Id="rId43" Type="http://schemas.openxmlformats.org/officeDocument/2006/relationships/oleObject" Target="../embeddings/oleObject23.bin"/><Relationship Id="rId48" Type="http://schemas.openxmlformats.org/officeDocument/2006/relationships/image" Target="../media/image24.wmf"/><Relationship Id="rId56" Type="http://schemas.openxmlformats.org/officeDocument/2006/relationships/oleObject" Target="../embeddings/oleObject30.bin"/><Relationship Id="rId8" Type="http://schemas.openxmlformats.org/officeDocument/2006/relationships/image" Target="../media/image2.wmf"/><Relationship Id="rId51" Type="http://schemas.openxmlformats.org/officeDocument/2006/relationships/oleObject" Target="../embeddings/oleObject27.bin"/><Relationship Id="rId3"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3.wmf"/><Relationship Id="rId5" Type="http://schemas.openxmlformats.org/officeDocument/2006/relationships/oleObject" Target="../embeddings/oleObject34.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40.bin"/><Relationship Id="rId18" Type="http://schemas.openxmlformats.org/officeDocument/2006/relationships/image" Target="../media/image35.wmf"/><Relationship Id="rId26" Type="http://schemas.openxmlformats.org/officeDocument/2006/relationships/image" Target="../media/image39.wmf"/><Relationship Id="rId39" Type="http://schemas.openxmlformats.org/officeDocument/2006/relationships/oleObject" Target="../embeddings/oleObject53.bin"/><Relationship Id="rId21" Type="http://schemas.openxmlformats.org/officeDocument/2006/relationships/oleObject" Target="../embeddings/oleObject44.bin"/><Relationship Id="rId34" Type="http://schemas.openxmlformats.org/officeDocument/2006/relationships/image" Target="../media/image43.wmf"/><Relationship Id="rId42" Type="http://schemas.openxmlformats.org/officeDocument/2006/relationships/image" Target="../media/image46.wmf"/><Relationship Id="rId47" Type="http://schemas.openxmlformats.org/officeDocument/2006/relationships/oleObject" Target="../embeddings/oleObject57.bin"/><Relationship Id="rId50" Type="http://schemas.openxmlformats.org/officeDocument/2006/relationships/oleObject" Target="../embeddings/oleObject59.bin"/><Relationship Id="rId55" Type="http://schemas.openxmlformats.org/officeDocument/2006/relationships/oleObject" Target="../embeddings/oleObject63.bin"/><Relationship Id="rId7" Type="http://schemas.openxmlformats.org/officeDocument/2006/relationships/oleObject" Target="../embeddings/oleObject37.bin"/><Relationship Id="rId12" Type="http://schemas.openxmlformats.org/officeDocument/2006/relationships/image" Target="../media/image32.wmf"/><Relationship Id="rId17" Type="http://schemas.openxmlformats.org/officeDocument/2006/relationships/oleObject" Target="../embeddings/oleObject42.bin"/><Relationship Id="rId25" Type="http://schemas.openxmlformats.org/officeDocument/2006/relationships/oleObject" Target="../embeddings/oleObject46.bin"/><Relationship Id="rId33" Type="http://schemas.openxmlformats.org/officeDocument/2006/relationships/oleObject" Target="../embeddings/oleObject50.bin"/><Relationship Id="rId38" Type="http://schemas.openxmlformats.org/officeDocument/2006/relationships/image" Target="../media/image8.wmf"/><Relationship Id="rId46" Type="http://schemas.openxmlformats.org/officeDocument/2006/relationships/image" Target="../media/image48.wmf"/><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29" Type="http://schemas.openxmlformats.org/officeDocument/2006/relationships/oleObject" Target="../embeddings/oleObject48.bin"/><Relationship Id="rId41" Type="http://schemas.openxmlformats.org/officeDocument/2006/relationships/oleObject" Target="../embeddings/oleObject54.bin"/><Relationship Id="rId54" Type="http://schemas.openxmlformats.org/officeDocument/2006/relationships/oleObject" Target="../embeddings/oleObject62.bin"/><Relationship Id="rId1" Type="http://schemas.openxmlformats.org/officeDocument/2006/relationships/vmlDrawing" Target="../drawings/vmlDrawing4.vml"/><Relationship Id="rId6" Type="http://schemas.openxmlformats.org/officeDocument/2006/relationships/image" Target="../media/image29.wmf"/><Relationship Id="rId11" Type="http://schemas.openxmlformats.org/officeDocument/2006/relationships/oleObject" Target="../embeddings/oleObject39.bin"/><Relationship Id="rId24" Type="http://schemas.openxmlformats.org/officeDocument/2006/relationships/image" Target="../media/image38.wmf"/><Relationship Id="rId32" Type="http://schemas.openxmlformats.org/officeDocument/2006/relationships/image" Target="../media/image42.wmf"/><Relationship Id="rId37" Type="http://schemas.openxmlformats.org/officeDocument/2006/relationships/oleObject" Target="../embeddings/oleObject52.bin"/><Relationship Id="rId40" Type="http://schemas.openxmlformats.org/officeDocument/2006/relationships/image" Target="../media/image45.wmf"/><Relationship Id="rId45" Type="http://schemas.openxmlformats.org/officeDocument/2006/relationships/oleObject" Target="../embeddings/oleObject56.bin"/><Relationship Id="rId53" Type="http://schemas.openxmlformats.org/officeDocument/2006/relationships/image" Target="../media/image50.wmf"/><Relationship Id="rId5" Type="http://schemas.openxmlformats.org/officeDocument/2006/relationships/oleObject" Target="../embeddings/oleObject36.bin"/><Relationship Id="rId15" Type="http://schemas.openxmlformats.org/officeDocument/2006/relationships/oleObject" Target="../embeddings/oleObject41.bin"/><Relationship Id="rId23" Type="http://schemas.openxmlformats.org/officeDocument/2006/relationships/oleObject" Target="../embeddings/oleObject45.bin"/><Relationship Id="rId28" Type="http://schemas.openxmlformats.org/officeDocument/2006/relationships/image" Target="../media/image40.wmf"/><Relationship Id="rId36" Type="http://schemas.openxmlformats.org/officeDocument/2006/relationships/image" Target="../media/image44.wmf"/><Relationship Id="rId49" Type="http://schemas.openxmlformats.org/officeDocument/2006/relationships/oleObject" Target="../embeddings/oleObject58.bin"/><Relationship Id="rId10" Type="http://schemas.openxmlformats.org/officeDocument/2006/relationships/image" Target="../media/image31.wmf"/><Relationship Id="rId19" Type="http://schemas.openxmlformats.org/officeDocument/2006/relationships/oleObject" Target="../embeddings/oleObject43.bin"/><Relationship Id="rId31" Type="http://schemas.openxmlformats.org/officeDocument/2006/relationships/oleObject" Target="../embeddings/oleObject49.bin"/><Relationship Id="rId44" Type="http://schemas.openxmlformats.org/officeDocument/2006/relationships/image" Target="../media/image47.wmf"/><Relationship Id="rId52" Type="http://schemas.openxmlformats.org/officeDocument/2006/relationships/oleObject" Target="../embeddings/oleObject61.bin"/><Relationship Id="rId4" Type="http://schemas.openxmlformats.org/officeDocument/2006/relationships/image" Target="../media/image28.wmf"/><Relationship Id="rId9" Type="http://schemas.openxmlformats.org/officeDocument/2006/relationships/oleObject" Target="../embeddings/oleObject38.bin"/><Relationship Id="rId14" Type="http://schemas.openxmlformats.org/officeDocument/2006/relationships/image" Target="../media/image33.wmf"/><Relationship Id="rId22" Type="http://schemas.openxmlformats.org/officeDocument/2006/relationships/image" Target="../media/image37.wmf"/><Relationship Id="rId27" Type="http://schemas.openxmlformats.org/officeDocument/2006/relationships/oleObject" Target="../embeddings/oleObject47.bin"/><Relationship Id="rId30" Type="http://schemas.openxmlformats.org/officeDocument/2006/relationships/image" Target="../media/image41.wmf"/><Relationship Id="rId35" Type="http://schemas.openxmlformats.org/officeDocument/2006/relationships/oleObject" Target="../embeddings/oleObject51.bin"/><Relationship Id="rId43" Type="http://schemas.openxmlformats.org/officeDocument/2006/relationships/oleObject" Target="../embeddings/oleObject55.bin"/><Relationship Id="rId48" Type="http://schemas.openxmlformats.org/officeDocument/2006/relationships/image" Target="../media/image49.wmf"/><Relationship Id="rId8" Type="http://schemas.openxmlformats.org/officeDocument/2006/relationships/image" Target="../media/image30.wmf"/><Relationship Id="rId51" Type="http://schemas.openxmlformats.org/officeDocument/2006/relationships/oleObject" Target="../embeddings/oleObject60.bin"/><Relationship Id="rId3" Type="http://schemas.openxmlformats.org/officeDocument/2006/relationships/oleObject" Target="../embeddings/oleObject35.bin"/></Relationships>
</file>

<file path=ppt/slides/_rels/slide6.xml.rels><?xml version="1.0" encoding="UTF-8" standalone="yes"?>
<Relationships xmlns="http://schemas.openxmlformats.org/package/2006/relationships"><Relationship Id="rId13" Type="http://schemas.openxmlformats.org/officeDocument/2006/relationships/oleObject" Target="../embeddings/oleObject69.bin"/><Relationship Id="rId18" Type="http://schemas.openxmlformats.org/officeDocument/2006/relationships/image" Target="../media/image53.wmf"/><Relationship Id="rId26" Type="http://schemas.openxmlformats.org/officeDocument/2006/relationships/image" Target="../media/image57.wmf"/><Relationship Id="rId39" Type="http://schemas.openxmlformats.org/officeDocument/2006/relationships/oleObject" Target="../embeddings/oleObject82.bin"/><Relationship Id="rId3" Type="http://schemas.openxmlformats.org/officeDocument/2006/relationships/oleObject" Target="../embeddings/oleObject64.bin"/><Relationship Id="rId21" Type="http://schemas.openxmlformats.org/officeDocument/2006/relationships/oleObject" Target="../embeddings/oleObject73.bin"/><Relationship Id="rId34" Type="http://schemas.openxmlformats.org/officeDocument/2006/relationships/image" Target="../media/image60.wmf"/><Relationship Id="rId42" Type="http://schemas.openxmlformats.org/officeDocument/2006/relationships/image" Target="../media/image63.wmf"/><Relationship Id="rId47" Type="http://schemas.openxmlformats.org/officeDocument/2006/relationships/oleObject" Target="../embeddings/oleObject87.bin"/><Relationship Id="rId50" Type="http://schemas.openxmlformats.org/officeDocument/2006/relationships/image" Target="../media/image66.wmf"/><Relationship Id="rId7" Type="http://schemas.openxmlformats.org/officeDocument/2006/relationships/oleObject" Target="../embeddings/oleObject66.bin"/><Relationship Id="rId12" Type="http://schemas.openxmlformats.org/officeDocument/2006/relationships/image" Target="../media/image45.wmf"/><Relationship Id="rId17" Type="http://schemas.openxmlformats.org/officeDocument/2006/relationships/oleObject" Target="../embeddings/oleObject71.bin"/><Relationship Id="rId25" Type="http://schemas.openxmlformats.org/officeDocument/2006/relationships/oleObject" Target="../embeddings/oleObject75.bin"/><Relationship Id="rId33" Type="http://schemas.openxmlformats.org/officeDocument/2006/relationships/oleObject" Target="../embeddings/oleObject79.bin"/><Relationship Id="rId38" Type="http://schemas.openxmlformats.org/officeDocument/2006/relationships/image" Target="../media/image62.wmf"/><Relationship Id="rId46" Type="http://schemas.openxmlformats.org/officeDocument/2006/relationships/image" Target="../media/image64.wmf"/><Relationship Id="rId2" Type="http://schemas.openxmlformats.org/officeDocument/2006/relationships/slideLayout" Target="../slideLayouts/slideLayout13.xml"/><Relationship Id="rId16" Type="http://schemas.openxmlformats.org/officeDocument/2006/relationships/image" Target="../media/image48.wmf"/><Relationship Id="rId20" Type="http://schemas.openxmlformats.org/officeDocument/2006/relationships/image" Target="../media/image54.wmf"/><Relationship Id="rId29" Type="http://schemas.openxmlformats.org/officeDocument/2006/relationships/oleObject" Target="../embeddings/oleObject77.bin"/><Relationship Id="rId41" Type="http://schemas.openxmlformats.org/officeDocument/2006/relationships/oleObject" Target="../embeddings/oleObject83.bin"/><Relationship Id="rId1" Type="http://schemas.openxmlformats.org/officeDocument/2006/relationships/vmlDrawing" Target="../drawings/vmlDrawing5.vml"/><Relationship Id="rId6" Type="http://schemas.openxmlformats.org/officeDocument/2006/relationships/image" Target="../media/image51.wmf"/><Relationship Id="rId11" Type="http://schemas.openxmlformats.org/officeDocument/2006/relationships/oleObject" Target="../embeddings/oleObject68.bin"/><Relationship Id="rId24" Type="http://schemas.openxmlformats.org/officeDocument/2006/relationships/image" Target="../media/image56.wmf"/><Relationship Id="rId32" Type="http://schemas.openxmlformats.org/officeDocument/2006/relationships/image" Target="../media/image20.wmf"/><Relationship Id="rId37" Type="http://schemas.openxmlformats.org/officeDocument/2006/relationships/oleObject" Target="../embeddings/oleObject81.bin"/><Relationship Id="rId40" Type="http://schemas.openxmlformats.org/officeDocument/2006/relationships/image" Target="../media/image25.wmf"/><Relationship Id="rId45" Type="http://schemas.openxmlformats.org/officeDocument/2006/relationships/oleObject" Target="../embeddings/oleObject86.bin"/><Relationship Id="rId53" Type="http://schemas.openxmlformats.org/officeDocument/2006/relationships/oleObject" Target="../embeddings/oleObject90.bin"/><Relationship Id="rId5" Type="http://schemas.openxmlformats.org/officeDocument/2006/relationships/oleObject" Target="../embeddings/oleObject65.bin"/><Relationship Id="rId15" Type="http://schemas.openxmlformats.org/officeDocument/2006/relationships/oleObject" Target="../embeddings/oleObject70.bin"/><Relationship Id="rId23" Type="http://schemas.openxmlformats.org/officeDocument/2006/relationships/oleObject" Target="../embeddings/oleObject74.bin"/><Relationship Id="rId28" Type="http://schemas.openxmlformats.org/officeDocument/2006/relationships/image" Target="../media/image58.wmf"/><Relationship Id="rId36" Type="http://schemas.openxmlformats.org/officeDocument/2006/relationships/image" Target="../media/image61.wmf"/><Relationship Id="rId49" Type="http://schemas.openxmlformats.org/officeDocument/2006/relationships/oleObject" Target="../embeddings/oleObject88.bin"/><Relationship Id="rId10" Type="http://schemas.openxmlformats.org/officeDocument/2006/relationships/image" Target="../media/image8.wmf"/><Relationship Id="rId19" Type="http://schemas.openxmlformats.org/officeDocument/2006/relationships/oleObject" Target="../embeddings/oleObject72.bin"/><Relationship Id="rId31" Type="http://schemas.openxmlformats.org/officeDocument/2006/relationships/oleObject" Target="../embeddings/oleObject78.bin"/><Relationship Id="rId44" Type="http://schemas.openxmlformats.org/officeDocument/2006/relationships/oleObject" Target="../embeddings/oleObject85.bin"/><Relationship Id="rId52" Type="http://schemas.openxmlformats.org/officeDocument/2006/relationships/image" Target="../media/image67.wmf"/><Relationship Id="rId4" Type="http://schemas.openxmlformats.org/officeDocument/2006/relationships/image" Target="../media/image5.wmf"/><Relationship Id="rId9" Type="http://schemas.openxmlformats.org/officeDocument/2006/relationships/oleObject" Target="../embeddings/oleObject67.bin"/><Relationship Id="rId14" Type="http://schemas.openxmlformats.org/officeDocument/2006/relationships/image" Target="../media/image46.wmf"/><Relationship Id="rId22" Type="http://schemas.openxmlformats.org/officeDocument/2006/relationships/image" Target="../media/image55.wmf"/><Relationship Id="rId27" Type="http://schemas.openxmlformats.org/officeDocument/2006/relationships/oleObject" Target="../embeddings/oleObject76.bin"/><Relationship Id="rId30" Type="http://schemas.openxmlformats.org/officeDocument/2006/relationships/image" Target="../media/image59.wmf"/><Relationship Id="rId35" Type="http://schemas.openxmlformats.org/officeDocument/2006/relationships/oleObject" Target="../embeddings/oleObject80.bin"/><Relationship Id="rId43" Type="http://schemas.openxmlformats.org/officeDocument/2006/relationships/oleObject" Target="../embeddings/oleObject84.bin"/><Relationship Id="rId48" Type="http://schemas.openxmlformats.org/officeDocument/2006/relationships/image" Target="../media/image65.wmf"/><Relationship Id="rId8" Type="http://schemas.openxmlformats.org/officeDocument/2006/relationships/image" Target="../media/image52.wmf"/><Relationship Id="rId51" Type="http://schemas.openxmlformats.org/officeDocument/2006/relationships/oleObject" Target="../embeddings/oleObject89.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8.e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2"/>
          <p:cNvSpPr txBox="1">
            <a:spLocks noChangeArrowheads="1"/>
          </p:cNvSpPr>
          <p:nvPr/>
        </p:nvSpPr>
        <p:spPr bwMode="auto">
          <a:xfrm>
            <a:off x="0" y="2514600"/>
            <a:ext cx="9144000" cy="170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4200" b="1">
                <a:solidFill>
                  <a:srgbClr val="FF0000"/>
                </a:solidFill>
                <a:latin typeface="Times New Roman" pitchFamily="18" charset="0"/>
              </a:rPr>
              <a:t>Tiết 60: Bài 7. </a:t>
            </a:r>
          </a:p>
          <a:p>
            <a:pPr algn="ctr" eaLnBrk="1" hangingPunct="1">
              <a:spcBef>
                <a:spcPct val="50000"/>
              </a:spcBef>
            </a:pPr>
            <a:r>
              <a:rPr lang="en-US" sz="4200" b="1">
                <a:solidFill>
                  <a:srgbClr val="FF0000"/>
                </a:solidFill>
                <a:latin typeface="Times New Roman" pitchFamily="18" charset="0"/>
              </a:rPr>
              <a:t>CỘNG, TRỪ ĐA THỨC MỘT BIẾN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00" name="Object 4"/>
          <p:cNvGraphicFramePr>
            <a:graphicFrameLocks noChangeAspect="1"/>
          </p:cNvGraphicFramePr>
          <p:nvPr>
            <p:ph sz="quarter" idx="2"/>
          </p:nvPr>
        </p:nvGraphicFramePr>
        <p:xfrm>
          <a:off x="3048000" y="838200"/>
          <a:ext cx="5486400" cy="676275"/>
        </p:xfrm>
        <a:graphic>
          <a:graphicData uri="http://schemas.openxmlformats.org/presentationml/2006/ole">
            <mc:AlternateContent xmlns:mc="http://schemas.openxmlformats.org/markup-compatibility/2006">
              <mc:Choice xmlns:v="urn:schemas-microsoft-com:vml" Requires="v">
                <p:oleObj spid="_x0000_s11275" name="Equation" r:id="rId3" imgW="1854200" imgH="228600" progId="Equation.DSMT4">
                  <p:embed/>
                </p:oleObj>
              </mc:Choice>
              <mc:Fallback>
                <p:oleObj name="Equation" r:id="rId3" imgW="1854200" imgH="228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838200"/>
                        <a:ext cx="54864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1" name="Object 5"/>
          <p:cNvGraphicFramePr>
            <a:graphicFrameLocks noChangeAspect="1"/>
          </p:cNvGraphicFramePr>
          <p:nvPr>
            <p:ph sz="quarter" idx="3"/>
          </p:nvPr>
        </p:nvGraphicFramePr>
        <p:xfrm>
          <a:off x="3124200" y="1539875"/>
          <a:ext cx="4633913" cy="657225"/>
        </p:xfrm>
        <a:graphic>
          <a:graphicData uri="http://schemas.openxmlformats.org/presentationml/2006/ole">
            <mc:AlternateContent xmlns:mc="http://schemas.openxmlformats.org/markup-compatibility/2006">
              <mc:Choice xmlns:v="urn:schemas-microsoft-com:vml" Requires="v">
                <p:oleObj spid="_x0000_s11276" name="Equation" r:id="rId5" imgW="1612900" imgH="228600" progId="Equation.DSMT4">
                  <p:embed/>
                </p:oleObj>
              </mc:Choice>
              <mc:Fallback>
                <p:oleObj name="Equation" r:id="rId5" imgW="1612900" imgH="228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1539875"/>
                        <a:ext cx="4633913"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04" name="Text Box 8"/>
          <p:cNvSpPr txBox="1">
            <a:spLocks noChangeArrowheads="1"/>
          </p:cNvSpPr>
          <p:nvPr/>
        </p:nvSpPr>
        <p:spPr bwMode="auto">
          <a:xfrm>
            <a:off x="266700" y="917575"/>
            <a:ext cx="27813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FF0000"/>
                </a:solidFill>
                <a:latin typeface="Times New Roman" pitchFamily="18" charset="0"/>
              </a:rPr>
              <a:t>Cho hai đa thức </a:t>
            </a:r>
          </a:p>
        </p:txBody>
      </p:sp>
      <p:sp>
        <p:nvSpPr>
          <p:cNvPr id="29705" name="Text Box 9"/>
          <p:cNvSpPr txBox="1">
            <a:spLocks noChangeArrowheads="1"/>
          </p:cNvSpPr>
          <p:nvPr/>
        </p:nvSpPr>
        <p:spPr bwMode="auto">
          <a:xfrm>
            <a:off x="152400" y="2149475"/>
            <a:ext cx="8839200" cy="332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a) Hãy tính M(x) + N(x)</a:t>
            </a:r>
          </a:p>
          <a:p>
            <a:pPr eaLnBrk="1" hangingPunct="1">
              <a:spcBef>
                <a:spcPct val="50000"/>
              </a:spcBef>
            </a:pPr>
            <a:r>
              <a:rPr lang="en-US" sz="2800" b="1">
                <a:solidFill>
                  <a:srgbClr val="0000CC"/>
                </a:solidFill>
                <a:latin typeface="Times New Roman" pitchFamily="18" charset="0"/>
              </a:rPr>
              <a:t>b) Hãy tính M(x)- N(x).</a:t>
            </a:r>
          </a:p>
          <a:p>
            <a:pPr eaLnBrk="1" hangingPunct="1">
              <a:spcBef>
                <a:spcPct val="50000"/>
              </a:spcBef>
            </a:pPr>
            <a:r>
              <a:rPr lang="en-US" sz="2800" b="1">
                <a:solidFill>
                  <a:srgbClr val="0000CC"/>
                </a:solidFill>
                <a:latin typeface="Times New Roman" pitchFamily="18" charset="0"/>
              </a:rPr>
              <a:t>Không đặt phép tính, hãy dựa vào kết quả M(x)- N(x) cho biết N(x)- M(x)=?</a:t>
            </a:r>
          </a:p>
          <a:p>
            <a:pPr eaLnBrk="1" hangingPunct="1">
              <a:spcBef>
                <a:spcPct val="50000"/>
              </a:spcBef>
            </a:pPr>
            <a:r>
              <a:rPr lang="en-US" sz="2800" b="1">
                <a:solidFill>
                  <a:srgbClr val="0000CC"/>
                </a:solidFill>
                <a:latin typeface="Times New Roman" pitchFamily="18" charset="0"/>
              </a:rPr>
              <a:t>Và có nhận xét gì về các hệ số của đa thức M(x)- N(x) và đa thức N(x)- M(x)?</a:t>
            </a:r>
          </a:p>
        </p:txBody>
      </p:sp>
      <p:sp>
        <p:nvSpPr>
          <p:cNvPr id="11270" name="TextBox 7"/>
          <p:cNvSpPr txBox="1">
            <a:spLocks noChangeArrowheads="1"/>
          </p:cNvSpPr>
          <p:nvPr/>
        </p:nvSpPr>
        <p:spPr bwMode="auto">
          <a:xfrm>
            <a:off x="2894013" y="0"/>
            <a:ext cx="3430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Hoạt động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 calcmode="lin" valueType="num">
                                      <p:cBhvr>
                                        <p:cTn id="7" dur="1000" fill="hold"/>
                                        <p:tgtEl>
                                          <p:spTgt spid="29700"/>
                                        </p:tgtEl>
                                        <p:attrNameLst>
                                          <p:attrName>ppt_x</p:attrName>
                                        </p:attrNameLst>
                                      </p:cBhvr>
                                      <p:tavLst>
                                        <p:tav tm="0">
                                          <p:val>
                                            <p:strVal val="#ppt_x-.2"/>
                                          </p:val>
                                        </p:tav>
                                        <p:tav tm="100000">
                                          <p:val>
                                            <p:strVal val="#ppt_x"/>
                                          </p:val>
                                        </p:tav>
                                      </p:tavLst>
                                    </p:anim>
                                    <p:anim calcmode="lin" valueType="num">
                                      <p:cBhvr>
                                        <p:cTn id="8" dur="1000" fill="hold"/>
                                        <p:tgtEl>
                                          <p:spTgt spid="297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9700"/>
                                        </p:tgtEl>
                                      </p:cBhvr>
                                    </p:animEffect>
                                  </p:childTnLst>
                                </p:cTn>
                              </p:par>
                              <p:par>
                                <p:cTn id="10" presetID="29" presetClass="entr" presetSubtype="0" fill="hold" nodeType="withEffect">
                                  <p:stCondLst>
                                    <p:cond delay="0"/>
                                  </p:stCondLst>
                                  <p:childTnLst>
                                    <p:set>
                                      <p:cBhvr>
                                        <p:cTn id="11" dur="1" fill="hold">
                                          <p:stCondLst>
                                            <p:cond delay="0"/>
                                          </p:stCondLst>
                                        </p:cTn>
                                        <p:tgtEl>
                                          <p:spTgt spid="29701"/>
                                        </p:tgtEl>
                                        <p:attrNameLst>
                                          <p:attrName>style.visibility</p:attrName>
                                        </p:attrNameLst>
                                      </p:cBhvr>
                                      <p:to>
                                        <p:strVal val="visible"/>
                                      </p:to>
                                    </p:set>
                                    <p:anim calcmode="lin" valueType="num">
                                      <p:cBhvr>
                                        <p:cTn id="12" dur="1000" fill="hold"/>
                                        <p:tgtEl>
                                          <p:spTgt spid="29701"/>
                                        </p:tgtEl>
                                        <p:attrNameLst>
                                          <p:attrName>ppt_x</p:attrName>
                                        </p:attrNameLst>
                                      </p:cBhvr>
                                      <p:tavLst>
                                        <p:tav tm="0">
                                          <p:val>
                                            <p:strVal val="#ppt_x-.2"/>
                                          </p:val>
                                        </p:tav>
                                        <p:tav tm="100000">
                                          <p:val>
                                            <p:strVal val="#ppt_x"/>
                                          </p:val>
                                        </p:tav>
                                      </p:tavLst>
                                    </p:anim>
                                    <p:anim calcmode="lin" valueType="num">
                                      <p:cBhvr>
                                        <p:cTn id="13" dur="1000" fill="hold"/>
                                        <p:tgtEl>
                                          <p:spTgt spid="2970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9701"/>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29704"/>
                                        </p:tgtEl>
                                        <p:attrNameLst>
                                          <p:attrName>style.visibility</p:attrName>
                                        </p:attrNameLst>
                                      </p:cBhvr>
                                      <p:to>
                                        <p:strVal val="visible"/>
                                      </p:to>
                                    </p:set>
                                    <p:anim calcmode="lin" valueType="num">
                                      <p:cBhvr>
                                        <p:cTn id="17" dur="1000" fill="hold"/>
                                        <p:tgtEl>
                                          <p:spTgt spid="29704"/>
                                        </p:tgtEl>
                                        <p:attrNameLst>
                                          <p:attrName>ppt_x</p:attrName>
                                        </p:attrNameLst>
                                      </p:cBhvr>
                                      <p:tavLst>
                                        <p:tav tm="0">
                                          <p:val>
                                            <p:strVal val="#ppt_x-.2"/>
                                          </p:val>
                                        </p:tav>
                                        <p:tav tm="100000">
                                          <p:val>
                                            <p:strVal val="#ppt_x"/>
                                          </p:val>
                                        </p:tav>
                                      </p:tavLst>
                                    </p:anim>
                                    <p:anim calcmode="lin" valueType="num">
                                      <p:cBhvr>
                                        <p:cTn id="18" dur="1000" fill="hold"/>
                                        <p:tgtEl>
                                          <p:spTgt spid="2970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29704"/>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29705"/>
                                        </p:tgtEl>
                                        <p:attrNameLst>
                                          <p:attrName>style.visibility</p:attrName>
                                        </p:attrNameLst>
                                      </p:cBhvr>
                                      <p:to>
                                        <p:strVal val="visible"/>
                                      </p:to>
                                    </p:set>
                                    <p:anim calcmode="lin" valueType="num">
                                      <p:cBhvr>
                                        <p:cTn id="22" dur="1000" fill="hold"/>
                                        <p:tgtEl>
                                          <p:spTgt spid="29705"/>
                                        </p:tgtEl>
                                        <p:attrNameLst>
                                          <p:attrName>ppt_x</p:attrName>
                                        </p:attrNameLst>
                                      </p:cBhvr>
                                      <p:tavLst>
                                        <p:tav tm="0">
                                          <p:val>
                                            <p:strVal val="#ppt_x-.2"/>
                                          </p:val>
                                        </p:tav>
                                        <p:tav tm="100000">
                                          <p:val>
                                            <p:strVal val="#ppt_x"/>
                                          </p:val>
                                        </p:tav>
                                      </p:tavLst>
                                    </p:anim>
                                    <p:anim calcmode="lin" valueType="num">
                                      <p:cBhvr>
                                        <p:cTn id="23" dur="1000" fill="hold"/>
                                        <p:tgtEl>
                                          <p:spTgt spid="29705"/>
                                        </p:tgtEl>
                                        <p:attrNameLst>
                                          <p:attrName>ppt_y</p:attrName>
                                        </p:attrNameLst>
                                      </p:cBhvr>
                                      <p:tavLst>
                                        <p:tav tm="0">
                                          <p:val>
                                            <p:strVal val="#ppt_y"/>
                                          </p:val>
                                        </p:tav>
                                        <p:tav tm="100000">
                                          <p:val>
                                            <p:strVal val="#ppt_y"/>
                                          </p:val>
                                        </p:tav>
                                      </p:tavLst>
                                    </p:anim>
                                    <p:animEffect transition="in" filter="wipe(right)" prLst="gradientSize: 0.1">
                                      <p:cBhvr>
                                        <p:cTn id="24" dur="10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4" grpId="0"/>
      <p:bldP spid="297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8" name="Object 8"/>
          <p:cNvGraphicFramePr>
            <a:graphicFrameLocks noChangeAspect="1"/>
          </p:cNvGraphicFramePr>
          <p:nvPr>
            <p:ph sz="quarter" idx="1"/>
          </p:nvPr>
        </p:nvGraphicFramePr>
        <p:xfrm>
          <a:off x="304800" y="1239838"/>
          <a:ext cx="7772400" cy="458787"/>
        </p:xfrm>
        <a:graphic>
          <a:graphicData uri="http://schemas.openxmlformats.org/presentationml/2006/ole">
            <mc:AlternateContent xmlns:mc="http://schemas.openxmlformats.org/markup-compatibility/2006">
              <mc:Choice xmlns:v="urn:schemas-microsoft-com:vml" Requires="v">
                <p:oleObj spid="_x0000_s12322" name="Equation" r:id="rId3" imgW="3873500" imgH="228600" progId="Equation.DSMT4">
                  <p:embed/>
                </p:oleObj>
              </mc:Choice>
              <mc:Fallback>
                <p:oleObj name="Equation" r:id="rId3" imgW="3873500" imgH="2286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239838"/>
                        <a:ext cx="7772400" cy="45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31" name="Object 11"/>
          <p:cNvGraphicFramePr>
            <a:graphicFrameLocks noChangeAspect="1"/>
          </p:cNvGraphicFramePr>
          <p:nvPr>
            <p:ph sz="quarter" idx="4"/>
          </p:nvPr>
        </p:nvGraphicFramePr>
        <p:xfrm>
          <a:off x="2133600" y="2173288"/>
          <a:ext cx="7010400" cy="468312"/>
        </p:xfrm>
        <a:graphic>
          <a:graphicData uri="http://schemas.openxmlformats.org/presentationml/2006/ole">
            <mc:AlternateContent xmlns:mc="http://schemas.openxmlformats.org/markup-compatibility/2006">
              <mc:Choice xmlns:v="urn:schemas-microsoft-com:vml" Requires="v">
                <p:oleObj spid="_x0000_s12323" name="Equation" r:id="rId5" imgW="3416300" imgH="228600" progId="Equation.DSMT4">
                  <p:embed/>
                </p:oleObj>
              </mc:Choice>
              <mc:Fallback>
                <p:oleObj name="Equation" r:id="rId5" imgW="3416300" imgH="2286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2173288"/>
                        <a:ext cx="701040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34" name="Object 14"/>
          <p:cNvGraphicFramePr>
            <a:graphicFrameLocks noChangeAspect="1"/>
          </p:cNvGraphicFramePr>
          <p:nvPr/>
        </p:nvGraphicFramePr>
        <p:xfrm>
          <a:off x="1908175" y="1676400"/>
          <a:ext cx="6623050" cy="538163"/>
        </p:xfrm>
        <a:graphic>
          <a:graphicData uri="http://schemas.openxmlformats.org/presentationml/2006/ole">
            <mc:AlternateContent xmlns:mc="http://schemas.openxmlformats.org/markup-compatibility/2006">
              <mc:Choice xmlns:v="urn:schemas-microsoft-com:vml" Requires="v">
                <p:oleObj spid="_x0000_s12324" name="Equation" r:id="rId7" imgW="2819400" imgH="228600" progId="Equation.DSMT4">
                  <p:embed/>
                </p:oleObj>
              </mc:Choice>
              <mc:Fallback>
                <p:oleObj name="Equation" r:id="rId7" imgW="2819400" imgH="2286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8175" y="1676400"/>
                        <a:ext cx="6623050" cy="53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35" name="Object 15"/>
          <p:cNvGraphicFramePr>
            <a:graphicFrameLocks noChangeAspect="1"/>
          </p:cNvGraphicFramePr>
          <p:nvPr/>
        </p:nvGraphicFramePr>
        <p:xfrm>
          <a:off x="2057400" y="2544763"/>
          <a:ext cx="3581400" cy="503237"/>
        </p:xfrm>
        <a:graphic>
          <a:graphicData uri="http://schemas.openxmlformats.org/presentationml/2006/ole">
            <mc:AlternateContent xmlns:mc="http://schemas.openxmlformats.org/markup-compatibility/2006">
              <mc:Choice xmlns:v="urn:schemas-microsoft-com:vml" Requires="v">
                <p:oleObj spid="_x0000_s12325" name="Equation" r:id="rId9" imgW="1282700" imgH="203200" progId="Equation.DSMT4">
                  <p:embed/>
                </p:oleObj>
              </mc:Choice>
              <mc:Fallback>
                <p:oleObj name="Equation" r:id="rId9" imgW="1282700" imgH="2032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2544763"/>
                        <a:ext cx="358140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40" name="Object 20"/>
          <p:cNvGraphicFramePr>
            <a:graphicFrameLocks noChangeAspect="1"/>
          </p:cNvGraphicFramePr>
          <p:nvPr/>
        </p:nvGraphicFramePr>
        <p:xfrm>
          <a:off x="2100263" y="3505200"/>
          <a:ext cx="5554662" cy="644525"/>
        </p:xfrm>
        <a:graphic>
          <a:graphicData uri="http://schemas.openxmlformats.org/presentationml/2006/ole">
            <mc:AlternateContent xmlns:mc="http://schemas.openxmlformats.org/markup-compatibility/2006">
              <mc:Choice xmlns:v="urn:schemas-microsoft-com:vml" Requires="v">
                <p:oleObj spid="_x0000_s12326" name="Equation" r:id="rId11" imgW="1917700" imgH="228600" progId="Equation.DSMT4">
                  <p:embed/>
                </p:oleObj>
              </mc:Choice>
              <mc:Fallback>
                <p:oleObj name="Equation" r:id="rId11" imgW="1917700" imgH="228600" progId="Equation.DSMT4">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0263" y="3505200"/>
                        <a:ext cx="5554662"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43" name="Object 23"/>
          <p:cNvGraphicFramePr>
            <a:graphicFrameLocks noChangeAspect="1"/>
          </p:cNvGraphicFramePr>
          <p:nvPr>
            <p:ph sz="quarter" idx="2"/>
          </p:nvPr>
        </p:nvGraphicFramePr>
        <p:xfrm>
          <a:off x="2093913" y="4059238"/>
          <a:ext cx="2057400" cy="606425"/>
        </p:xfrm>
        <a:graphic>
          <a:graphicData uri="http://schemas.openxmlformats.org/presentationml/2006/ole">
            <mc:AlternateContent xmlns:mc="http://schemas.openxmlformats.org/markup-compatibility/2006">
              <mc:Choice xmlns:v="urn:schemas-microsoft-com:vml" Requires="v">
                <p:oleObj spid="_x0000_s12327" name="Equation" r:id="rId13" imgW="711200" imgH="228600" progId="Equation.DSMT4">
                  <p:embed/>
                </p:oleObj>
              </mc:Choice>
              <mc:Fallback>
                <p:oleObj name="Equation" r:id="rId13" imgW="711200" imgH="228600" progId="Equation.DSMT4">
                  <p:embed/>
                  <p:pic>
                    <p:nvPicPr>
                      <p:cNvPr id="0" name="Object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93913" y="4059238"/>
                        <a:ext cx="205740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45" name="Object 25"/>
          <p:cNvGraphicFramePr>
            <a:graphicFrameLocks noChangeAspect="1"/>
          </p:cNvGraphicFramePr>
          <p:nvPr/>
        </p:nvGraphicFramePr>
        <p:xfrm>
          <a:off x="5073650" y="4160838"/>
          <a:ext cx="2351088" cy="557212"/>
        </p:xfrm>
        <a:graphic>
          <a:graphicData uri="http://schemas.openxmlformats.org/presentationml/2006/ole">
            <mc:AlternateContent xmlns:mc="http://schemas.openxmlformats.org/markup-compatibility/2006">
              <mc:Choice xmlns:v="urn:schemas-microsoft-com:vml" Requires="v">
                <p:oleObj spid="_x0000_s12328" name="Equation" r:id="rId15" imgW="914400" imgH="228600" progId="Equation.DSMT4">
                  <p:embed/>
                </p:oleObj>
              </mc:Choice>
              <mc:Fallback>
                <p:oleObj name="Equation" r:id="rId15" imgW="914400" imgH="228600" progId="Equation.DSMT4">
                  <p:embed/>
                  <p:pic>
                    <p:nvPicPr>
                      <p:cNvPr id="0" name="Object 2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73650" y="4160838"/>
                        <a:ext cx="2351088" cy="557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46" name="Text Box 26"/>
          <p:cNvSpPr txBox="1">
            <a:spLocks noChangeArrowheads="1"/>
          </p:cNvSpPr>
          <p:nvPr/>
        </p:nvSpPr>
        <p:spPr bwMode="auto">
          <a:xfrm>
            <a:off x="762000" y="685800"/>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FF0000"/>
                </a:solidFill>
                <a:latin typeface="Times New Roman" pitchFamily="18" charset="0"/>
              </a:rPr>
              <a:t>Cách 1</a:t>
            </a:r>
          </a:p>
        </p:txBody>
      </p:sp>
      <p:sp>
        <p:nvSpPr>
          <p:cNvPr id="30747" name="Text Box 27"/>
          <p:cNvSpPr txBox="1">
            <a:spLocks noChangeArrowheads="1"/>
          </p:cNvSpPr>
          <p:nvPr/>
        </p:nvSpPr>
        <p:spPr bwMode="auto">
          <a:xfrm>
            <a:off x="685800" y="2895600"/>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FF0000"/>
                </a:solidFill>
                <a:latin typeface="Times New Roman" pitchFamily="18" charset="0"/>
              </a:rPr>
              <a:t>Cách 2</a:t>
            </a:r>
          </a:p>
        </p:txBody>
      </p:sp>
      <p:graphicFrame>
        <p:nvGraphicFramePr>
          <p:cNvPr id="30748" name="Object 28"/>
          <p:cNvGraphicFramePr>
            <a:graphicFrameLocks noChangeAspect="1"/>
          </p:cNvGraphicFramePr>
          <p:nvPr/>
        </p:nvGraphicFramePr>
        <p:xfrm>
          <a:off x="1076325" y="4738688"/>
          <a:ext cx="4943475" cy="595312"/>
        </p:xfrm>
        <a:graphic>
          <a:graphicData uri="http://schemas.openxmlformats.org/presentationml/2006/ole">
            <mc:AlternateContent xmlns:mc="http://schemas.openxmlformats.org/markup-compatibility/2006">
              <mc:Choice xmlns:v="urn:schemas-microsoft-com:vml" Requires="v">
                <p:oleObj spid="_x0000_s12329" name="Equation" r:id="rId17" imgW="1892300" imgH="228600" progId="Equation.DSMT4">
                  <p:embed/>
                </p:oleObj>
              </mc:Choice>
              <mc:Fallback>
                <p:oleObj name="Equation" r:id="rId17" imgW="1892300" imgH="228600" progId="Equation.DSMT4">
                  <p:embed/>
                  <p:pic>
                    <p:nvPicPr>
                      <p:cNvPr id="0" name="Object 2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76325" y="4738688"/>
                        <a:ext cx="4943475" cy="59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49" name="Object 29"/>
          <p:cNvGraphicFramePr>
            <a:graphicFrameLocks noChangeAspect="1"/>
          </p:cNvGraphicFramePr>
          <p:nvPr/>
        </p:nvGraphicFramePr>
        <p:xfrm>
          <a:off x="6654800" y="4776788"/>
          <a:ext cx="406400" cy="452437"/>
        </p:xfrm>
        <a:graphic>
          <a:graphicData uri="http://schemas.openxmlformats.org/presentationml/2006/ole">
            <mc:AlternateContent xmlns:mc="http://schemas.openxmlformats.org/markup-compatibility/2006">
              <mc:Choice xmlns:v="urn:schemas-microsoft-com:vml" Requires="v">
                <p:oleObj spid="_x0000_s12330" name="Equation" r:id="rId19" imgW="202936" imgH="177569" progId="Equation.DSMT4">
                  <p:embed/>
                </p:oleObj>
              </mc:Choice>
              <mc:Fallback>
                <p:oleObj name="Equation" r:id="rId19" imgW="202936" imgH="177569" progId="Equation.DSMT4">
                  <p:embed/>
                  <p:pic>
                    <p:nvPicPr>
                      <p:cNvPr id="0" name="Object 2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654800" y="4776788"/>
                        <a:ext cx="406400" cy="452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50" name="Line 30"/>
          <p:cNvSpPr>
            <a:spLocks noChangeShapeType="1"/>
          </p:cNvSpPr>
          <p:nvPr/>
        </p:nvSpPr>
        <p:spPr bwMode="auto">
          <a:xfrm>
            <a:off x="838200" y="4648200"/>
            <a:ext cx="685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52" name="Text Box 32"/>
          <p:cNvSpPr txBox="1">
            <a:spLocks noChangeArrowheads="1"/>
          </p:cNvSpPr>
          <p:nvPr/>
        </p:nvSpPr>
        <p:spPr bwMode="auto">
          <a:xfrm>
            <a:off x="114300" y="152400"/>
            <a:ext cx="33909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i="1">
                <a:solidFill>
                  <a:srgbClr val="0000FF"/>
                </a:solidFill>
                <a:latin typeface="Times New Roman" pitchFamily="18" charset="0"/>
              </a:rPr>
              <a:t>a) M(x) +N(x) =?</a:t>
            </a:r>
          </a:p>
        </p:txBody>
      </p:sp>
      <p:sp>
        <p:nvSpPr>
          <p:cNvPr id="30753" name="Text Box 33"/>
          <p:cNvSpPr txBox="1">
            <a:spLocks noChangeArrowheads="1"/>
          </p:cNvSpPr>
          <p:nvPr/>
        </p:nvSpPr>
        <p:spPr bwMode="auto">
          <a:xfrm>
            <a:off x="1676400" y="38862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a:solidFill>
                  <a:schemeClr val="tx2"/>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30728"/>
                                        </p:tgtEl>
                                        <p:attrNameLst>
                                          <p:attrName>style.visibility</p:attrName>
                                        </p:attrNameLst>
                                      </p:cBhvr>
                                      <p:to>
                                        <p:strVal val="visible"/>
                                      </p:to>
                                    </p:set>
                                    <p:anim calcmode="lin" valueType="num">
                                      <p:cBhvr>
                                        <p:cTn id="7" dur="1000" fill="hold"/>
                                        <p:tgtEl>
                                          <p:spTgt spid="30728"/>
                                        </p:tgtEl>
                                        <p:attrNameLst>
                                          <p:attrName>ppt_x</p:attrName>
                                        </p:attrNameLst>
                                      </p:cBhvr>
                                      <p:tavLst>
                                        <p:tav tm="0">
                                          <p:val>
                                            <p:strVal val="#ppt_x-.2"/>
                                          </p:val>
                                        </p:tav>
                                        <p:tav tm="100000">
                                          <p:val>
                                            <p:strVal val="#ppt_x"/>
                                          </p:val>
                                        </p:tav>
                                      </p:tavLst>
                                    </p:anim>
                                    <p:anim calcmode="lin" valueType="num">
                                      <p:cBhvr>
                                        <p:cTn id="8" dur="1000" fill="hold"/>
                                        <p:tgtEl>
                                          <p:spTgt spid="3072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28"/>
                                        </p:tgtEl>
                                      </p:cBhvr>
                                    </p:animEffect>
                                  </p:childTnLst>
                                </p:cTn>
                              </p:par>
                              <p:par>
                                <p:cTn id="10" presetID="29" presetClass="entr" presetSubtype="0" fill="hold" nodeType="withEffect">
                                  <p:stCondLst>
                                    <p:cond delay="0"/>
                                  </p:stCondLst>
                                  <p:childTnLst>
                                    <p:set>
                                      <p:cBhvr>
                                        <p:cTn id="11" dur="1" fill="hold">
                                          <p:stCondLst>
                                            <p:cond delay="0"/>
                                          </p:stCondLst>
                                        </p:cTn>
                                        <p:tgtEl>
                                          <p:spTgt spid="30731"/>
                                        </p:tgtEl>
                                        <p:attrNameLst>
                                          <p:attrName>style.visibility</p:attrName>
                                        </p:attrNameLst>
                                      </p:cBhvr>
                                      <p:to>
                                        <p:strVal val="visible"/>
                                      </p:to>
                                    </p:set>
                                    <p:anim calcmode="lin" valueType="num">
                                      <p:cBhvr>
                                        <p:cTn id="12" dur="1000" fill="hold"/>
                                        <p:tgtEl>
                                          <p:spTgt spid="30731"/>
                                        </p:tgtEl>
                                        <p:attrNameLst>
                                          <p:attrName>ppt_x</p:attrName>
                                        </p:attrNameLst>
                                      </p:cBhvr>
                                      <p:tavLst>
                                        <p:tav tm="0">
                                          <p:val>
                                            <p:strVal val="#ppt_x-.2"/>
                                          </p:val>
                                        </p:tav>
                                        <p:tav tm="100000">
                                          <p:val>
                                            <p:strVal val="#ppt_x"/>
                                          </p:val>
                                        </p:tav>
                                      </p:tavLst>
                                    </p:anim>
                                    <p:anim calcmode="lin" valueType="num">
                                      <p:cBhvr>
                                        <p:cTn id="13" dur="1000" fill="hold"/>
                                        <p:tgtEl>
                                          <p:spTgt spid="3073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0731"/>
                                        </p:tgtEl>
                                      </p:cBhvr>
                                    </p:animEffect>
                                  </p:childTnLst>
                                </p:cTn>
                              </p:par>
                              <p:par>
                                <p:cTn id="15" presetID="29" presetClass="entr" presetSubtype="0" fill="hold" nodeType="withEffect">
                                  <p:stCondLst>
                                    <p:cond delay="0"/>
                                  </p:stCondLst>
                                  <p:childTnLst>
                                    <p:set>
                                      <p:cBhvr>
                                        <p:cTn id="16" dur="1" fill="hold">
                                          <p:stCondLst>
                                            <p:cond delay="0"/>
                                          </p:stCondLst>
                                        </p:cTn>
                                        <p:tgtEl>
                                          <p:spTgt spid="30734"/>
                                        </p:tgtEl>
                                        <p:attrNameLst>
                                          <p:attrName>style.visibility</p:attrName>
                                        </p:attrNameLst>
                                      </p:cBhvr>
                                      <p:to>
                                        <p:strVal val="visible"/>
                                      </p:to>
                                    </p:set>
                                    <p:anim calcmode="lin" valueType="num">
                                      <p:cBhvr>
                                        <p:cTn id="17" dur="1000" fill="hold"/>
                                        <p:tgtEl>
                                          <p:spTgt spid="30734"/>
                                        </p:tgtEl>
                                        <p:attrNameLst>
                                          <p:attrName>ppt_x</p:attrName>
                                        </p:attrNameLst>
                                      </p:cBhvr>
                                      <p:tavLst>
                                        <p:tav tm="0">
                                          <p:val>
                                            <p:strVal val="#ppt_x-.2"/>
                                          </p:val>
                                        </p:tav>
                                        <p:tav tm="100000">
                                          <p:val>
                                            <p:strVal val="#ppt_x"/>
                                          </p:val>
                                        </p:tav>
                                      </p:tavLst>
                                    </p:anim>
                                    <p:anim calcmode="lin" valueType="num">
                                      <p:cBhvr>
                                        <p:cTn id="18" dur="1000" fill="hold"/>
                                        <p:tgtEl>
                                          <p:spTgt spid="3073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0734"/>
                                        </p:tgtEl>
                                      </p:cBhvr>
                                    </p:animEffect>
                                  </p:childTnLst>
                                </p:cTn>
                              </p:par>
                              <p:par>
                                <p:cTn id="20" presetID="29" presetClass="entr" presetSubtype="0" fill="hold" nodeType="withEffect">
                                  <p:stCondLst>
                                    <p:cond delay="0"/>
                                  </p:stCondLst>
                                  <p:childTnLst>
                                    <p:set>
                                      <p:cBhvr>
                                        <p:cTn id="21" dur="1" fill="hold">
                                          <p:stCondLst>
                                            <p:cond delay="0"/>
                                          </p:stCondLst>
                                        </p:cTn>
                                        <p:tgtEl>
                                          <p:spTgt spid="30735"/>
                                        </p:tgtEl>
                                        <p:attrNameLst>
                                          <p:attrName>style.visibility</p:attrName>
                                        </p:attrNameLst>
                                      </p:cBhvr>
                                      <p:to>
                                        <p:strVal val="visible"/>
                                      </p:to>
                                    </p:set>
                                    <p:anim calcmode="lin" valueType="num">
                                      <p:cBhvr>
                                        <p:cTn id="22" dur="1000" fill="hold"/>
                                        <p:tgtEl>
                                          <p:spTgt spid="30735"/>
                                        </p:tgtEl>
                                        <p:attrNameLst>
                                          <p:attrName>ppt_x</p:attrName>
                                        </p:attrNameLst>
                                      </p:cBhvr>
                                      <p:tavLst>
                                        <p:tav tm="0">
                                          <p:val>
                                            <p:strVal val="#ppt_x-.2"/>
                                          </p:val>
                                        </p:tav>
                                        <p:tav tm="100000">
                                          <p:val>
                                            <p:strVal val="#ppt_x"/>
                                          </p:val>
                                        </p:tav>
                                      </p:tavLst>
                                    </p:anim>
                                    <p:anim calcmode="lin" valueType="num">
                                      <p:cBhvr>
                                        <p:cTn id="23" dur="1000" fill="hold"/>
                                        <p:tgtEl>
                                          <p:spTgt spid="30735"/>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0735"/>
                                        </p:tgtEl>
                                      </p:cBhvr>
                                    </p:animEffect>
                                  </p:childTnLst>
                                </p:cTn>
                              </p:par>
                              <p:par>
                                <p:cTn id="25" presetID="29" presetClass="entr" presetSubtype="0" fill="hold" nodeType="withEffect">
                                  <p:stCondLst>
                                    <p:cond delay="0"/>
                                  </p:stCondLst>
                                  <p:childTnLst>
                                    <p:set>
                                      <p:cBhvr>
                                        <p:cTn id="26" dur="1" fill="hold">
                                          <p:stCondLst>
                                            <p:cond delay="0"/>
                                          </p:stCondLst>
                                        </p:cTn>
                                        <p:tgtEl>
                                          <p:spTgt spid="30740"/>
                                        </p:tgtEl>
                                        <p:attrNameLst>
                                          <p:attrName>style.visibility</p:attrName>
                                        </p:attrNameLst>
                                      </p:cBhvr>
                                      <p:to>
                                        <p:strVal val="visible"/>
                                      </p:to>
                                    </p:set>
                                    <p:anim calcmode="lin" valueType="num">
                                      <p:cBhvr>
                                        <p:cTn id="27" dur="1000" fill="hold"/>
                                        <p:tgtEl>
                                          <p:spTgt spid="30740"/>
                                        </p:tgtEl>
                                        <p:attrNameLst>
                                          <p:attrName>ppt_x</p:attrName>
                                        </p:attrNameLst>
                                      </p:cBhvr>
                                      <p:tavLst>
                                        <p:tav tm="0">
                                          <p:val>
                                            <p:strVal val="#ppt_x-.2"/>
                                          </p:val>
                                        </p:tav>
                                        <p:tav tm="100000">
                                          <p:val>
                                            <p:strVal val="#ppt_x"/>
                                          </p:val>
                                        </p:tav>
                                      </p:tavLst>
                                    </p:anim>
                                    <p:anim calcmode="lin" valueType="num">
                                      <p:cBhvr>
                                        <p:cTn id="28" dur="1000" fill="hold"/>
                                        <p:tgtEl>
                                          <p:spTgt spid="3074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0740"/>
                                        </p:tgtEl>
                                      </p:cBhvr>
                                    </p:animEffect>
                                  </p:childTnLst>
                                </p:cTn>
                              </p:par>
                              <p:par>
                                <p:cTn id="30" presetID="29" presetClass="entr" presetSubtype="0" fill="hold" nodeType="withEffect">
                                  <p:stCondLst>
                                    <p:cond delay="0"/>
                                  </p:stCondLst>
                                  <p:childTnLst>
                                    <p:set>
                                      <p:cBhvr>
                                        <p:cTn id="31" dur="1" fill="hold">
                                          <p:stCondLst>
                                            <p:cond delay="0"/>
                                          </p:stCondLst>
                                        </p:cTn>
                                        <p:tgtEl>
                                          <p:spTgt spid="30743"/>
                                        </p:tgtEl>
                                        <p:attrNameLst>
                                          <p:attrName>style.visibility</p:attrName>
                                        </p:attrNameLst>
                                      </p:cBhvr>
                                      <p:to>
                                        <p:strVal val="visible"/>
                                      </p:to>
                                    </p:set>
                                    <p:anim calcmode="lin" valueType="num">
                                      <p:cBhvr>
                                        <p:cTn id="32" dur="1000" fill="hold"/>
                                        <p:tgtEl>
                                          <p:spTgt spid="30743"/>
                                        </p:tgtEl>
                                        <p:attrNameLst>
                                          <p:attrName>ppt_x</p:attrName>
                                        </p:attrNameLst>
                                      </p:cBhvr>
                                      <p:tavLst>
                                        <p:tav tm="0">
                                          <p:val>
                                            <p:strVal val="#ppt_x-.2"/>
                                          </p:val>
                                        </p:tav>
                                        <p:tav tm="100000">
                                          <p:val>
                                            <p:strVal val="#ppt_x"/>
                                          </p:val>
                                        </p:tav>
                                      </p:tavLst>
                                    </p:anim>
                                    <p:anim calcmode="lin" valueType="num">
                                      <p:cBhvr>
                                        <p:cTn id="33" dur="1000" fill="hold"/>
                                        <p:tgtEl>
                                          <p:spTgt spid="30743"/>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0743"/>
                                        </p:tgtEl>
                                      </p:cBhvr>
                                    </p:animEffect>
                                  </p:childTnLst>
                                </p:cTn>
                              </p:par>
                              <p:par>
                                <p:cTn id="35" presetID="29" presetClass="entr" presetSubtype="0" fill="hold" nodeType="withEffect">
                                  <p:stCondLst>
                                    <p:cond delay="0"/>
                                  </p:stCondLst>
                                  <p:childTnLst>
                                    <p:set>
                                      <p:cBhvr>
                                        <p:cTn id="36" dur="1" fill="hold">
                                          <p:stCondLst>
                                            <p:cond delay="0"/>
                                          </p:stCondLst>
                                        </p:cTn>
                                        <p:tgtEl>
                                          <p:spTgt spid="30745"/>
                                        </p:tgtEl>
                                        <p:attrNameLst>
                                          <p:attrName>style.visibility</p:attrName>
                                        </p:attrNameLst>
                                      </p:cBhvr>
                                      <p:to>
                                        <p:strVal val="visible"/>
                                      </p:to>
                                    </p:set>
                                    <p:anim calcmode="lin" valueType="num">
                                      <p:cBhvr>
                                        <p:cTn id="37" dur="1000" fill="hold"/>
                                        <p:tgtEl>
                                          <p:spTgt spid="30745"/>
                                        </p:tgtEl>
                                        <p:attrNameLst>
                                          <p:attrName>ppt_x</p:attrName>
                                        </p:attrNameLst>
                                      </p:cBhvr>
                                      <p:tavLst>
                                        <p:tav tm="0">
                                          <p:val>
                                            <p:strVal val="#ppt_x-.2"/>
                                          </p:val>
                                        </p:tav>
                                        <p:tav tm="100000">
                                          <p:val>
                                            <p:strVal val="#ppt_x"/>
                                          </p:val>
                                        </p:tav>
                                      </p:tavLst>
                                    </p:anim>
                                    <p:anim calcmode="lin" valueType="num">
                                      <p:cBhvr>
                                        <p:cTn id="38" dur="1000" fill="hold"/>
                                        <p:tgtEl>
                                          <p:spTgt spid="30745"/>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0745"/>
                                        </p:tgtEl>
                                      </p:cBhvr>
                                    </p:animEffect>
                                  </p:childTnLst>
                                </p:cTn>
                              </p:par>
                              <p:par>
                                <p:cTn id="40" presetID="29" presetClass="entr" presetSubtype="0" fill="hold" grpId="0" nodeType="withEffect">
                                  <p:stCondLst>
                                    <p:cond delay="0"/>
                                  </p:stCondLst>
                                  <p:childTnLst>
                                    <p:set>
                                      <p:cBhvr>
                                        <p:cTn id="41" dur="1" fill="hold">
                                          <p:stCondLst>
                                            <p:cond delay="0"/>
                                          </p:stCondLst>
                                        </p:cTn>
                                        <p:tgtEl>
                                          <p:spTgt spid="30746"/>
                                        </p:tgtEl>
                                        <p:attrNameLst>
                                          <p:attrName>style.visibility</p:attrName>
                                        </p:attrNameLst>
                                      </p:cBhvr>
                                      <p:to>
                                        <p:strVal val="visible"/>
                                      </p:to>
                                    </p:set>
                                    <p:anim calcmode="lin" valueType="num">
                                      <p:cBhvr>
                                        <p:cTn id="42" dur="1000" fill="hold"/>
                                        <p:tgtEl>
                                          <p:spTgt spid="30746"/>
                                        </p:tgtEl>
                                        <p:attrNameLst>
                                          <p:attrName>ppt_x</p:attrName>
                                        </p:attrNameLst>
                                      </p:cBhvr>
                                      <p:tavLst>
                                        <p:tav tm="0">
                                          <p:val>
                                            <p:strVal val="#ppt_x-.2"/>
                                          </p:val>
                                        </p:tav>
                                        <p:tav tm="100000">
                                          <p:val>
                                            <p:strVal val="#ppt_x"/>
                                          </p:val>
                                        </p:tav>
                                      </p:tavLst>
                                    </p:anim>
                                    <p:anim calcmode="lin" valueType="num">
                                      <p:cBhvr>
                                        <p:cTn id="43" dur="1000" fill="hold"/>
                                        <p:tgtEl>
                                          <p:spTgt spid="30746"/>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0746"/>
                                        </p:tgtEl>
                                      </p:cBhvr>
                                    </p:animEffect>
                                  </p:childTnLst>
                                </p:cTn>
                              </p:par>
                              <p:par>
                                <p:cTn id="45" presetID="29" presetClass="entr" presetSubtype="0" fill="hold" grpId="0" nodeType="withEffect">
                                  <p:stCondLst>
                                    <p:cond delay="0"/>
                                  </p:stCondLst>
                                  <p:childTnLst>
                                    <p:set>
                                      <p:cBhvr>
                                        <p:cTn id="46" dur="1" fill="hold">
                                          <p:stCondLst>
                                            <p:cond delay="0"/>
                                          </p:stCondLst>
                                        </p:cTn>
                                        <p:tgtEl>
                                          <p:spTgt spid="30747"/>
                                        </p:tgtEl>
                                        <p:attrNameLst>
                                          <p:attrName>style.visibility</p:attrName>
                                        </p:attrNameLst>
                                      </p:cBhvr>
                                      <p:to>
                                        <p:strVal val="visible"/>
                                      </p:to>
                                    </p:set>
                                    <p:anim calcmode="lin" valueType="num">
                                      <p:cBhvr>
                                        <p:cTn id="47" dur="1000" fill="hold"/>
                                        <p:tgtEl>
                                          <p:spTgt spid="30747"/>
                                        </p:tgtEl>
                                        <p:attrNameLst>
                                          <p:attrName>ppt_x</p:attrName>
                                        </p:attrNameLst>
                                      </p:cBhvr>
                                      <p:tavLst>
                                        <p:tav tm="0">
                                          <p:val>
                                            <p:strVal val="#ppt_x-.2"/>
                                          </p:val>
                                        </p:tav>
                                        <p:tav tm="100000">
                                          <p:val>
                                            <p:strVal val="#ppt_x"/>
                                          </p:val>
                                        </p:tav>
                                      </p:tavLst>
                                    </p:anim>
                                    <p:anim calcmode="lin" valueType="num">
                                      <p:cBhvr>
                                        <p:cTn id="48" dur="1000" fill="hold"/>
                                        <p:tgtEl>
                                          <p:spTgt spid="30747"/>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0747"/>
                                        </p:tgtEl>
                                      </p:cBhvr>
                                    </p:animEffect>
                                  </p:childTnLst>
                                </p:cTn>
                              </p:par>
                              <p:par>
                                <p:cTn id="50" presetID="29" presetClass="entr" presetSubtype="0" fill="hold" nodeType="withEffect">
                                  <p:stCondLst>
                                    <p:cond delay="0"/>
                                  </p:stCondLst>
                                  <p:childTnLst>
                                    <p:set>
                                      <p:cBhvr>
                                        <p:cTn id="51" dur="1" fill="hold">
                                          <p:stCondLst>
                                            <p:cond delay="0"/>
                                          </p:stCondLst>
                                        </p:cTn>
                                        <p:tgtEl>
                                          <p:spTgt spid="30748"/>
                                        </p:tgtEl>
                                        <p:attrNameLst>
                                          <p:attrName>style.visibility</p:attrName>
                                        </p:attrNameLst>
                                      </p:cBhvr>
                                      <p:to>
                                        <p:strVal val="visible"/>
                                      </p:to>
                                    </p:set>
                                    <p:anim calcmode="lin" valueType="num">
                                      <p:cBhvr>
                                        <p:cTn id="52" dur="1000" fill="hold"/>
                                        <p:tgtEl>
                                          <p:spTgt spid="30748"/>
                                        </p:tgtEl>
                                        <p:attrNameLst>
                                          <p:attrName>ppt_x</p:attrName>
                                        </p:attrNameLst>
                                      </p:cBhvr>
                                      <p:tavLst>
                                        <p:tav tm="0">
                                          <p:val>
                                            <p:strVal val="#ppt_x-.2"/>
                                          </p:val>
                                        </p:tav>
                                        <p:tav tm="100000">
                                          <p:val>
                                            <p:strVal val="#ppt_x"/>
                                          </p:val>
                                        </p:tav>
                                      </p:tavLst>
                                    </p:anim>
                                    <p:anim calcmode="lin" valueType="num">
                                      <p:cBhvr>
                                        <p:cTn id="53" dur="1000" fill="hold"/>
                                        <p:tgtEl>
                                          <p:spTgt spid="30748"/>
                                        </p:tgtEl>
                                        <p:attrNameLst>
                                          <p:attrName>ppt_y</p:attrName>
                                        </p:attrNameLst>
                                      </p:cBhvr>
                                      <p:tavLst>
                                        <p:tav tm="0">
                                          <p:val>
                                            <p:strVal val="#ppt_y"/>
                                          </p:val>
                                        </p:tav>
                                        <p:tav tm="100000">
                                          <p:val>
                                            <p:strVal val="#ppt_y"/>
                                          </p:val>
                                        </p:tav>
                                      </p:tavLst>
                                    </p:anim>
                                    <p:animEffect transition="in" filter="wipe(right)" prLst="gradientSize: 0.1">
                                      <p:cBhvr>
                                        <p:cTn id="54" dur="1000"/>
                                        <p:tgtEl>
                                          <p:spTgt spid="30748"/>
                                        </p:tgtEl>
                                      </p:cBhvr>
                                    </p:animEffect>
                                  </p:childTnLst>
                                </p:cTn>
                              </p:par>
                              <p:par>
                                <p:cTn id="55" presetID="29" presetClass="entr" presetSubtype="0" fill="hold" nodeType="withEffect">
                                  <p:stCondLst>
                                    <p:cond delay="0"/>
                                  </p:stCondLst>
                                  <p:childTnLst>
                                    <p:set>
                                      <p:cBhvr>
                                        <p:cTn id="56" dur="1" fill="hold">
                                          <p:stCondLst>
                                            <p:cond delay="0"/>
                                          </p:stCondLst>
                                        </p:cTn>
                                        <p:tgtEl>
                                          <p:spTgt spid="30749"/>
                                        </p:tgtEl>
                                        <p:attrNameLst>
                                          <p:attrName>style.visibility</p:attrName>
                                        </p:attrNameLst>
                                      </p:cBhvr>
                                      <p:to>
                                        <p:strVal val="visible"/>
                                      </p:to>
                                    </p:set>
                                    <p:anim calcmode="lin" valueType="num">
                                      <p:cBhvr>
                                        <p:cTn id="57" dur="1000" fill="hold"/>
                                        <p:tgtEl>
                                          <p:spTgt spid="30749"/>
                                        </p:tgtEl>
                                        <p:attrNameLst>
                                          <p:attrName>ppt_x</p:attrName>
                                        </p:attrNameLst>
                                      </p:cBhvr>
                                      <p:tavLst>
                                        <p:tav tm="0">
                                          <p:val>
                                            <p:strVal val="#ppt_x-.2"/>
                                          </p:val>
                                        </p:tav>
                                        <p:tav tm="100000">
                                          <p:val>
                                            <p:strVal val="#ppt_x"/>
                                          </p:val>
                                        </p:tav>
                                      </p:tavLst>
                                    </p:anim>
                                    <p:anim calcmode="lin" valueType="num">
                                      <p:cBhvr>
                                        <p:cTn id="58" dur="1000" fill="hold"/>
                                        <p:tgtEl>
                                          <p:spTgt spid="30749"/>
                                        </p:tgtEl>
                                        <p:attrNameLst>
                                          <p:attrName>ppt_y</p:attrName>
                                        </p:attrNameLst>
                                      </p:cBhvr>
                                      <p:tavLst>
                                        <p:tav tm="0">
                                          <p:val>
                                            <p:strVal val="#ppt_y"/>
                                          </p:val>
                                        </p:tav>
                                        <p:tav tm="100000">
                                          <p:val>
                                            <p:strVal val="#ppt_y"/>
                                          </p:val>
                                        </p:tav>
                                      </p:tavLst>
                                    </p:anim>
                                    <p:animEffect transition="in" filter="wipe(right)" prLst="gradientSize: 0.1">
                                      <p:cBhvr>
                                        <p:cTn id="59" dur="1000"/>
                                        <p:tgtEl>
                                          <p:spTgt spid="30749"/>
                                        </p:tgtEl>
                                      </p:cBhvr>
                                    </p:animEffect>
                                  </p:childTnLst>
                                </p:cTn>
                              </p:par>
                              <p:par>
                                <p:cTn id="60" presetID="29" presetClass="entr" presetSubtype="0" fill="hold" grpId="0" nodeType="withEffect">
                                  <p:stCondLst>
                                    <p:cond delay="0"/>
                                  </p:stCondLst>
                                  <p:childTnLst>
                                    <p:set>
                                      <p:cBhvr>
                                        <p:cTn id="61" dur="1" fill="hold">
                                          <p:stCondLst>
                                            <p:cond delay="0"/>
                                          </p:stCondLst>
                                        </p:cTn>
                                        <p:tgtEl>
                                          <p:spTgt spid="30750"/>
                                        </p:tgtEl>
                                        <p:attrNameLst>
                                          <p:attrName>style.visibility</p:attrName>
                                        </p:attrNameLst>
                                      </p:cBhvr>
                                      <p:to>
                                        <p:strVal val="visible"/>
                                      </p:to>
                                    </p:set>
                                    <p:anim calcmode="lin" valueType="num">
                                      <p:cBhvr>
                                        <p:cTn id="62" dur="1000" fill="hold"/>
                                        <p:tgtEl>
                                          <p:spTgt spid="30750"/>
                                        </p:tgtEl>
                                        <p:attrNameLst>
                                          <p:attrName>ppt_x</p:attrName>
                                        </p:attrNameLst>
                                      </p:cBhvr>
                                      <p:tavLst>
                                        <p:tav tm="0">
                                          <p:val>
                                            <p:strVal val="#ppt_x-.2"/>
                                          </p:val>
                                        </p:tav>
                                        <p:tav tm="100000">
                                          <p:val>
                                            <p:strVal val="#ppt_x"/>
                                          </p:val>
                                        </p:tav>
                                      </p:tavLst>
                                    </p:anim>
                                    <p:anim calcmode="lin" valueType="num">
                                      <p:cBhvr>
                                        <p:cTn id="63" dur="1000" fill="hold"/>
                                        <p:tgtEl>
                                          <p:spTgt spid="30750"/>
                                        </p:tgtEl>
                                        <p:attrNameLst>
                                          <p:attrName>ppt_y</p:attrName>
                                        </p:attrNameLst>
                                      </p:cBhvr>
                                      <p:tavLst>
                                        <p:tav tm="0">
                                          <p:val>
                                            <p:strVal val="#ppt_y"/>
                                          </p:val>
                                        </p:tav>
                                        <p:tav tm="100000">
                                          <p:val>
                                            <p:strVal val="#ppt_y"/>
                                          </p:val>
                                        </p:tav>
                                      </p:tavLst>
                                    </p:anim>
                                    <p:animEffect transition="in" filter="wipe(right)" prLst="gradientSize: 0.1">
                                      <p:cBhvr>
                                        <p:cTn id="64" dur="1000"/>
                                        <p:tgtEl>
                                          <p:spTgt spid="30750"/>
                                        </p:tgtEl>
                                      </p:cBhvr>
                                    </p:animEffect>
                                  </p:childTnLst>
                                </p:cTn>
                              </p:par>
                              <p:par>
                                <p:cTn id="65" presetID="29" presetClass="entr" presetSubtype="0" fill="hold" grpId="0" nodeType="withEffect">
                                  <p:stCondLst>
                                    <p:cond delay="0"/>
                                  </p:stCondLst>
                                  <p:childTnLst>
                                    <p:set>
                                      <p:cBhvr>
                                        <p:cTn id="66" dur="1" fill="hold">
                                          <p:stCondLst>
                                            <p:cond delay="0"/>
                                          </p:stCondLst>
                                        </p:cTn>
                                        <p:tgtEl>
                                          <p:spTgt spid="30752"/>
                                        </p:tgtEl>
                                        <p:attrNameLst>
                                          <p:attrName>style.visibility</p:attrName>
                                        </p:attrNameLst>
                                      </p:cBhvr>
                                      <p:to>
                                        <p:strVal val="visible"/>
                                      </p:to>
                                    </p:set>
                                    <p:anim calcmode="lin" valueType="num">
                                      <p:cBhvr>
                                        <p:cTn id="67" dur="1000" fill="hold"/>
                                        <p:tgtEl>
                                          <p:spTgt spid="30752"/>
                                        </p:tgtEl>
                                        <p:attrNameLst>
                                          <p:attrName>ppt_x</p:attrName>
                                        </p:attrNameLst>
                                      </p:cBhvr>
                                      <p:tavLst>
                                        <p:tav tm="0">
                                          <p:val>
                                            <p:strVal val="#ppt_x-.2"/>
                                          </p:val>
                                        </p:tav>
                                        <p:tav tm="100000">
                                          <p:val>
                                            <p:strVal val="#ppt_x"/>
                                          </p:val>
                                        </p:tav>
                                      </p:tavLst>
                                    </p:anim>
                                    <p:anim calcmode="lin" valueType="num">
                                      <p:cBhvr>
                                        <p:cTn id="68" dur="1000" fill="hold"/>
                                        <p:tgtEl>
                                          <p:spTgt spid="30752"/>
                                        </p:tgtEl>
                                        <p:attrNameLst>
                                          <p:attrName>ppt_y</p:attrName>
                                        </p:attrNameLst>
                                      </p:cBhvr>
                                      <p:tavLst>
                                        <p:tav tm="0">
                                          <p:val>
                                            <p:strVal val="#ppt_y"/>
                                          </p:val>
                                        </p:tav>
                                        <p:tav tm="100000">
                                          <p:val>
                                            <p:strVal val="#ppt_y"/>
                                          </p:val>
                                        </p:tav>
                                      </p:tavLst>
                                    </p:anim>
                                    <p:animEffect transition="in" filter="wipe(right)" prLst="gradientSize: 0.1">
                                      <p:cBhvr>
                                        <p:cTn id="69" dur="1000"/>
                                        <p:tgtEl>
                                          <p:spTgt spid="30752"/>
                                        </p:tgtEl>
                                      </p:cBhvr>
                                    </p:animEffect>
                                  </p:childTnLst>
                                </p:cTn>
                              </p:par>
                              <p:par>
                                <p:cTn id="70" presetID="29" presetClass="entr" presetSubtype="0" fill="hold" grpId="0" nodeType="withEffect">
                                  <p:stCondLst>
                                    <p:cond delay="0"/>
                                  </p:stCondLst>
                                  <p:childTnLst>
                                    <p:set>
                                      <p:cBhvr>
                                        <p:cTn id="71" dur="1" fill="hold">
                                          <p:stCondLst>
                                            <p:cond delay="0"/>
                                          </p:stCondLst>
                                        </p:cTn>
                                        <p:tgtEl>
                                          <p:spTgt spid="30753"/>
                                        </p:tgtEl>
                                        <p:attrNameLst>
                                          <p:attrName>style.visibility</p:attrName>
                                        </p:attrNameLst>
                                      </p:cBhvr>
                                      <p:to>
                                        <p:strVal val="visible"/>
                                      </p:to>
                                    </p:set>
                                    <p:anim calcmode="lin" valueType="num">
                                      <p:cBhvr>
                                        <p:cTn id="72" dur="1000" fill="hold"/>
                                        <p:tgtEl>
                                          <p:spTgt spid="30753"/>
                                        </p:tgtEl>
                                        <p:attrNameLst>
                                          <p:attrName>ppt_x</p:attrName>
                                        </p:attrNameLst>
                                      </p:cBhvr>
                                      <p:tavLst>
                                        <p:tav tm="0">
                                          <p:val>
                                            <p:strVal val="#ppt_x-.2"/>
                                          </p:val>
                                        </p:tav>
                                        <p:tav tm="100000">
                                          <p:val>
                                            <p:strVal val="#ppt_x"/>
                                          </p:val>
                                        </p:tav>
                                      </p:tavLst>
                                    </p:anim>
                                    <p:anim calcmode="lin" valueType="num">
                                      <p:cBhvr>
                                        <p:cTn id="73" dur="1000" fill="hold"/>
                                        <p:tgtEl>
                                          <p:spTgt spid="30753"/>
                                        </p:tgtEl>
                                        <p:attrNameLst>
                                          <p:attrName>ppt_y</p:attrName>
                                        </p:attrNameLst>
                                      </p:cBhvr>
                                      <p:tavLst>
                                        <p:tav tm="0">
                                          <p:val>
                                            <p:strVal val="#ppt_y"/>
                                          </p:val>
                                        </p:tav>
                                        <p:tav tm="100000">
                                          <p:val>
                                            <p:strVal val="#ppt_y"/>
                                          </p:val>
                                        </p:tav>
                                      </p:tavLst>
                                    </p:anim>
                                    <p:animEffect transition="in" filter="wipe(right)" prLst="gradientSize: 0.1">
                                      <p:cBhvr>
                                        <p:cTn id="74" dur="1000"/>
                                        <p:tgtEl>
                                          <p:spTgt spid="30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6" grpId="0"/>
      <p:bldP spid="30747" grpId="0"/>
      <p:bldP spid="30750" grpId="0" animBg="1"/>
      <p:bldP spid="30752" grpId="0"/>
      <p:bldP spid="307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14" name="Object 4"/>
          <p:cNvGraphicFramePr>
            <a:graphicFrameLocks noChangeAspect="1"/>
          </p:cNvGraphicFramePr>
          <p:nvPr>
            <p:ph sz="quarter" idx="2"/>
          </p:nvPr>
        </p:nvGraphicFramePr>
        <p:xfrm>
          <a:off x="3048000" y="914400"/>
          <a:ext cx="5486400" cy="676275"/>
        </p:xfrm>
        <a:graphic>
          <a:graphicData uri="http://schemas.openxmlformats.org/presentationml/2006/ole">
            <mc:AlternateContent xmlns:mc="http://schemas.openxmlformats.org/markup-compatibility/2006">
              <mc:Choice xmlns:v="urn:schemas-microsoft-com:vml" Requires="v">
                <p:oleObj spid="_x0000_s13332" name="Equation" r:id="rId4" imgW="1854200" imgH="228600" progId="Equation.DSMT4">
                  <p:embed/>
                </p:oleObj>
              </mc:Choice>
              <mc:Fallback>
                <p:oleObj name="Equation" r:id="rId4" imgW="1854200" imgH="2286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914400"/>
                        <a:ext cx="54864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5" name="Object 5"/>
          <p:cNvGraphicFramePr>
            <a:graphicFrameLocks noChangeAspect="1"/>
          </p:cNvGraphicFramePr>
          <p:nvPr>
            <p:ph sz="quarter" idx="3"/>
          </p:nvPr>
        </p:nvGraphicFramePr>
        <p:xfrm>
          <a:off x="3124200" y="1600200"/>
          <a:ext cx="4633913" cy="657225"/>
        </p:xfrm>
        <a:graphic>
          <a:graphicData uri="http://schemas.openxmlformats.org/presentationml/2006/ole">
            <mc:AlternateContent xmlns:mc="http://schemas.openxmlformats.org/markup-compatibility/2006">
              <mc:Choice xmlns:v="urn:schemas-microsoft-com:vml" Requires="v">
                <p:oleObj spid="_x0000_s13333" name="Equation" r:id="rId6" imgW="1612900" imgH="228600" progId="Equation.DSMT4">
                  <p:embed/>
                </p:oleObj>
              </mc:Choice>
              <mc:Fallback>
                <p:oleObj name="Equation" r:id="rId6" imgW="1612900" imgH="22860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600200"/>
                        <a:ext cx="4633913"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6" name="Text Box 8"/>
          <p:cNvSpPr txBox="1">
            <a:spLocks noChangeArrowheads="1"/>
          </p:cNvSpPr>
          <p:nvPr/>
        </p:nvSpPr>
        <p:spPr bwMode="auto">
          <a:xfrm>
            <a:off x="266700" y="919163"/>
            <a:ext cx="29337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Cho hai đa thức </a:t>
            </a:r>
          </a:p>
        </p:txBody>
      </p:sp>
      <p:sp>
        <p:nvSpPr>
          <p:cNvPr id="13317" name="Text Box 9"/>
          <p:cNvSpPr txBox="1">
            <a:spLocks noChangeArrowheads="1"/>
          </p:cNvSpPr>
          <p:nvPr/>
        </p:nvSpPr>
        <p:spPr bwMode="auto">
          <a:xfrm>
            <a:off x="0" y="2133600"/>
            <a:ext cx="88392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b) Hãy tính M(x)- N(x).</a:t>
            </a:r>
          </a:p>
          <a:p>
            <a:pPr eaLnBrk="1" hangingPunct="1">
              <a:spcBef>
                <a:spcPct val="50000"/>
              </a:spcBef>
            </a:pPr>
            <a:r>
              <a:rPr lang="en-US" sz="2800" b="1">
                <a:solidFill>
                  <a:srgbClr val="0000CC"/>
                </a:solidFill>
                <a:latin typeface="Times New Roman" pitchFamily="18" charset="0"/>
              </a:rPr>
              <a:t>Không đặt phép tính, hãy dựa vào kết quả M(x)- N(x) cho biết N(x)- M(x)=?</a:t>
            </a:r>
          </a:p>
          <a:p>
            <a:pPr eaLnBrk="1" hangingPunct="1">
              <a:spcBef>
                <a:spcPct val="50000"/>
              </a:spcBef>
            </a:pPr>
            <a:r>
              <a:rPr lang="en-US" sz="2800" b="1">
                <a:solidFill>
                  <a:srgbClr val="0000CC"/>
                </a:solidFill>
                <a:latin typeface="Times New Roman" pitchFamily="18" charset="0"/>
              </a:rPr>
              <a:t>Và có nhận xét gì về các hệ số của đa thức M(x)- N(x) và đa thức N(x)- M(x)?</a:t>
            </a:r>
          </a:p>
        </p:txBody>
      </p:sp>
      <p:sp>
        <p:nvSpPr>
          <p:cNvPr id="13318" name="TextBox 7"/>
          <p:cNvSpPr txBox="1">
            <a:spLocks noChangeArrowheads="1"/>
          </p:cNvSpPr>
          <p:nvPr/>
        </p:nvSpPr>
        <p:spPr bwMode="auto">
          <a:xfrm>
            <a:off x="2894013" y="85725"/>
            <a:ext cx="3430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Hoạt động luyện tập:</a:t>
            </a:r>
          </a:p>
        </p:txBody>
      </p:sp>
      <p:pic>
        <p:nvPicPr>
          <p:cNvPr id="9" name="Picture 6" descr="Clock"/>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24713" y="4770438"/>
            <a:ext cx="180181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10"/>
          <p:cNvGrpSpPr>
            <a:grpSpLocks/>
          </p:cNvGrpSpPr>
          <p:nvPr/>
        </p:nvGrpSpPr>
        <p:grpSpPr bwMode="auto">
          <a:xfrm>
            <a:off x="8126413" y="4973638"/>
            <a:ext cx="0" cy="1346200"/>
            <a:chOff x="1008" y="928"/>
            <a:chExt cx="0" cy="848"/>
          </a:xfrm>
        </p:grpSpPr>
        <p:sp>
          <p:nvSpPr>
            <p:cNvPr id="13326"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 name="AutoShape 13"/>
          <p:cNvSpPr>
            <a:spLocks noChangeArrowheads="1"/>
          </p:cNvSpPr>
          <p:nvPr/>
        </p:nvSpPr>
        <p:spPr bwMode="auto">
          <a:xfrm>
            <a:off x="7150100" y="5249863"/>
            <a:ext cx="2136775" cy="900112"/>
          </a:xfrm>
          <a:prstGeom prst="irregularSeal1">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Times New Roman" pitchFamily="18" charset="0"/>
              </a:rPr>
              <a:t>Hết giờ</a:t>
            </a:r>
          </a:p>
        </p:txBody>
      </p:sp>
      <p:grpSp>
        <p:nvGrpSpPr>
          <p:cNvPr id="14" name="Group 10"/>
          <p:cNvGrpSpPr>
            <a:grpSpLocks/>
          </p:cNvGrpSpPr>
          <p:nvPr/>
        </p:nvGrpSpPr>
        <p:grpSpPr bwMode="auto">
          <a:xfrm>
            <a:off x="8126413" y="4986338"/>
            <a:ext cx="0" cy="1346200"/>
            <a:chOff x="1008" y="928"/>
            <a:chExt cx="0" cy="848"/>
          </a:xfrm>
        </p:grpSpPr>
        <p:sp>
          <p:nvSpPr>
            <p:cNvPr id="13324"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5"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 name="AutoShape 38"/>
          <p:cNvSpPr>
            <a:spLocks noChangeArrowheads="1"/>
          </p:cNvSpPr>
          <p:nvPr/>
        </p:nvSpPr>
        <p:spPr bwMode="auto">
          <a:xfrm>
            <a:off x="1447800" y="4770438"/>
            <a:ext cx="4038600" cy="1257300"/>
          </a:xfrm>
          <a:prstGeom prst="horizontalScroll">
            <a:avLst>
              <a:gd name="adj" fmla="val 25000"/>
            </a:avLst>
          </a:prstGeom>
          <a:solidFill>
            <a:schemeClr val="accent1"/>
          </a:solidFill>
          <a:ln w="31750" cap="rnd">
            <a:solidFill>
              <a:srgbClr val="FF6600"/>
            </a:solidFill>
            <a:prstDash val="sysDot"/>
            <a:round/>
            <a:headEnd/>
            <a:tailEnd/>
          </a:ln>
        </p:spPr>
        <p:txBody>
          <a:bodyPr wrap="none" anchor="ctr"/>
          <a:lstStyle/>
          <a:p>
            <a:pPr algn="ctr"/>
            <a:r>
              <a:rPr lang="en-US" sz="2400" b="1">
                <a:solidFill>
                  <a:srgbClr val="FF00FF"/>
                </a:solidFill>
                <a:latin typeface="Arial" charset="0"/>
              </a:rPr>
              <a:t>Hoạt động cá nhân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2000"/>
                                        <p:tgtEl>
                                          <p:spTgt spid="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mph" presetSubtype="0" repeatCount="4000" fill="hold" nodeType="clickEffect">
                                  <p:stCondLst>
                                    <p:cond delay="0"/>
                                  </p:stCondLst>
                                  <p:childTnLst>
                                    <p:animRot by="21600000">
                                      <p:cBhvr>
                                        <p:cTn id="15" dur="60000" fill="hold"/>
                                        <p:tgtEl>
                                          <p:spTgt spid="10"/>
                                        </p:tgtEl>
                                        <p:attrNameLst>
                                          <p:attrName>r</p:attrName>
                                        </p:attrNameLst>
                                      </p:cBhvr>
                                    </p:animRot>
                                  </p:childTnLst>
                                </p:cTn>
                              </p:par>
                            </p:childTnLst>
                          </p:cTn>
                        </p:par>
                        <p:par>
                          <p:cTn id="16" fill="hold" nodeType="afterGroup">
                            <p:stCondLst>
                              <p:cond delay="240000"/>
                            </p:stCondLst>
                            <p:childTnLst>
                              <p:par>
                                <p:cTn id="17" presetID="23" presetClass="entr" presetSubtype="36"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0" fill="hold"/>
                                        <p:tgtEl>
                                          <p:spTgt spid="13"/>
                                        </p:tgtEl>
                                        <p:attrNameLst>
                                          <p:attrName>ppt_w</p:attrName>
                                        </p:attrNameLst>
                                      </p:cBhvr>
                                      <p:tavLst>
                                        <p:tav tm="0">
                                          <p:val>
                                            <p:strVal val="(6*min(max(#ppt_w*#ppt_h,.3),1)-7.4)/-.7*#ppt_w"/>
                                          </p:val>
                                        </p:tav>
                                        <p:tav tm="100000">
                                          <p:val>
                                            <p:strVal val="#ppt_w"/>
                                          </p:val>
                                        </p:tav>
                                      </p:tavLst>
                                    </p:anim>
                                    <p:anim calcmode="lin" valueType="num">
                                      <p:cBhvr>
                                        <p:cTn id="20" dur="5000" fill="hold"/>
                                        <p:tgtEl>
                                          <p:spTgt spid="13"/>
                                        </p:tgtEl>
                                        <p:attrNameLst>
                                          <p:attrName>ppt_h</p:attrName>
                                        </p:attrNameLst>
                                      </p:cBhvr>
                                      <p:tavLst>
                                        <p:tav tm="0">
                                          <p:val>
                                            <p:strVal val="(6*min(max(#ppt_w*#ppt_h,.3),1)-7.4)/-.7*#ppt_h"/>
                                          </p:val>
                                        </p:tav>
                                        <p:tav tm="100000">
                                          <p:val>
                                            <p:strVal val="#ppt_h"/>
                                          </p:val>
                                        </p:tav>
                                      </p:tavLst>
                                    </p:anim>
                                    <p:anim calcmode="lin" valueType="num">
                                      <p:cBhvr>
                                        <p:cTn id="21" dur="5000" fill="hold"/>
                                        <p:tgtEl>
                                          <p:spTgt spid="13"/>
                                        </p:tgtEl>
                                        <p:attrNameLst>
                                          <p:attrName>ppt_x</p:attrName>
                                        </p:attrNameLst>
                                      </p:cBhvr>
                                      <p:tavLst>
                                        <p:tav tm="0">
                                          <p:val>
                                            <p:fltVal val="0.5"/>
                                          </p:val>
                                        </p:tav>
                                        <p:tav tm="100000">
                                          <p:val>
                                            <p:strVal val="#ppt_x"/>
                                          </p:val>
                                        </p:tav>
                                      </p:tavLst>
                                    </p:anim>
                                    <p:anim calcmode="lin" valueType="num">
                                      <p:cBhvr>
                                        <p:cTn id="22" dur="5000" fill="hold"/>
                                        <p:tgtEl>
                                          <p:spTgt spid="13"/>
                                        </p:tgtEl>
                                        <p:attrNameLst>
                                          <p:attrName>ppt_y</p:attrName>
                                        </p:attrNameLst>
                                      </p:cBhvr>
                                      <p:tavLst>
                                        <p:tav tm="0">
                                          <p:val>
                                            <p:strVal val="1+(6*min(max(#ppt_w*#ppt_h,.3),1)-7.4)/-.7*#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drumroll.wav"/>
                                        </p:tgtEl>
                                      </p:cMediaNode>
                                    </p:audio>
                                  </p:subTnLst>
                                </p:cTn>
                              </p:par>
                              <p:par>
                                <p:cTn id="23" presetID="53" presetClass="exit" presetSubtype="0" fill="hold" nodeType="withEffect">
                                  <p:stCondLst>
                                    <p:cond delay="0"/>
                                  </p:stCondLst>
                                  <p:childTnLst>
                                    <p:anim calcmode="lin" valueType="num">
                                      <p:cBhvr>
                                        <p:cTn id="24" dur="500"/>
                                        <p:tgtEl>
                                          <p:spTgt spid="9"/>
                                        </p:tgtEl>
                                        <p:attrNameLst>
                                          <p:attrName>ppt_w</p:attrName>
                                        </p:attrNameLst>
                                      </p:cBhvr>
                                      <p:tavLst>
                                        <p:tav tm="0">
                                          <p:val>
                                            <p:strVal val="ppt_w"/>
                                          </p:val>
                                        </p:tav>
                                        <p:tav tm="100000">
                                          <p:val>
                                            <p:fltVal val="0"/>
                                          </p:val>
                                        </p:tav>
                                      </p:tavLst>
                                    </p:anim>
                                    <p:anim calcmode="lin" valueType="num">
                                      <p:cBhvr>
                                        <p:cTn id="25" dur="500"/>
                                        <p:tgtEl>
                                          <p:spTgt spid="9"/>
                                        </p:tgtEl>
                                        <p:attrNameLst>
                                          <p:attrName>ppt_h</p:attrName>
                                        </p:attrNameLst>
                                      </p:cBhvr>
                                      <p:tavLst>
                                        <p:tav tm="0">
                                          <p:val>
                                            <p:strVal val="ppt_h"/>
                                          </p:val>
                                        </p:tav>
                                        <p:tav tm="100000">
                                          <p:val>
                                            <p:fltVal val="0"/>
                                          </p:val>
                                        </p:tav>
                                      </p:tavLst>
                                    </p:anim>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par>
                                <p:cTn id="28" presetID="53" presetClass="exit" presetSubtype="0" fill="hold" nodeType="withEffect">
                                  <p:stCondLst>
                                    <p:cond delay="0"/>
                                  </p:stCondLst>
                                  <p:childTnLst>
                                    <p:anim calcmode="lin" valueType="num">
                                      <p:cBhvr>
                                        <p:cTn id="29" dur="500"/>
                                        <p:tgtEl>
                                          <p:spTgt spid="10"/>
                                        </p:tgtEl>
                                        <p:attrNameLst>
                                          <p:attrName>ppt_w</p:attrName>
                                        </p:attrNameLst>
                                      </p:cBhvr>
                                      <p:tavLst>
                                        <p:tav tm="0">
                                          <p:val>
                                            <p:strVal val="ppt_w"/>
                                          </p:val>
                                        </p:tav>
                                        <p:tav tm="100000">
                                          <p:val>
                                            <p:fltVal val="0"/>
                                          </p:val>
                                        </p:tav>
                                      </p:tavLst>
                                    </p:anim>
                                    <p:anim calcmode="lin" valueType="num">
                                      <p:cBhvr>
                                        <p:cTn id="30" dur="500"/>
                                        <p:tgtEl>
                                          <p:spTgt spid="10"/>
                                        </p:tgtEl>
                                        <p:attrNameLst>
                                          <p:attrName>ppt_h</p:attrName>
                                        </p:attrNameLst>
                                      </p:cBhvr>
                                      <p:tavLst>
                                        <p:tav tm="0">
                                          <p:val>
                                            <p:strVal val="ppt_h"/>
                                          </p:val>
                                        </p:tav>
                                        <p:tav tm="100000">
                                          <p:val>
                                            <p:fltVal val="0"/>
                                          </p:val>
                                        </p:tav>
                                      </p:tavLst>
                                    </p:anim>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par>
                          <p:cTn id="33" fill="hold" nodeType="afterGroup">
                            <p:stCondLst>
                              <p:cond delay="245000"/>
                            </p:stCondLst>
                            <p:childTnLst>
                              <p:par>
                                <p:cTn id="34" presetID="53" presetClass="exit" presetSubtype="0" fill="hold" grpId="1" nodeType="afterEffect">
                                  <p:stCondLst>
                                    <p:cond delay="0"/>
                                  </p:stCondLst>
                                  <p:childTnLst>
                                    <p:anim calcmode="lin" valueType="num">
                                      <p:cBhvr>
                                        <p:cTn id="35" dur="500"/>
                                        <p:tgtEl>
                                          <p:spTgt spid="13"/>
                                        </p:tgtEl>
                                        <p:attrNameLst>
                                          <p:attrName>ppt_w</p:attrName>
                                        </p:attrNameLst>
                                      </p:cBhvr>
                                      <p:tavLst>
                                        <p:tav tm="0">
                                          <p:val>
                                            <p:strVal val="ppt_w"/>
                                          </p:val>
                                        </p:tav>
                                        <p:tav tm="100000">
                                          <p:val>
                                            <p:fltVal val="0"/>
                                          </p:val>
                                        </p:tav>
                                      </p:tavLst>
                                    </p:anim>
                                    <p:anim calcmode="lin" valueType="num">
                                      <p:cBhvr>
                                        <p:cTn id="36" dur="500"/>
                                        <p:tgtEl>
                                          <p:spTgt spid="13"/>
                                        </p:tgtEl>
                                        <p:attrNameLst>
                                          <p:attrName>ppt_h</p:attrName>
                                        </p:attrNameLst>
                                      </p:cBhvr>
                                      <p:tavLst>
                                        <p:tav tm="0">
                                          <p:val>
                                            <p:strVal val="ppt_h"/>
                                          </p:val>
                                        </p:tav>
                                        <p:tav tm="100000">
                                          <p:val>
                                            <p:fltVal val="0"/>
                                          </p:val>
                                        </p:tav>
                                      </p:tavLst>
                                    </p:anim>
                                    <p:animEffect transition="out" filter="fade">
                                      <p:cBhvr>
                                        <p:cTn id="37" dur="500"/>
                                        <p:tgtEl>
                                          <p:spTgt spid="13"/>
                                        </p:tgtEl>
                                      </p:cBhvr>
                                    </p:animEffect>
                                    <p:set>
                                      <p:cBhvr>
                                        <p:cTn id="38" dur="1" fill="hold">
                                          <p:stCondLst>
                                            <p:cond delay="499"/>
                                          </p:stCondLst>
                                        </p:cTn>
                                        <p:tgtEl>
                                          <p:spTgt spid="1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2"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ox(in)">
                                      <p:cBhvr>
                                        <p:cTn id="43" dur="500"/>
                                        <p:tgtEl>
                                          <p:spTgt spid="1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xit" presetSubtype="10" fill="hold" grpId="3" nodeType="clickEffect">
                                  <p:stCondLst>
                                    <p:cond delay="0"/>
                                  </p:stCondLst>
                                  <p:childTnLst>
                                    <p:animEffect transition="out" filter="checkerboard(across)">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ntr" presetSubtype="0" fill="hold"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2000"/>
                                        <p:tgtEl>
                                          <p:spTgt spid="14"/>
                                        </p:tgtEl>
                                      </p:cBhvr>
                                    </p:animEffect>
                                  </p:childTnLst>
                                </p:cTn>
                              </p:par>
                              <p:par>
                                <p:cTn id="52" presetID="53" presetClass="exit" presetSubtype="0" fill="hold" nodeType="withEffect">
                                  <p:stCondLst>
                                    <p:cond delay="0"/>
                                  </p:stCondLst>
                                  <p:childTnLst>
                                    <p:anim calcmode="lin" valueType="num">
                                      <p:cBhvr>
                                        <p:cTn id="53" dur="500"/>
                                        <p:tgtEl>
                                          <p:spTgt spid="14"/>
                                        </p:tgtEl>
                                        <p:attrNameLst>
                                          <p:attrName>ppt_w</p:attrName>
                                        </p:attrNameLst>
                                      </p:cBhvr>
                                      <p:tavLst>
                                        <p:tav tm="0">
                                          <p:val>
                                            <p:strVal val="ppt_w"/>
                                          </p:val>
                                        </p:tav>
                                        <p:tav tm="100000">
                                          <p:val>
                                            <p:fltVal val="0"/>
                                          </p:val>
                                        </p:tav>
                                      </p:tavLst>
                                    </p:anim>
                                    <p:anim calcmode="lin" valueType="num">
                                      <p:cBhvr>
                                        <p:cTn id="54" dur="500"/>
                                        <p:tgtEl>
                                          <p:spTgt spid="14"/>
                                        </p:tgtEl>
                                        <p:attrNameLst>
                                          <p:attrName>ppt_h</p:attrName>
                                        </p:attrNameLst>
                                      </p:cBhvr>
                                      <p:tavLst>
                                        <p:tav tm="0">
                                          <p:val>
                                            <p:strVal val="ppt_h"/>
                                          </p:val>
                                        </p:tav>
                                        <p:tav tm="100000">
                                          <p:val>
                                            <p:fltVal val="0"/>
                                          </p:val>
                                        </p:tav>
                                      </p:tavLst>
                                    </p:anim>
                                    <p:animEffect transition="out" filter="fade">
                                      <p:cBhvr>
                                        <p:cTn id="55" dur="500"/>
                                        <p:tgtEl>
                                          <p:spTgt spid="14"/>
                                        </p:tgtEl>
                                      </p:cBhvr>
                                    </p:animEffect>
                                    <p:set>
                                      <p:cBhvr>
                                        <p:cTn id="56"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3" grpId="2" animBg="1"/>
      <p:bldP spid="13" grpId="3"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4"/>
          <p:cNvGraphicFramePr>
            <a:graphicFrameLocks noChangeAspect="1"/>
          </p:cNvGraphicFramePr>
          <p:nvPr>
            <p:ph sz="quarter" idx="2"/>
          </p:nvPr>
        </p:nvGraphicFramePr>
        <p:xfrm>
          <a:off x="3048000" y="914400"/>
          <a:ext cx="5486400" cy="676275"/>
        </p:xfrm>
        <a:graphic>
          <a:graphicData uri="http://schemas.openxmlformats.org/presentationml/2006/ole">
            <mc:AlternateContent xmlns:mc="http://schemas.openxmlformats.org/markup-compatibility/2006">
              <mc:Choice xmlns:v="urn:schemas-microsoft-com:vml" Requires="v">
                <p:oleObj spid="_x0000_s14356" name="Equation" r:id="rId4" imgW="1854200" imgH="228600" progId="Equation.DSMT4">
                  <p:embed/>
                </p:oleObj>
              </mc:Choice>
              <mc:Fallback>
                <p:oleObj name="Equation" r:id="rId4" imgW="1854200" imgH="2286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914400"/>
                        <a:ext cx="54864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5"/>
          <p:cNvGraphicFramePr>
            <a:graphicFrameLocks noChangeAspect="1"/>
          </p:cNvGraphicFramePr>
          <p:nvPr>
            <p:ph sz="quarter" idx="3"/>
          </p:nvPr>
        </p:nvGraphicFramePr>
        <p:xfrm>
          <a:off x="3124200" y="1600200"/>
          <a:ext cx="4633913" cy="657225"/>
        </p:xfrm>
        <a:graphic>
          <a:graphicData uri="http://schemas.openxmlformats.org/presentationml/2006/ole">
            <mc:AlternateContent xmlns:mc="http://schemas.openxmlformats.org/markup-compatibility/2006">
              <mc:Choice xmlns:v="urn:schemas-microsoft-com:vml" Requires="v">
                <p:oleObj spid="_x0000_s14357" name="Equation" r:id="rId6" imgW="1612900" imgH="228600" progId="Equation.DSMT4">
                  <p:embed/>
                </p:oleObj>
              </mc:Choice>
              <mc:Fallback>
                <p:oleObj name="Equation" r:id="rId6" imgW="1612900" imgH="22860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600200"/>
                        <a:ext cx="4633913"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0" name="Text Box 8"/>
          <p:cNvSpPr txBox="1">
            <a:spLocks noChangeArrowheads="1"/>
          </p:cNvSpPr>
          <p:nvPr/>
        </p:nvSpPr>
        <p:spPr bwMode="auto">
          <a:xfrm>
            <a:off x="152400" y="990600"/>
            <a:ext cx="30099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Cho hai đa thức </a:t>
            </a:r>
          </a:p>
        </p:txBody>
      </p:sp>
      <p:sp>
        <p:nvSpPr>
          <p:cNvPr id="14341" name="Text Box 9"/>
          <p:cNvSpPr txBox="1">
            <a:spLocks noChangeArrowheads="1"/>
          </p:cNvSpPr>
          <p:nvPr/>
        </p:nvSpPr>
        <p:spPr bwMode="auto">
          <a:xfrm>
            <a:off x="0" y="2133600"/>
            <a:ext cx="88392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b) Hãy tính M(x)- N(x).</a:t>
            </a:r>
          </a:p>
          <a:p>
            <a:pPr eaLnBrk="1" hangingPunct="1">
              <a:spcBef>
                <a:spcPct val="50000"/>
              </a:spcBef>
            </a:pPr>
            <a:r>
              <a:rPr lang="en-US" sz="2800" b="1">
                <a:solidFill>
                  <a:srgbClr val="0000CC"/>
                </a:solidFill>
                <a:latin typeface="Times New Roman" pitchFamily="18" charset="0"/>
              </a:rPr>
              <a:t>Không đặt phép tính, hãy dựa vào kết quả M(x)- N(x) cho biết N(x)- M(x)=?</a:t>
            </a:r>
          </a:p>
          <a:p>
            <a:pPr eaLnBrk="1" hangingPunct="1">
              <a:spcBef>
                <a:spcPct val="50000"/>
              </a:spcBef>
            </a:pPr>
            <a:r>
              <a:rPr lang="en-US" sz="2800" b="1">
                <a:solidFill>
                  <a:srgbClr val="0000CC"/>
                </a:solidFill>
                <a:latin typeface="Times New Roman" pitchFamily="18" charset="0"/>
              </a:rPr>
              <a:t>Và có nhận xét gì về các hệ số của đa thức M(x)- N(x) và đa thức N(x)- M(x)?</a:t>
            </a:r>
          </a:p>
        </p:txBody>
      </p:sp>
      <p:sp>
        <p:nvSpPr>
          <p:cNvPr id="14342" name="TextBox 7"/>
          <p:cNvSpPr txBox="1">
            <a:spLocks noChangeArrowheads="1"/>
          </p:cNvSpPr>
          <p:nvPr/>
        </p:nvSpPr>
        <p:spPr bwMode="auto">
          <a:xfrm>
            <a:off x="2781300" y="76200"/>
            <a:ext cx="3430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Hoạt động luyện tập:</a:t>
            </a:r>
          </a:p>
        </p:txBody>
      </p:sp>
      <p:pic>
        <p:nvPicPr>
          <p:cNvPr id="9" name="Picture 6" descr="Clock"/>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24713" y="4770438"/>
            <a:ext cx="180181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10"/>
          <p:cNvGrpSpPr>
            <a:grpSpLocks/>
          </p:cNvGrpSpPr>
          <p:nvPr/>
        </p:nvGrpSpPr>
        <p:grpSpPr bwMode="auto">
          <a:xfrm>
            <a:off x="8126413" y="4973638"/>
            <a:ext cx="0" cy="1346200"/>
            <a:chOff x="1008" y="928"/>
            <a:chExt cx="0" cy="848"/>
          </a:xfrm>
        </p:grpSpPr>
        <p:sp>
          <p:nvSpPr>
            <p:cNvPr id="14350"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1"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 name="AutoShape 13"/>
          <p:cNvSpPr>
            <a:spLocks noChangeArrowheads="1"/>
          </p:cNvSpPr>
          <p:nvPr/>
        </p:nvSpPr>
        <p:spPr bwMode="auto">
          <a:xfrm>
            <a:off x="7150100" y="5249863"/>
            <a:ext cx="2136775" cy="900112"/>
          </a:xfrm>
          <a:prstGeom prst="irregularSeal1">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Times New Roman" pitchFamily="18" charset="0"/>
              </a:rPr>
              <a:t>Hết giờ</a:t>
            </a:r>
          </a:p>
        </p:txBody>
      </p:sp>
      <p:grpSp>
        <p:nvGrpSpPr>
          <p:cNvPr id="14" name="Group 10"/>
          <p:cNvGrpSpPr>
            <a:grpSpLocks/>
          </p:cNvGrpSpPr>
          <p:nvPr/>
        </p:nvGrpSpPr>
        <p:grpSpPr bwMode="auto">
          <a:xfrm>
            <a:off x="8126413" y="4986338"/>
            <a:ext cx="0" cy="1346200"/>
            <a:chOff x="1008" y="928"/>
            <a:chExt cx="0" cy="848"/>
          </a:xfrm>
        </p:grpSpPr>
        <p:sp>
          <p:nvSpPr>
            <p:cNvPr id="14348"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9"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 name="AutoShape 38"/>
          <p:cNvSpPr>
            <a:spLocks noChangeArrowheads="1"/>
          </p:cNvSpPr>
          <p:nvPr/>
        </p:nvSpPr>
        <p:spPr bwMode="auto">
          <a:xfrm>
            <a:off x="1447800" y="4770438"/>
            <a:ext cx="4038600" cy="1257300"/>
          </a:xfrm>
          <a:prstGeom prst="horizontalScroll">
            <a:avLst>
              <a:gd name="adj" fmla="val 25000"/>
            </a:avLst>
          </a:prstGeom>
          <a:solidFill>
            <a:schemeClr val="accent1"/>
          </a:solidFill>
          <a:ln w="31750" cap="rnd">
            <a:solidFill>
              <a:srgbClr val="FF6600"/>
            </a:solidFill>
            <a:prstDash val="sysDot"/>
            <a:round/>
            <a:headEnd/>
            <a:tailEnd/>
          </a:ln>
        </p:spPr>
        <p:txBody>
          <a:bodyPr wrap="none" anchor="ctr"/>
          <a:lstStyle/>
          <a:p>
            <a:pPr algn="ctr"/>
            <a:r>
              <a:rPr lang="en-US" sz="2400" b="1">
                <a:solidFill>
                  <a:srgbClr val="FF00FF"/>
                </a:solidFill>
                <a:latin typeface="Arial" charset="0"/>
              </a:rPr>
              <a:t>Thảo luận nhóm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2000"/>
                                        <p:tgtEl>
                                          <p:spTgt spid="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mph" presetSubtype="0" repeatCount="4000" fill="hold" nodeType="clickEffect">
                                  <p:stCondLst>
                                    <p:cond delay="0"/>
                                  </p:stCondLst>
                                  <p:childTnLst>
                                    <p:animRot by="21600000">
                                      <p:cBhvr>
                                        <p:cTn id="15" dur="60000" fill="hold"/>
                                        <p:tgtEl>
                                          <p:spTgt spid="10"/>
                                        </p:tgtEl>
                                        <p:attrNameLst>
                                          <p:attrName>r</p:attrName>
                                        </p:attrNameLst>
                                      </p:cBhvr>
                                    </p:animRot>
                                  </p:childTnLst>
                                </p:cTn>
                              </p:par>
                            </p:childTnLst>
                          </p:cTn>
                        </p:par>
                        <p:par>
                          <p:cTn id="16" fill="hold" nodeType="afterGroup">
                            <p:stCondLst>
                              <p:cond delay="240000"/>
                            </p:stCondLst>
                            <p:childTnLst>
                              <p:par>
                                <p:cTn id="17" presetID="23" presetClass="entr" presetSubtype="36"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0" fill="hold"/>
                                        <p:tgtEl>
                                          <p:spTgt spid="13"/>
                                        </p:tgtEl>
                                        <p:attrNameLst>
                                          <p:attrName>ppt_w</p:attrName>
                                        </p:attrNameLst>
                                      </p:cBhvr>
                                      <p:tavLst>
                                        <p:tav tm="0">
                                          <p:val>
                                            <p:strVal val="(6*min(max(#ppt_w*#ppt_h,.3),1)-7.4)/-.7*#ppt_w"/>
                                          </p:val>
                                        </p:tav>
                                        <p:tav tm="100000">
                                          <p:val>
                                            <p:strVal val="#ppt_w"/>
                                          </p:val>
                                        </p:tav>
                                      </p:tavLst>
                                    </p:anim>
                                    <p:anim calcmode="lin" valueType="num">
                                      <p:cBhvr>
                                        <p:cTn id="20" dur="5000" fill="hold"/>
                                        <p:tgtEl>
                                          <p:spTgt spid="13"/>
                                        </p:tgtEl>
                                        <p:attrNameLst>
                                          <p:attrName>ppt_h</p:attrName>
                                        </p:attrNameLst>
                                      </p:cBhvr>
                                      <p:tavLst>
                                        <p:tav tm="0">
                                          <p:val>
                                            <p:strVal val="(6*min(max(#ppt_w*#ppt_h,.3),1)-7.4)/-.7*#ppt_h"/>
                                          </p:val>
                                        </p:tav>
                                        <p:tav tm="100000">
                                          <p:val>
                                            <p:strVal val="#ppt_h"/>
                                          </p:val>
                                        </p:tav>
                                      </p:tavLst>
                                    </p:anim>
                                    <p:anim calcmode="lin" valueType="num">
                                      <p:cBhvr>
                                        <p:cTn id="21" dur="5000" fill="hold"/>
                                        <p:tgtEl>
                                          <p:spTgt spid="13"/>
                                        </p:tgtEl>
                                        <p:attrNameLst>
                                          <p:attrName>ppt_x</p:attrName>
                                        </p:attrNameLst>
                                      </p:cBhvr>
                                      <p:tavLst>
                                        <p:tav tm="0">
                                          <p:val>
                                            <p:fltVal val="0.5"/>
                                          </p:val>
                                        </p:tav>
                                        <p:tav tm="100000">
                                          <p:val>
                                            <p:strVal val="#ppt_x"/>
                                          </p:val>
                                        </p:tav>
                                      </p:tavLst>
                                    </p:anim>
                                    <p:anim calcmode="lin" valueType="num">
                                      <p:cBhvr>
                                        <p:cTn id="22" dur="5000" fill="hold"/>
                                        <p:tgtEl>
                                          <p:spTgt spid="13"/>
                                        </p:tgtEl>
                                        <p:attrNameLst>
                                          <p:attrName>ppt_y</p:attrName>
                                        </p:attrNameLst>
                                      </p:cBhvr>
                                      <p:tavLst>
                                        <p:tav tm="0">
                                          <p:val>
                                            <p:strVal val="1+(6*min(max(#ppt_w*#ppt_h,.3),1)-7.4)/-.7*#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drumroll.wav"/>
                                        </p:tgtEl>
                                      </p:cMediaNode>
                                    </p:audio>
                                  </p:subTnLst>
                                </p:cTn>
                              </p:par>
                              <p:par>
                                <p:cTn id="23" presetID="53" presetClass="exit" presetSubtype="0" fill="hold" nodeType="withEffect">
                                  <p:stCondLst>
                                    <p:cond delay="0"/>
                                  </p:stCondLst>
                                  <p:childTnLst>
                                    <p:anim calcmode="lin" valueType="num">
                                      <p:cBhvr>
                                        <p:cTn id="24" dur="500"/>
                                        <p:tgtEl>
                                          <p:spTgt spid="9"/>
                                        </p:tgtEl>
                                        <p:attrNameLst>
                                          <p:attrName>ppt_w</p:attrName>
                                        </p:attrNameLst>
                                      </p:cBhvr>
                                      <p:tavLst>
                                        <p:tav tm="0">
                                          <p:val>
                                            <p:strVal val="ppt_w"/>
                                          </p:val>
                                        </p:tav>
                                        <p:tav tm="100000">
                                          <p:val>
                                            <p:fltVal val="0"/>
                                          </p:val>
                                        </p:tav>
                                      </p:tavLst>
                                    </p:anim>
                                    <p:anim calcmode="lin" valueType="num">
                                      <p:cBhvr>
                                        <p:cTn id="25" dur="500"/>
                                        <p:tgtEl>
                                          <p:spTgt spid="9"/>
                                        </p:tgtEl>
                                        <p:attrNameLst>
                                          <p:attrName>ppt_h</p:attrName>
                                        </p:attrNameLst>
                                      </p:cBhvr>
                                      <p:tavLst>
                                        <p:tav tm="0">
                                          <p:val>
                                            <p:strVal val="ppt_h"/>
                                          </p:val>
                                        </p:tav>
                                        <p:tav tm="100000">
                                          <p:val>
                                            <p:fltVal val="0"/>
                                          </p:val>
                                        </p:tav>
                                      </p:tavLst>
                                    </p:anim>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par>
                                <p:cTn id="28" presetID="53" presetClass="exit" presetSubtype="0" fill="hold" nodeType="withEffect">
                                  <p:stCondLst>
                                    <p:cond delay="0"/>
                                  </p:stCondLst>
                                  <p:childTnLst>
                                    <p:anim calcmode="lin" valueType="num">
                                      <p:cBhvr>
                                        <p:cTn id="29" dur="500"/>
                                        <p:tgtEl>
                                          <p:spTgt spid="10"/>
                                        </p:tgtEl>
                                        <p:attrNameLst>
                                          <p:attrName>ppt_w</p:attrName>
                                        </p:attrNameLst>
                                      </p:cBhvr>
                                      <p:tavLst>
                                        <p:tav tm="0">
                                          <p:val>
                                            <p:strVal val="ppt_w"/>
                                          </p:val>
                                        </p:tav>
                                        <p:tav tm="100000">
                                          <p:val>
                                            <p:fltVal val="0"/>
                                          </p:val>
                                        </p:tav>
                                      </p:tavLst>
                                    </p:anim>
                                    <p:anim calcmode="lin" valueType="num">
                                      <p:cBhvr>
                                        <p:cTn id="30" dur="500"/>
                                        <p:tgtEl>
                                          <p:spTgt spid="10"/>
                                        </p:tgtEl>
                                        <p:attrNameLst>
                                          <p:attrName>ppt_h</p:attrName>
                                        </p:attrNameLst>
                                      </p:cBhvr>
                                      <p:tavLst>
                                        <p:tav tm="0">
                                          <p:val>
                                            <p:strVal val="ppt_h"/>
                                          </p:val>
                                        </p:tav>
                                        <p:tav tm="100000">
                                          <p:val>
                                            <p:fltVal val="0"/>
                                          </p:val>
                                        </p:tav>
                                      </p:tavLst>
                                    </p:anim>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par>
                          <p:cTn id="33" fill="hold" nodeType="afterGroup">
                            <p:stCondLst>
                              <p:cond delay="245000"/>
                            </p:stCondLst>
                            <p:childTnLst>
                              <p:par>
                                <p:cTn id="34" presetID="53" presetClass="exit" presetSubtype="0" fill="hold" grpId="1" nodeType="afterEffect">
                                  <p:stCondLst>
                                    <p:cond delay="0"/>
                                  </p:stCondLst>
                                  <p:childTnLst>
                                    <p:anim calcmode="lin" valueType="num">
                                      <p:cBhvr>
                                        <p:cTn id="35" dur="500"/>
                                        <p:tgtEl>
                                          <p:spTgt spid="13"/>
                                        </p:tgtEl>
                                        <p:attrNameLst>
                                          <p:attrName>ppt_w</p:attrName>
                                        </p:attrNameLst>
                                      </p:cBhvr>
                                      <p:tavLst>
                                        <p:tav tm="0">
                                          <p:val>
                                            <p:strVal val="ppt_w"/>
                                          </p:val>
                                        </p:tav>
                                        <p:tav tm="100000">
                                          <p:val>
                                            <p:fltVal val="0"/>
                                          </p:val>
                                        </p:tav>
                                      </p:tavLst>
                                    </p:anim>
                                    <p:anim calcmode="lin" valueType="num">
                                      <p:cBhvr>
                                        <p:cTn id="36" dur="500"/>
                                        <p:tgtEl>
                                          <p:spTgt spid="13"/>
                                        </p:tgtEl>
                                        <p:attrNameLst>
                                          <p:attrName>ppt_h</p:attrName>
                                        </p:attrNameLst>
                                      </p:cBhvr>
                                      <p:tavLst>
                                        <p:tav tm="0">
                                          <p:val>
                                            <p:strVal val="ppt_h"/>
                                          </p:val>
                                        </p:tav>
                                        <p:tav tm="100000">
                                          <p:val>
                                            <p:fltVal val="0"/>
                                          </p:val>
                                        </p:tav>
                                      </p:tavLst>
                                    </p:anim>
                                    <p:animEffect transition="out" filter="fade">
                                      <p:cBhvr>
                                        <p:cTn id="37" dur="500"/>
                                        <p:tgtEl>
                                          <p:spTgt spid="13"/>
                                        </p:tgtEl>
                                      </p:cBhvr>
                                    </p:animEffect>
                                    <p:set>
                                      <p:cBhvr>
                                        <p:cTn id="38" dur="1" fill="hold">
                                          <p:stCondLst>
                                            <p:cond delay="499"/>
                                          </p:stCondLst>
                                        </p:cTn>
                                        <p:tgtEl>
                                          <p:spTgt spid="1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2"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ox(in)">
                                      <p:cBhvr>
                                        <p:cTn id="43" dur="500"/>
                                        <p:tgtEl>
                                          <p:spTgt spid="1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xit" presetSubtype="10" fill="hold" grpId="3" nodeType="clickEffect">
                                  <p:stCondLst>
                                    <p:cond delay="0"/>
                                  </p:stCondLst>
                                  <p:childTnLst>
                                    <p:animEffect transition="out" filter="checkerboard(across)">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ntr" presetSubtype="0" fill="hold"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2000"/>
                                        <p:tgtEl>
                                          <p:spTgt spid="1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8" presetClass="emph" presetSubtype="0" repeatCount="4000" fill="hold" nodeType="clickEffect">
                                  <p:stCondLst>
                                    <p:cond delay="0"/>
                                  </p:stCondLst>
                                  <p:childTnLst>
                                    <p:animRot by="21600000">
                                      <p:cBhvr>
                                        <p:cTn id="55" dur="60000" fill="hold"/>
                                        <p:tgtEl>
                                          <p:spTgt spid="14"/>
                                        </p:tgtEl>
                                        <p:attrNameLst>
                                          <p:attrName>r</p:attrName>
                                        </p:attrNameLst>
                                      </p:cBhvr>
                                    </p:animRot>
                                  </p:childTnLst>
                                </p:cTn>
                              </p:par>
                              <p:par>
                                <p:cTn id="56" presetID="53" presetClass="exit" presetSubtype="0" fill="hold" nodeType="withEffect">
                                  <p:stCondLst>
                                    <p:cond delay="0"/>
                                  </p:stCondLst>
                                  <p:childTnLst>
                                    <p:anim calcmode="lin" valueType="num">
                                      <p:cBhvr>
                                        <p:cTn id="57" dur="500"/>
                                        <p:tgtEl>
                                          <p:spTgt spid="14"/>
                                        </p:tgtEl>
                                        <p:attrNameLst>
                                          <p:attrName>ppt_w</p:attrName>
                                        </p:attrNameLst>
                                      </p:cBhvr>
                                      <p:tavLst>
                                        <p:tav tm="0">
                                          <p:val>
                                            <p:strVal val="ppt_w"/>
                                          </p:val>
                                        </p:tav>
                                        <p:tav tm="100000">
                                          <p:val>
                                            <p:fltVal val="0"/>
                                          </p:val>
                                        </p:tav>
                                      </p:tavLst>
                                    </p:anim>
                                    <p:anim calcmode="lin" valueType="num">
                                      <p:cBhvr>
                                        <p:cTn id="58" dur="500"/>
                                        <p:tgtEl>
                                          <p:spTgt spid="14"/>
                                        </p:tgtEl>
                                        <p:attrNameLst>
                                          <p:attrName>ppt_h</p:attrName>
                                        </p:attrNameLst>
                                      </p:cBhvr>
                                      <p:tavLst>
                                        <p:tav tm="0">
                                          <p:val>
                                            <p:strVal val="ppt_h"/>
                                          </p:val>
                                        </p:tav>
                                        <p:tav tm="100000">
                                          <p:val>
                                            <p:fltVal val="0"/>
                                          </p:val>
                                        </p:tav>
                                      </p:tavLst>
                                    </p:anim>
                                    <p:animEffect transition="out" filter="fade">
                                      <p:cBhvr>
                                        <p:cTn id="59" dur="500"/>
                                        <p:tgtEl>
                                          <p:spTgt spid="14"/>
                                        </p:tgtEl>
                                      </p:cBhvr>
                                    </p:animEffect>
                                    <p:set>
                                      <p:cBhvr>
                                        <p:cTn id="60"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3" grpId="2" animBg="1"/>
      <p:bldP spid="13" grpId="3"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6" name="Object 8"/>
          <p:cNvGraphicFramePr>
            <a:graphicFrameLocks noChangeAspect="1"/>
          </p:cNvGraphicFramePr>
          <p:nvPr/>
        </p:nvGraphicFramePr>
        <p:xfrm>
          <a:off x="2571750" y="685800"/>
          <a:ext cx="5600700" cy="644525"/>
        </p:xfrm>
        <a:graphic>
          <a:graphicData uri="http://schemas.openxmlformats.org/presentationml/2006/ole">
            <mc:AlternateContent xmlns:mc="http://schemas.openxmlformats.org/markup-compatibility/2006">
              <mc:Choice xmlns:v="urn:schemas-microsoft-com:vml" Requires="v">
                <p:oleObj spid="_x0000_s15382" name="Equation" r:id="rId3" imgW="1854200" imgH="228600" progId="Equation.DSMT4">
                  <p:embed/>
                </p:oleObj>
              </mc:Choice>
              <mc:Fallback>
                <p:oleObj name="Equation" r:id="rId3" imgW="1854200" imgH="2286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1750" y="685800"/>
                        <a:ext cx="5600700"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7" name="Object 9"/>
          <p:cNvGraphicFramePr>
            <a:graphicFrameLocks noChangeAspect="1"/>
          </p:cNvGraphicFramePr>
          <p:nvPr>
            <p:ph sz="quarter" idx="2"/>
          </p:nvPr>
        </p:nvGraphicFramePr>
        <p:xfrm>
          <a:off x="2571750" y="1295400"/>
          <a:ext cx="1885950" cy="606425"/>
        </p:xfrm>
        <a:graphic>
          <a:graphicData uri="http://schemas.openxmlformats.org/presentationml/2006/ole">
            <mc:AlternateContent xmlns:mc="http://schemas.openxmlformats.org/markup-compatibility/2006">
              <mc:Choice xmlns:v="urn:schemas-microsoft-com:vml" Requires="v">
                <p:oleObj spid="_x0000_s15383" name="Equation" r:id="rId5" imgW="711200" imgH="228600" progId="Equation.DSMT4">
                  <p:embed/>
                </p:oleObj>
              </mc:Choice>
              <mc:Fallback>
                <p:oleObj name="Equation" r:id="rId5" imgW="711200" imgH="2286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1750" y="1295400"/>
                        <a:ext cx="1885950" cy="60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8" name="Object 10"/>
          <p:cNvGraphicFramePr>
            <a:graphicFrameLocks noChangeAspect="1"/>
          </p:cNvGraphicFramePr>
          <p:nvPr/>
        </p:nvGraphicFramePr>
        <p:xfrm>
          <a:off x="5562600" y="1371600"/>
          <a:ext cx="2319338" cy="557213"/>
        </p:xfrm>
        <a:graphic>
          <a:graphicData uri="http://schemas.openxmlformats.org/presentationml/2006/ole">
            <mc:AlternateContent xmlns:mc="http://schemas.openxmlformats.org/markup-compatibility/2006">
              <mc:Choice xmlns:v="urn:schemas-microsoft-com:vml" Requires="v">
                <p:oleObj spid="_x0000_s15384" name="Equation" r:id="rId7" imgW="901309" imgH="228501" progId="Equation.DSMT4">
                  <p:embed/>
                </p:oleObj>
              </mc:Choice>
              <mc:Fallback>
                <p:oleObj name="Equation" r:id="rId7" imgW="901309" imgH="228501"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1371600"/>
                        <a:ext cx="2319338" cy="55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81" name="Object 13"/>
          <p:cNvGraphicFramePr>
            <a:graphicFrameLocks noChangeAspect="1"/>
          </p:cNvGraphicFramePr>
          <p:nvPr/>
        </p:nvGraphicFramePr>
        <p:xfrm>
          <a:off x="1143000" y="1993900"/>
          <a:ext cx="6651625" cy="595313"/>
        </p:xfrm>
        <a:graphic>
          <a:graphicData uri="http://schemas.openxmlformats.org/presentationml/2006/ole">
            <mc:AlternateContent xmlns:mc="http://schemas.openxmlformats.org/markup-compatibility/2006">
              <mc:Choice xmlns:v="urn:schemas-microsoft-com:vml" Requires="v">
                <p:oleObj spid="_x0000_s15385" name="Equation" r:id="rId9" imgW="2501900" imgH="228600" progId="Equation.DSMT4">
                  <p:embed/>
                </p:oleObj>
              </mc:Choice>
              <mc:Fallback>
                <p:oleObj name="Equation" r:id="rId9" imgW="2501900" imgH="228600"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1993900"/>
                        <a:ext cx="6651625" cy="59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783" name="Line 15"/>
          <p:cNvSpPr>
            <a:spLocks noChangeShapeType="1"/>
          </p:cNvSpPr>
          <p:nvPr/>
        </p:nvSpPr>
        <p:spPr bwMode="auto">
          <a:xfrm>
            <a:off x="1981200" y="1981200"/>
            <a:ext cx="685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4" name="Text Box 16"/>
          <p:cNvSpPr txBox="1">
            <a:spLocks noChangeArrowheads="1"/>
          </p:cNvSpPr>
          <p:nvPr/>
        </p:nvSpPr>
        <p:spPr bwMode="auto">
          <a:xfrm>
            <a:off x="457200" y="228600"/>
            <a:ext cx="36195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i="1">
                <a:solidFill>
                  <a:srgbClr val="0000CC"/>
                </a:solidFill>
                <a:latin typeface="Times New Roman" pitchFamily="18" charset="0"/>
              </a:rPr>
              <a:t>b) M(x) - N(x) =?</a:t>
            </a:r>
          </a:p>
        </p:txBody>
      </p:sp>
      <p:sp>
        <p:nvSpPr>
          <p:cNvPr id="32785" name="Text Box 17"/>
          <p:cNvSpPr txBox="1">
            <a:spLocks noChangeArrowheads="1"/>
          </p:cNvSpPr>
          <p:nvPr/>
        </p:nvSpPr>
        <p:spPr bwMode="auto">
          <a:xfrm>
            <a:off x="2286000" y="877888"/>
            <a:ext cx="4572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3600">
                <a:solidFill>
                  <a:schemeClr val="tx2"/>
                </a:solidFill>
                <a:latin typeface="Times New Roman" pitchFamily="18" charset="0"/>
              </a:rPr>
              <a:t>-</a:t>
            </a:r>
          </a:p>
        </p:txBody>
      </p:sp>
      <p:sp>
        <p:nvSpPr>
          <p:cNvPr id="18" name="TextBox 3"/>
          <p:cNvSpPr txBox="1">
            <a:spLocks noChangeArrowheads="1"/>
          </p:cNvSpPr>
          <p:nvPr/>
        </p:nvSpPr>
        <p:spPr bwMode="auto">
          <a:xfrm>
            <a:off x="228600" y="2590800"/>
            <a:ext cx="15017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3600" b="1">
                <a:solidFill>
                  <a:srgbClr val="FF0000"/>
                </a:solidFill>
                <a:latin typeface="Times New Roman" pitchFamily="18" charset="0"/>
                <a:cs typeface="Times New Roman" pitchFamily="18" charset="0"/>
              </a:rPr>
              <a:t>Ta có: </a:t>
            </a:r>
          </a:p>
        </p:txBody>
      </p:sp>
      <p:graphicFrame>
        <p:nvGraphicFramePr>
          <p:cNvPr id="4" name="Object 3"/>
          <p:cNvGraphicFramePr>
            <a:graphicFrameLocks noChangeAspect="1"/>
          </p:cNvGraphicFramePr>
          <p:nvPr/>
        </p:nvGraphicFramePr>
        <p:xfrm>
          <a:off x="1701800" y="2819400"/>
          <a:ext cx="4664075" cy="2133600"/>
        </p:xfrm>
        <a:graphic>
          <a:graphicData uri="http://schemas.openxmlformats.org/presentationml/2006/ole">
            <mc:AlternateContent xmlns:mc="http://schemas.openxmlformats.org/markup-compatibility/2006">
              <mc:Choice xmlns:v="urn:schemas-microsoft-com:vml" Requires="v">
                <p:oleObj spid="_x0000_s15386" name="Equation" r:id="rId11" imgW="1943100" imgH="889000" progId="Equation.DSMT4">
                  <p:embed/>
                </p:oleObj>
              </mc:Choice>
              <mc:Fallback>
                <p:oleObj name="Equation" r:id="rId11" imgW="1943100" imgH="889000" progId="Equation.DSMT4">
                  <p:embed/>
                  <p:pic>
                    <p:nvPicPr>
                      <p:cNvPr id="0" name="Object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2819400"/>
                        <a:ext cx="466407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TextBox 5"/>
          <p:cNvSpPr txBox="1">
            <a:spLocks noChangeArrowheads="1"/>
          </p:cNvSpPr>
          <p:nvPr/>
        </p:nvSpPr>
        <p:spPr bwMode="auto">
          <a:xfrm>
            <a:off x="273050" y="4589463"/>
            <a:ext cx="82169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3200" b="1">
                <a:solidFill>
                  <a:srgbClr val="FF0000"/>
                </a:solidFill>
                <a:latin typeface="Times New Roman" pitchFamily="18" charset="0"/>
              </a:rPr>
              <a:t>Nhận xét: </a:t>
            </a:r>
            <a:r>
              <a:rPr lang="en-US" sz="3200">
                <a:solidFill>
                  <a:schemeClr val="tx2"/>
                </a:solidFill>
                <a:latin typeface="Times New Roman" pitchFamily="18" charset="0"/>
              </a:rPr>
              <a:t>Các hệ số của đa thức </a:t>
            </a:r>
            <a:r>
              <a:rPr lang="en-US" sz="3200">
                <a:solidFill>
                  <a:srgbClr val="FF0000"/>
                </a:solidFill>
                <a:latin typeface="Times New Roman" pitchFamily="18" charset="0"/>
              </a:rPr>
              <a:t>M(x)- N(x) </a:t>
            </a:r>
            <a:r>
              <a:rPr lang="en-US" sz="3200">
                <a:solidFill>
                  <a:schemeClr val="tx2"/>
                </a:solidFill>
                <a:latin typeface="Times New Roman" pitchFamily="18" charset="0"/>
              </a:rPr>
              <a:t>và </a:t>
            </a:r>
            <a:r>
              <a:rPr lang="en-US" sz="3200">
                <a:solidFill>
                  <a:srgbClr val="FF0000"/>
                </a:solidFill>
                <a:latin typeface="Times New Roman" pitchFamily="18" charset="0"/>
              </a:rPr>
              <a:t>N(x)- M(x) </a:t>
            </a:r>
            <a:r>
              <a:rPr lang="en-US" sz="3200">
                <a:latin typeface="Times New Roman" pitchFamily="18" charset="0"/>
              </a:rPr>
              <a:t>của các đơn thức đồng dạng </a:t>
            </a:r>
            <a:r>
              <a:rPr lang="en-US" sz="3200">
                <a:solidFill>
                  <a:schemeClr val="tx2"/>
                </a:solidFill>
                <a:latin typeface="Times New Roman" pitchFamily="18" charset="0"/>
              </a:rPr>
              <a:t>là các cặp số đối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32776"/>
                                        </p:tgtEl>
                                        <p:attrNameLst>
                                          <p:attrName>style.visibility</p:attrName>
                                        </p:attrNameLst>
                                      </p:cBhvr>
                                      <p:to>
                                        <p:strVal val="visible"/>
                                      </p:to>
                                    </p:set>
                                    <p:anim calcmode="lin" valueType="num">
                                      <p:cBhvr>
                                        <p:cTn id="7" dur="1000" fill="hold"/>
                                        <p:tgtEl>
                                          <p:spTgt spid="32776"/>
                                        </p:tgtEl>
                                        <p:attrNameLst>
                                          <p:attrName>ppt_x</p:attrName>
                                        </p:attrNameLst>
                                      </p:cBhvr>
                                      <p:tavLst>
                                        <p:tav tm="0">
                                          <p:val>
                                            <p:strVal val="#ppt_x-.2"/>
                                          </p:val>
                                        </p:tav>
                                        <p:tav tm="100000">
                                          <p:val>
                                            <p:strVal val="#ppt_x"/>
                                          </p:val>
                                        </p:tav>
                                      </p:tavLst>
                                    </p:anim>
                                    <p:anim calcmode="lin" valueType="num">
                                      <p:cBhvr>
                                        <p:cTn id="8" dur="1000" fill="hold"/>
                                        <p:tgtEl>
                                          <p:spTgt spid="327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776"/>
                                        </p:tgtEl>
                                      </p:cBhvr>
                                    </p:animEffect>
                                  </p:childTnLst>
                                </p:cTn>
                              </p:par>
                              <p:par>
                                <p:cTn id="10" presetID="29" presetClass="entr" presetSubtype="0" fill="hold" nodeType="withEffect">
                                  <p:stCondLst>
                                    <p:cond delay="0"/>
                                  </p:stCondLst>
                                  <p:childTnLst>
                                    <p:set>
                                      <p:cBhvr>
                                        <p:cTn id="11" dur="1" fill="hold">
                                          <p:stCondLst>
                                            <p:cond delay="0"/>
                                          </p:stCondLst>
                                        </p:cTn>
                                        <p:tgtEl>
                                          <p:spTgt spid="32777"/>
                                        </p:tgtEl>
                                        <p:attrNameLst>
                                          <p:attrName>style.visibility</p:attrName>
                                        </p:attrNameLst>
                                      </p:cBhvr>
                                      <p:to>
                                        <p:strVal val="visible"/>
                                      </p:to>
                                    </p:set>
                                    <p:anim calcmode="lin" valueType="num">
                                      <p:cBhvr>
                                        <p:cTn id="12" dur="1000" fill="hold"/>
                                        <p:tgtEl>
                                          <p:spTgt spid="32777"/>
                                        </p:tgtEl>
                                        <p:attrNameLst>
                                          <p:attrName>ppt_x</p:attrName>
                                        </p:attrNameLst>
                                      </p:cBhvr>
                                      <p:tavLst>
                                        <p:tav tm="0">
                                          <p:val>
                                            <p:strVal val="#ppt_x-.2"/>
                                          </p:val>
                                        </p:tav>
                                        <p:tav tm="100000">
                                          <p:val>
                                            <p:strVal val="#ppt_x"/>
                                          </p:val>
                                        </p:tav>
                                      </p:tavLst>
                                    </p:anim>
                                    <p:anim calcmode="lin" valueType="num">
                                      <p:cBhvr>
                                        <p:cTn id="13" dur="1000" fill="hold"/>
                                        <p:tgtEl>
                                          <p:spTgt spid="3277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2777"/>
                                        </p:tgtEl>
                                      </p:cBhvr>
                                    </p:animEffect>
                                  </p:childTnLst>
                                </p:cTn>
                              </p:par>
                              <p:par>
                                <p:cTn id="15" presetID="29" presetClass="entr" presetSubtype="0" fill="hold" nodeType="withEffect">
                                  <p:stCondLst>
                                    <p:cond delay="0"/>
                                  </p:stCondLst>
                                  <p:childTnLst>
                                    <p:set>
                                      <p:cBhvr>
                                        <p:cTn id="16" dur="1" fill="hold">
                                          <p:stCondLst>
                                            <p:cond delay="0"/>
                                          </p:stCondLst>
                                        </p:cTn>
                                        <p:tgtEl>
                                          <p:spTgt spid="32778"/>
                                        </p:tgtEl>
                                        <p:attrNameLst>
                                          <p:attrName>style.visibility</p:attrName>
                                        </p:attrNameLst>
                                      </p:cBhvr>
                                      <p:to>
                                        <p:strVal val="visible"/>
                                      </p:to>
                                    </p:set>
                                    <p:anim calcmode="lin" valueType="num">
                                      <p:cBhvr>
                                        <p:cTn id="17" dur="1000" fill="hold"/>
                                        <p:tgtEl>
                                          <p:spTgt spid="32778"/>
                                        </p:tgtEl>
                                        <p:attrNameLst>
                                          <p:attrName>ppt_x</p:attrName>
                                        </p:attrNameLst>
                                      </p:cBhvr>
                                      <p:tavLst>
                                        <p:tav tm="0">
                                          <p:val>
                                            <p:strVal val="#ppt_x-.2"/>
                                          </p:val>
                                        </p:tav>
                                        <p:tav tm="100000">
                                          <p:val>
                                            <p:strVal val="#ppt_x"/>
                                          </p:val>
                                        </p:tav>
                                      </p:tavLst>
                                    </p:anim>
                                    <p:anim calcmode="lin" valueType="num">
                                      <p:cBhvr>
                                        <p:cTn id="18" dur="1000" fill="hold"/>
                                        <p:tgtEl>
                                          <p:spTgt spid="32778"/>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2778"/>
                                        </p:tgtEl>
                                      </p:cBhvr>
                                    </p:animEffect>
                                  </p:childTnLst>
                                </p:cTn>
                              </p:par>
                              <p:par>
                                <p:cTn id="20" presetID="29" presetClass="entr" presetSubtype="0" fill="hold" nodeType="withEffect">
                                  <p:stCondLst>
                                    <p:cond delay="0"/>
                                  </p:stCondLst>
                                  <p:childTnLst>
                                    <p:set>
                                      <p:cBhvr>
                                        <p:cTn id="21" dur="1" fill="hold">
                                          <p:stCondLst>
                                            <p:cond delay="0"/>
                                          </p:stCondLst>
                                        </p:cTn>
                                        <p:tgtEl>
                                          <p:spTgt spid="32781"/>
                                        </p:tgtEl>
                                        <p:attrNameLst>
                                          <p:attrName>style.visibility</p:attrName>
                                        </p:attrNameLst>
                                      </p:cBhvr>
                                      <p:to>
                                        <p:strVal val="visible"/>
                                      </p:to>
                                    </p:set>
                                    <p:anim calcmode="lin" valueType="num">
                                      <p:cBhvr>
                                        <p:cTn id="22" dur="1000" fill="hold"/>
                                        <p:tgtEl>
                                          <p:spTgt spid="32781"/>
                                        </p:tgtEl>
                                        <p:attrNameLst>
                                          <p:attrName>ppt_x</p:attrName>
                                        </p:attrNameLst>
                                      </p:cBhvr>
                                      <p:tavLst>
                                        <p:tav tm="0">
                                          <p:val>
                                            <p:strVal val="#ppt_x-.2"/>
                                          </p:val>
                                        </p:tav>
                                        <p:tav tm="100000">
                                          <p:val>
                                            <p:strVal val="#ppt_x"/>
                                          </p:val>
                                        </p:tav>
                                      </p:tavLst>
                                    </p:anim>
                                    <p:anim calcmode="lin" valueType="num">
                                      <p:cBhvr>
                                        <p:cTn id="23" dur="1000" fill="hold"/>
                                        <p:tgtEl>
                                          <p:spTgt spid="32781"/>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2781"/>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32783"/>
                                        </p:tgtEl>
                                        <p:attrNameLst>
                                          <p:attrName>style.visibility</p:attrName>
                                        </p:attrNameLst>
                                      </p:cBhvr>
                                      <p:to>
                                        <p:strVal val="visible"/>
                                      </p:to>
                                    </p:set>
                                    <p:anim calcmode="lin" valueType="num">
                                      <p:cBhvr>
                                        <p:cTn id="27" dur="1000" fill="hold"/>
                                        <p:tgtEl>
                                          <p:spTgt spid="32783"/>
                                        </p:tgtEl>
                                        <p:attrNameLst>
                                          <p:attrName>ppt_x</p:attrName>
                                        </p:attrNameLst>
                                      </p:cBhvr>
                                      <p:tavLst>
                                        <p:tav tm="0">
                                          <p:val>
                                            <p:strVal val="#ppt_x-.2"/>
                                          </p:val>
                                        </p:tav>
                                        <p:tav tm="100000">
                                          <p:val>
                                            <p:strVal val="#ppt_x"/>
                                          </p:val>
                                        </p:tav>
                                      </p:tavLst>
                                    </p:anim>
                                    <p:anim calcmode="lin" valueType="num">
                                      <p:cBhvr>
                                        <p:cTn id="28" dur="1000" fill="hold"/>
                                        <p:tgtEl>
                                          <p:spTgt spid="32783"/>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2783"/>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32784"/>
                                        </p:tgtEl>
                                        <p:attrNameLst>
                                          <p:attrName>style.visibility</p:attrName>
                                        </p:attrNameLst>
                                      </p:cBhvr>
                                      <p:to>
                                        <p:strVal val="visible"/>
                                      </p:to>
                                    </p:set>
                                    <p:anim calcmode="lin" valueType="num">
                                      <p:cBhvr>
                                        <p:cTn id="32" dur="1000" fill="hold"/>
                                        <p:tgtEl>
                                          <p:spTgt spid="32784"/>
                                        </p:tgtEl>
                                        <p:attrNameLst>
                                          <p:attrName>ppt_x</p:attrName>
                                        </p:attrNameLst>
                                      </p:cBhvr>
                                      <p:tavLst>
                                        <p:tav tm="0">
                                          <p:val>
                                            <p:strVal val="#ppt_x-.2"/>
                                          </p:val>
                                        </p:tav>
                                        <p:tav tm="100000">
                                          <p:val>
                                            <p:strVal val="#ppt_x"/>
                                          </p:val>
                                        </p:tav>
                                      </p:tavLst>
                                    </p:anim>
                                    <p:anim calcmode="lin" valueType="num">
                                      <p:cBhvr>
                                        <p:cTn id="33" dur="1000" fill="hold"/>
                                        <p:tgtEl>
                                          <p:spTgt spid="32784"/>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2784"/>
                                        </p:tgtEl>
                                      </p:cBhvr>
                                    </p:animEffect>
                                  </p:childTnLst>
                                </p:cTn>
                              </p:par>
                              <p:par>
                                <p:cTn id="35" presetID="29" presetClass="entr" presetSubtype="0" fill="hold" grpId="0" nodeType="withEffect">
                                  <p:stCondLst>
                                    <p:cond delay="0"/>
                                  </p:stCondLst>
                                  <p:childTnLst>
                                    <p:set>
                                      <p:cBhvr>
                                        <p:cTn id="36" dur="1" fill="hold">
                                          <p:stCondLst>
                                            <p:cond delay="0"/>
                                          </p:stCondLst>
                                        </p:cTn>
                                        <p:tgtEl>
                                          <p:spTgt spid="32785"/>
                                        </p:tgtEl>
                                        <p:attrNameLst>
                                          <p:attrName>style.visibility</p:attrName>
                                        </p:attrNameLst>
                                      </p:cBhvr>
                                      <p:to>
                                        <p:strVal val="visible"/>
                                      </p:to>
                                    </p:set>
                                    <p:anim calcmode="lin" valueType="num">
                                      <p:cBhvr>
                                        <p:cTn id="37" dur="1000" fill="hold"/>
                                        <p:tgtEl>
                                          <p:spTgt spid="32785"/>
                                        </p:tgtEl>
                                        <p:attrNameLst>
                                          <p:attrName>ppt_x</p:attrName>
                                        </p:attrNameLst>
                                      </p:cBhvr>
                                      <p:tavLst>
                                        <p:tav tm="0">
                                          <p:val>
                                            <p:strVal val="#ppt_x-.2"/>
                                          </p:val>
                                        </p:tav>
                                        <p:tav tm="100000">
                                          <p:val>
                                            <p:strVal val="#ppt_x"/>
                                          </p:val>
                                        </p:tav>
                                      </p:tavLst>
                                    </p:anim>
                                    <p:anim calcmode="lin" valueType="num">
                                      <p:cBhvr>
                                        <p:cTn id="38" dur="1000" fill="hold"/>
                                        <p:tgtEl>
                                          <p:spTgt spid="32785"/>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278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9" presetClass="entr" presetSubtype="0" fill="hold" nodeType="click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p:cTn id="48" dur="1000" fill="hold"/>
                                        <p:tgtEl>
                                          <p:spTgt spid="4"/>
                                        </p:tgtEl>
                                        <p:attrNameLst>
                                          <p:attrName>ppt_x</p:attrName>
                                        </p:attrNameLst>
                                      </p:cBhvr>
                                      <p:tavLst>
                                        <p:tav tm="0">
                                          <p:val>
                                            <p:strVal val="#ppt_x-.2"/>
                                          </p:val>
                                        </p:tav>
                                        <p:tav tm="100000">
                                          <p:val>
                                            <p:strVal val="#ppt_x"/>
                                          </p:val>
                                        </p:tav>
                                      </p:tavLst>
                                    </p:anim>
                                    <p:anim calcmode="lin" valueType="num">
                                      <p:cBhvr>
                                        <p:cTn id="4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50" dur="1000"/>
                                        <p:tgtEl>
                                          <p:spTgt spid="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1000"/>
                                        <p:tgtEl>
                                          <p:spTgt spid="20"/>
                                        </p:tgtEl>
                                      </p:cBhvr>
                                    </p:animEffect>
                                    <p:anim calcmode="lin" valueType="num">
                                      <p:cBhvr>
                                        <p:cTn id="56" dur="1000" fill="hold"/>
                                        <p:tgtEl>
                                          <p:spTgt spid="20"/>
                                        </p:tgtEl>
                                        <p:attrNameLst>
                                          <p:attrName>ppt_x</p:attrName>
                                        </p:attrNameLst>
                                      </p:cBhvr>
                                      <p:tavLst>
                                        <p:tav tm="0">
                                          <p:val>
                                            <p:strVal val="#ppt_x"/>
                                          </p:val>
                                        </p:tav>
                                        <p:tav tm="100000">
                                          <p:val>
                                            <p:strVal val="#ppt_x"/>
                                          </p:val>
                                        </p:tav>
                                      </p:tavLst>
                                    </p:anim>
                                    <p:anim calcmode="lin" valueType="num">
                                      <p:cBhvr>
                                        <p:cTn id="5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3" grpId="0" animBg="1"/>
      <p:bldP spid="32784" grpId="0"/>
      <p:bldP spid="32785" grpId="0"/>
      <p:bldP spid="18"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2" name="Picture 4" descr="box6">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048000"/>
            <a:ext cx="3276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3" name="Picture 5" descr="box2">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0900" y="4038600"/>
            <a:ext cx="26670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4" name="Picture 6" descr="box3">
            <a:hlinkClick r:id="rId6" action="ppaction://hlinksldjump"/>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3600" y="3048000"/>
            <a:ext cx="3200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5" name="Text Box 7"/>
          <p:cNvSpPr txBox="1">
            <a:spLocks noChangeArrowheads="1"/>
          </p:cNvSpPr>
          <p:nvPr/>
        </p:nvSpPr>
        <p:spPr bwMode="auto">
          <a:xfrm>
            <a:off x="685800" y="1219200"/>
            <a:ext cx="84582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just" eaLnBrk="1" hangingPunct="1"/>
            <a:r>
              <a:rPr lang="en-US" sz="2400" b="1">
                <a:solidFill>
                  <a:srgbClr val="FF0000"/>
                </a:solidFill>
                <a:latin typeface="Times New Roman" pitchFamily="18" charset="0"/>
              </a:rPr>
              <a:t>Luật chơi</a:t>
            </a:r>
            <a:r>
              <a:rPr lang="en-US" sz="2400" b="1">
                <a:solidFill>
                  <a:srgbClr val="0000FF"/>
                </a:solidFill>
                <a:latin typeface="Times New Roman" pitchFamily="18" charset="0"/>
              </a:rPr>
              <a:t>: Có 3 hộp quà khác nhau, trong mỗi hộp quà chứa một câu hỏi và một phần quà hấp dẫn. Nếu trả lời đúng câu hỏi thì món quà sẽ hiện ra. Nếu trả lời sai thì món quà không hiện ra. Thời gian suy nghĩ cho mỗi câu là 15 giây.</a:t>
            </a:r>
            <a:r>
              <a:rPr lang="en-US" sz="2800">
                <a:solidFill>
                  <a:srgbClr val="0000FF"/>
                </a:solidFill>
                <a:latin typeface="Times New Roman" pitchFamily="18" charset="0"/>
              </a:rPr>
              <a:t> </a:t>
            </a:r>
            <a:endParaRPr lang="en-US" sz="2800" b="1">
              <a:solidFill>
                <a:srgbClr val="0000FF"/>
              </a:solidFill>
              <a:latin typeface="Times New Roman" pitchFamily="18" charset="0"/>
            </a:endParaRPr>
          </a:p>
        </p:txBody>
      </p:sp>
      <p:sp>
        <p:nvSpPr>
          <p:cNvPr id="43016" name="WordArt 8"/>
          <p:cNvSpPr>
            <a:spLocks noChangeArrowheads="1" noChangeShapeType="1" noTextEdit="1"/>
          </p:cNvSpPr>
          <p:nvPr/>
        </p:nvSpPr>
        <p:spPr bwMode="auto">
          <a:xfrm>
            <a:off x="1981200" y="-19050"/>
            <a:ext cx="5486400" cy="1162050"/>
          </a:xfrm>
          <a:prstGeom prst="rect">
            <a:avLst/>
          </a:prstGeom>
        </p:spPr>
        <p:txBody>
          <a:bodyPr wrap="none" fromWordArt="1">
            <a:prstTxWarp prst="textFadeUp">
              <a:avLst>
                <a:gd name="adj" fmla="val 9991"/>
              </a:avLst>
            </a:prstTxWarp>
          </a:bodyPr>
          <a:lstStyle/>
          <a:p>
            <a:pPr algn="ctr"/>
            <a:r>
              <a:rPr lang="en-US" sz="3600" kern="10">
                <a:ln w="12700">
                  <a:solidFill>
                    <a:srgbClr val="FF0000"/>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VnTimeH"/>
              </a:rPr>
              <a:t>hép quµ may m¾n</a:t>
            </a:r>
          </a:p>
        </p:txBody>
      </p:sp>
      <p:sp>
        <p:nvSpPr>
          <p:cNvPr id="16391" name="AutoShape 10">
            <a:hlinkClick r:id="rId6" action="ppaction://hlinksldjump" highlightClick="1"/>
          </p:cNvPr>
          <p:cNvSpPr>
            <a:spLocks noChangeArrowheads="1"/>
          </p:cNvSpPr>
          <p:nvPr/>
        </p:nvSpPr>
        <p:spPr bwMode="auto">
          <a:xfrm>
            <a:off x="8077200" y="6172200"/>
            <a:ext cx="10668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3016"/>
                                        </p:tgtEl>
                                        <p:attrNameLst>
                                          <p:attrName>style.visibility</p:attrName>
                                        </p:attrNameLst>
                                      </p:cBhvr>
                                      <p:to>
                                        <p:strVal val="visible"/>
                                      </p:to>
                                    </p:set>
                                    <p:animEffect transition="in" filter="wedge">
                                      <p:cBhvr>
                                        <p:cTn id="7" dur="2000"/>
                                        <p:tgtEl>
                                          <p:spTgt spid="43016"/>
                                        </p:tgtEl>
                                      </p:cBhvr>
                                    </p:animEffect>
                                  </p:childTnLst>
                                </p:cTn>
                              </p:par>
                              <p:par>
                                <p:cTn id="8" presetID="53" presetClass="entr" presetSubtype="0" fill="hold" grpId="0" nodeType="withEffect">
                                  <p:stCondLst>
                                    <p:cond delay="0"/>
                                  </p:stCondLst>
                                  <p:childTnLst>
                                    <p:set>
                                      <p:cBhvr>
                                        <p:cTn id="9" dur="1" fill="hold">
                                          <p:stCondLst>
                                            <p:cond delay="0"/>
                                          </p:stCondLst>
                                        </p:cTn>
                                        <p:tgtEl>
                                          <p:spTgt spid="43015"/>
                                        </p:tgtEl>
                                        <p:attrNameLst>
                                          <p:attrName>style.visibility</p:attrName>
                                        </p:attrNameLst>
                                      </p:cBhvr>
                                      <p:to>
                                        <p:strVal val="visible"/>
                                      </p:to>
                                    </p:set>
                                    <p:anim calcmode="lin" valueType="num">
                                      <p:cBhvr>
                                        <p:cTn id="10" dur="500" fill="hold"/>
                                        <p:tgtEl>
                                          <p:spTgt spid="43015"/>
                                        </p:tgtEl>
                                        <p:attrNameLst>
                                          <p:attrName>ppt_w</p:attrName>
                                        </p:attrNameLst>
                                      </p:cBhvr>
                                      <p:tavLst>
                                        <p:tav tm="0">
                                          <p:val>
                                            <p:fltVal val="0"/>
                                          </p:val>
                                        </p:tav>
                                        <p:tav tm="100000">
                                          <p:val>
                                            <p:strVal val="#ppt_w"/>
                                          </p:val>
                                        </p:tav>
                                      </p:tavLst>
                                    </p:anim>
                                    <p:anim calcmode="lin" valueType="num">
                                      <p:cBhvr>
                                        <p:cTn id="11" dur="500" fill="hold"/>
                                        <p:tgtEl>
                                          <p:spTgt spid="43015"/>
                                        </p:tgtEl>
                                        <p:attrNameLst>
                                          <p:attrName>ppt_h</p:attrName>
                                        </p:attrNameLst>
                                      </p:cBhvr>
                                      <p:tavLst>
                                        <p:tav tm="0">
                                          <p:val>
                                            <p:fltVal val="0"/>
                                          </p:val>
                                        </p:tav>
                                        <p:tav tm="100000">
                                          <p:val>
                                            <p:strVal val="#ppt_h"/>
                                          </p:val>
                                        </p:tav>
                                      </p:tavLst>
                                    </p:anim>
                                    <p:animEffect transition="in" filter="fade">
                                      <p:cBhvr>
                                        <p:cTn id="12" dur="500"/>
                                        <p:tgtEl>
                                          <p:spTgt spid="43015"/>
                                        </p:tgtEl>
                                      </p:cBhvr>
                                    </p:animEffect>
                                  </p:childTnLst>
                                </p:cTn>
                              </p:par>
                              <p:par>
                                <p:cTn id="13" presetID="37" presetClass="entr" presetSubtype="0" fill="hold" nodeType="withEffect">
                                  <p:stCondLst>
                                    <p:cond delay="0"/>
                                  </p:stCondLst>
                                  <p:childTnLst>
                                    <p:set>
                                      <p:cBhvr>
                                        <p:cTn id="14" dur="1" fill="hold">
                                          <p:stCondLst>
                                            <p:cond delay="0"/>
                                          </p:stCondLst>
                                        </p:cTn>
                                        <p:tgtEl>
                                          <p:spTgt spid="43012"/>
                                        </p:tgtEl>
                                        <p:attrNameLst>
                                          <p:attrName>style.visibility</p:attrName>
                                        </p:attrNameLst>
                                      </p:cBhvr>
                                      <p:to>
                                        <p:strVal val="visible"/>
                                      </p:to>
                                    </p:set>
                                    <p:animEffect transition="in" filter="fade">
                                      <p:cBhvr>
                                        <p:cTn id="15" dur="1000"/>
                                        <p:tgtEl>
                                          <p:spTgt spid="43012"/>
                                        </p:tgtEl>
                                      </p:cBhvr>
                                    </p:animEffect>
                                    <p:anim calcmode="lin" valueType="num">
                                      <p:cBhvr>
                                        <p:cTn id="16" dur="1000" fill="hold"/>
                                        <p:tgtEl>
                                          <p:spTgt spid="43012"/>
                                        </p:tgtEl>
                                        <p:attrNameLst>
                                          <p:attrName>ppt_x</p:attrName>
                                        </p:attrNameLst>
                                      </p:cBhvr>
                                      <p:tavLst>
                                        <p:tav tm="0">
                                          <p:val>
                                            <p:strVal val="#ppt_x"/>
                                          </p:val>
                                        </p:tav>
                                        <p:tav tm="100000">
                                          <p:val>
                                            <p:strVal val="#ppt_x"/>
                                          </p:val>
                                        </p:tav>
                                      </p:tavLst>
                                    </p:anim>
                                    <p:anim calcmode="lin" valueType="num">
                                      <p:cBhvr>
                                        <p:cTn id="17" dur="900" decel="100000" fill="hold"/>
                                        <p:tgtEl>
                                          <p:spTgt spid="43012"/>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3012"/>
                                        </p:tgtEl>
                                        <p:attrNameLst>
                                          <p:attrName>ppt_y</p:attrName>
                                        </p:attrNameLst>
                                      </p:cBhvr>
                                      <p:tavLst>
                                        <p:tav tm="0">
                                          <p:val>
                                            <p:strVal val="#ppt_y-.03"/>
                                          </p:val>
                                        </p:tav>
                                        <p:tav tm="100000">
                                          <p:val>
                                            <p:strVal val="#ppt_y"/>
                                          </p:val>
                                        </p:tav>
                                      </p:tavLst>
                                    </p:anim>
                                  </p:childTnLst>
                                </p:cTn>
                              </p:par>
                              <p:par>
                                <p:cTn id="19" presetID="17" presetClass="entr" presetSubtype="10" fill="hold" nodeType="withEffect">
                                  <p:stCondLst>
                                    <p:cond delay="0"/>
                                  </p:stCondLst>
                                  <p:childTnLst>
                                    <p:set>
                                      <p:cBhvr>
                                        <p:cTn id="20" dur="1" fill="hold">
                                          <p:stCondLst>
                                            <p:cond delay="0"/>
                                          </p:stCondLst>
                                        </p:cTn>
                                        <p:tgtEl>
                                          <p:spTgt spid="43013"/>
                                        </p:tgtEl>
                                        <p:attrNameLst>
                                          <p:attrName>style.visibility</p:attrName>
                                        </p:attrNameLst>
                                      </p:cBhvr>
                                      <p:to>
                                        <p:strVal val="visible"/>
                                      </p:to>
                                    </p:set>
                                    <p:anim calcmode="lin" valueType="num">
                                      <p:cBhvr>
                                        <p:cTn id="21" dur="500" fill="hold"/>
                                        <p:tgtEl>
                                          <p:spTgt spid="43013"/>
                                        </p:tgtEl>
                                        <p:attrNameLst>
                                          <p:attrName>ppt_w</p:attrName>
                                        </p:attrNameLst>
                                      </p:cBhvr>
                                      <p:tavLst>
                                        <p:tav tm="0">
                                          <p:val>
                                            <p:fltVal val="0"/>
                                          </p:val>
                                        </p:tav>
                                        <p:tav tm="100000">
                                          <p:val>
                                            <p:strVal val="#ppt_w"/>
                                          </p:val>
                                        </p:tav>
                                      </p:tavLst>
                                    </p:anim>
                                    <p:anim calcmode="lin" valueType="num">
                                      <p:cBhvr>
                                        <p:cTn id="22" dur="500" fill="hold"/>
                                        <p:tgtEl>
                                          <p:spTgt spid="43013"/>
                                        </p:tgtEl>
                                        <p:attrNameLst>
                                          <p:attrName>ppt_h</p:attrName>
                                        </p:attrNameLst>
                                      </p:cBhvr>
                                      <p:tavLst>
                                        <p:tav tm="0">
                                          <p:val>
                                            <p:strVal val="#ppt_h"/>
                                          </p:val>
                                        </p:tav>
                                        <p:tav tm="100000">
                                          <p:val>
                                            <p:strVal val="#ppt_h"/>
                                          </p:val>
                                        </p:tav>
                                      </p:tavLst>
                                    </p:anim>
                                  </p:childTnLst>
                                </p:cTn>
                              </p:par>
                              <p:par>
                                <p:cTn id="23" presetID="52" presetClass="entr" presetSubtype="0" fill="hold" nodeType="withEffect">
                                  <p:stCondLst>
                                    <p:cond delay="0"/>
                                  </p:stCondLst>
                                  <p:childTnLst>
                                    <p:set>
                                      <p:cBhvr>
                                        <p:cTn id="24" dur="1" fill="hold">
                                          <p:stCondLst>
                                            <p:cond delay="0"/>
                                          </p:stCondLst>
                                        </p:cTn>
                                        <p:tgtEl>
                                          <p:spTgt spid="43014"/>
                                        </p:tgtEl>
                                        <p:attrNameLst>
                                          <p:attrName>style.visibility</p:attrName>
                                        </p:attrNameLst>
                                      </p:cBhvr>
                                      <p:to>
                                        <p:strVal val="visible"/>
                                      </p:to>
                                    </p:set>
                                    <p:animScale>
                                      <p:cBhvr>
                                        <p:cTn id="25" dur="1000" decel="50000" fill="hold">
                                          <p:stCondLst>
                                            <p:cond delay="0"/>
                                          </p:stCondLst>
                                        </p:cTn>
                                        <p:tgtEl>
                                          <p:spTgt spid="430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43014"/>
                                        </p:tgtEl>
                                        <p:attrNameLst>
                                          <p:attrName>ppt_x</p:attrName>
                                          <p:attrName>ppt_y</p:attrName>
                                        </p:attrNameLst>
                                      </p:cBhvr>
                                    </p:animMotion>
                                    <p:animEffect transition="in" filter="fade">
                                      <p:cBhvr>
                                        <p:cTn id="27" dur="1000"/>
                                        <p:tgtEl>
                                          <p:spTgt spid="4301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8" restart="whenNotActive" fill="hold" evtFilter="cancelBubble" nodeType="interactiveSeq">
                <p:stCondLst>
                  <p:cond evt="onClick" delay="0">
                    <p:tgtEl>
                      <p:spTgt spid="43012"/>
                    </p:tgtEl>
                  </p:cond>
                </p:stCondLst>
                <p:endSync evt="end" delay="0">
                  <p:rtn val="all"/>
                </p:endSync>
                <p:childTnLst>
                  <p:par>
                    <p:cTn id="29" fill="hold" nodeType="clickPar">
                      <p:stCondLst>
                        <p:cond delay="0"/>
                      </p:stCondLst>
                      <p:childTnLst>
                        <p:par>
                          <p:cTn id="30" fill="hold" nodeType="withGroup">
                            <p:stCondLst>
                              <p:cond delay="0"/>
                            </p:stCondLst>
                            <p:childTnLst>
                              <p:par>
                                <p:cTn id="31" presetID="2" presetClass="exit" presetSubtype="4" fill="hold" nodeType="clickEffect">
                                  <p:stCondLst>
                                    <p:cond delay="0"/>
                                  </p:stCondLst>
                                  <p:childTnLst>
                                    <p:anim calcmode="lin" valueType="num">
                                      <p:cBhvr additive="base">
                                        <p:cTn id="32" dur="500"/>
                                        <p:tgtEl>
                                          <p:spTgt spid="43012"/>
                                        </p:tgtEl>
                                        <p:attrNameLst>
                                          <p:attrName>ppt_x</p:attrName>
                                        </p:attrNameLst>
                                      </p:cBhvr>
                                      <p:tavLst>
                                        <p:tav tm="0">
                                          <p:val>
                                            <p:strVal val="ppt_x"/>
                                          </p:val>
                                        </p:tav>
                                        <p:tav tm="100000">
                                          <p:val>
                                            <p:strVal val="ppt_x"/>
                                          </p:val>
                                        </p:tav>
                                      </p:tavLst>
                                    </p:anim>
                                    <p:anim calcmode="lin" valueType="num">
                                      <p:cBhvr additive="base">
                                        <p:cTn id="33" dur="500"/>
                                        <p:tgtEl>
                                          <p:spTgt spid="43012"/>
                                        </p:tgtEl>
                                        <p:attrNameLst>
                                          <p:attrName>ppt_y</p:attrName>
                                        </p:attrNameLst>
                                      </p:cBhvr>
                                      <p:tavLst>
                                        <p:tav tm="0">
                                          <p:val>
                                            <p:strVal val="ppt_y"/>
                                          </p:val>
                                        </p:tav>
                                        <p:tav tm="100000">
                                          <p:val>
                                            <p:strVal val="1+ppt_h/2"/>
                                          </p:val>
                                        </p:tav>
                                      </p:tavLst>
                                    </p:anim>
                                    <p:set>
                                      <p:cBhvr>
                                        <p:cTn id="34" dur="1" fill="hold">
                                          <p:stCondLst>
                                            <p:cond delay="499"/>
                                          </p:stCondLst>
                                        </p:cTn>
                                        <p:tgtEl>
                                          <p:spTgt spid="43012"/>
                                        </p:tgtEl>
                                        <p:attrNameLst>
                                          <p:attrName>style.visibility</p:attrName>
                                        </p:attrNameLst>
                                      </p:cBhvr>
                                      <p:to>
                                        <p:strVal val="hidden"/>
                                      </p:to>
                                    </p:set>
                                  </p:childTnLst>
                                </p:cTn>
                              </p:par>
                            </p:childTnLst>
                          </p:cTn>
                        </p:par>
                      </p:childTnLst>
                    </p:cTn>
                  </p:par>
                </p:childTnLst>
              </p:cTn>
              <p:nextCondLst>
                <p:cond evt="onClick" delay="0">
                  <p:tgtEl>
                    <p:spTgt spid="43012"/>
                  </p:tgtEl>
                </p:cond>
              </p:nextCondLst>
            </p:seq>
            <p:seq concurrent="1" nextAc="seek">
              <p:cTn id="35" restart="whenNotActive" fill="hold" evtFilter="cancelBubble" nodeType="interactiveSeq">
                <p:stCondLst>
                  <p:cond evt="onClick" delay="0">
                    <p:tgtEl>
                      <p:spTgt spid="43013"/>
                    </p:tgtEl>
                  </p:cond>
                </p:stCondLst>
                <p:endSync evt="end" delay="0">
                  <p:rtn val="all"/>
                </p:endSync>
                <p:childTnLst>
                  <p:par>
                    <p:cTn id="36" fill="hold" nodeType="clickPar">
                      <p:stCondLst>
                        <p:cond delay="0"/>
                      </p:stCondLst>
                      <p:childTnLst>
                        <p:par>
                          <p:cTn id="37" fill="hold" nodeType="withGroup">
                            <p:stCondLst>
                              <p:cond delay="0"/>
                            </p:stCondLst>
                            <p:childTnLst>
                              <p:par>
                                <p:cTn id="38" presetID="24" presetClass="exit" presetSubtype="0" fill="hold" nodeType="clickEffect">
                                  <p:stCondLst>
                                    <p:cond delay="0"/>
                                  </p:stCondLst>
                                  <p:childTnLst>
                                    <p:anim to="" calcmode="lin" valueType="num">
                                      <p:cBhvr>
                                        <p:cTn id="39" dur="1"/>
                                        <p:tgtEl>
                                          <p:spTgt spid="43013"/>
                                        </p:tgtEl>
                                        <p:attrNameLst>
                                          <p:attrName/>
                                        </p:attrNameLst>
                                      </p:cBhvr>
                                    </p:anim>
                                    <p:set>
                                      <p:cBhvr>
                                        <p:cTn id="40" dur="1" fill="hold">
                                          <p:stCondLst>
                                            <p:cond delay="0"/>
                                          </p:stCondLst>
                                        </p:cTn>
                                        <p:tgtEl>
                                          <p:spTgt spid="43013"/>
                                        </p:tgtEl>
                                        <p:attrNameLst>
                                          <p:attrName>style.visibility</p:attrName>
                                        </p:attrNameLst>
                                      </p:cBhvr>
                                      <p:to>
                                        <p:strVal val="hidden"/>
                                      </p:to>
                                    </p:set>
                                  </p:childTnLst>
                                </p:cTn>
                              </p:par>
                            </p:childTnLst>
                          </p:cTn>
                        </p:par>
                      </p:childTnLst>
                    </p:cTn>
                  </p:par>
                </p:childTnLst>
              </p:cTn>
              <p:nextCondLst>
                <p:cond evt="onClick" delay="0">
                  <p:tgtEl>
                    <p:spTgt spid="43013"/>
                  </p:tgtEl>
                </p:cond>
              </p:nextCondLst>
            </p:seq>
            <p:seq concurrent="1" nextAc="seek">
              <p:cTn id="41" restart="whenNotActive" fill="hold" evtFilter="cancelBubble" nodeType="interactiveSeq">
                <p:stCondLst>
                  <p:cond evt="onClick" delay="0">
                    <p:tgtEl>
                      <p:spTgt spid="43014"/>
                    </p:tgtEl>
                  </p:cond>
                </p:stCondLst>
                <p:endSync evt="end" delay="0">
                  <p:rtn val="all"/>
                </p:endSync>
                <p:childTnLst>
                  <p:par>
                    <p:cTn id="42" fill="hold" nodeType="clickPar">
                      <p:stCondLst>
                        <p:cond delay="0"/>
                      </p:stCondLst>
                      <p:childTnLst>
                        <p:par>
                          <p:cTn id="43" fill="hold" nodeType="withGroup">
                            <p:stCondLst>
                              <p:cond delay="0"/>
                            </p:stCondLst>
                            <p:childTnLst>
                              <p:par>
                                <p:cTn id="44" presetID="55" presetClass="exit" presetSubtype="0" fill="hold" nodeType="clickEffect">
                                  <p:stCondLst>
                                    <p:cond delay="0"/>
                                  </p:stCondLst>
                                  <p:childTnLst>
                                    <p:anim calcmode="lin" valueType="num">
                                      <p:cBhvr>
                                        <p:cTn id="45" dur="1000"/>
                                        <p:tgtEl>
                                          <p:spTgt spid="43014"/>
                                        </p:tgtEl>
                                        <p:attrNameLst>
                                          <p:attrName>ppt_w</p:attrName>
                                        </p:attrNameLst>
                                      </p:cBhvr>
                                      <p:tavLst>
                                        <p:tav tm="0">
                                          <p:val>
                                            <p:strVal val="ppt_w"/>
                                          </p:val>
                                        </p:tav>
                                        <p:tav tm="100000">
                                          <p:val>
                                            <p:strVal val="ppt_w*0.70"/>
                                          </p:val>
                                        </p:tav>
                                      </p:tavLst>
                                    </p:anim>
                                    <p:anim calcmode="lin" valueType="num">
                                      <p:cBhvr>
                                        <p:cTn id="46" dur="1000"/>
                                        <p:tgtEl>
                                          <p:spTgt spid="43014"/>
                                        </p:tgtEl>
                                        <p:attrNameLst>
                                          <p:attrName>ppt_h</p:attrName>
                                        </p:attrNameLst>
                                      </p:cBhvr>
                                      <p:tavLst>
                                        <p:tav tm="0">
                                          <p:val>
                                            <p:strVal val="ppt_h"/>
                                          </p:val>
                                        </p:tav>
                                        <p:tav tm="100000">
                                          <p:val>
                                            <p:strVal val="ppt_h"/>
                                          </p:val>
                                        </p:tav>
                                      </p:tavLst>
                                    </p:anim>
                                    <p:animEffect transition="out" filter="fade">
                                      <p:cBhvr>
                                        <p:cTn id="47" dur="1000"/>
                                        <p:tgtEl>
                                          <p:spTgt spid="43014"/>
                                        </p:tgtEl>
                                      </p:cBhvr>
                                    </p:animEffect>
                                    <p:set>
                                      <p:cBhvr>
                                        <p:cTn id="48" dur="1" fill="hold">
                                          <p:stCondLst>
                                            <p:cond delay="999"/>
                                          </p:stCondLst>
                                        </p:cTn>
                                        <p:tgtEl>
                                          <p:spTgt spid="43014"/>
                                        </p:tgtEl>
                                        <p:attrNameLst>
                                          <p:attrName>style.visibility</p:attrName>
                                        </p:attrNameLst>
                                      </p:cBhvr>
                                      <p:to>
                                        <p:strVal val="hidden"/>
                                      </p:to>
                                    </p:set>
                                  </p:childTnLst>
                                </p:cTn>
                              </p:par>
                            </p:childTnLst>
                          </p:cTn>
                        </p:par>
                      </p:childTnLst>
                    </p:cTn>
                  </p:par>
                </p:childTnLst>
              </p:cTn>
              <p:nextCondLst>
                <p:cond evt="onClick" delay="0">
                  <p:tgtEl>
                    <p:spTgt spid="43014"/>
                  </p:tgtEl>
                </p:cond>
              </p:nextCondLst>
            </p:seq>
          </p:childTnLst>
        </p:cTn>
      </p:par>
    </p:tnLst>
    <p:bldLst>
      <p:bldP spid="43015" grpId="0"/>
      <p:bldP spid="430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228600" y="3810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3600" b="1">
                <a:solidFill>
                  <a:srgbClr val="0000FF"/>
                </a:solidFill>
                <a:latin typeface="Times New Roman" pitchFamily="18" charset="0"/>
              </a:rPr>
              <a:t>HỘP QUÀ MÀU VÀNG</a:t>
            </a:r>
          </a:p>
        </p:txBody>
      </p:sp>
      <p:sp>
        <p:nvSpPr>
          <p:cNvPr id="17411" name="Text Box 3"/>
          <p:cNvSpPr txBox="1">
            <a:spLocks noChangeArrowheads="1"/>
          </p:cNvSpPr>
          <p:nvPr/>
        </p:nvSpPr>
        <p:spPr bwMode="auto">
          <a:xfrm>
            <a:off x="838200" y="2057400"/>
            <a:ext cx="64770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3200" b="1">
                <a:solidFill>
                  <a:srgbClr val="0000FF"/>
                </a:solidFill>
                <a:latin typeface="Times New Roman" pitchFamily="18" charset="0"/>
              </a:rPr>
              <a:t> Cho  G(x)= - 4x</a:t>
            </a:r>
            <a:r>
              <a:rPr lang="en-US" sz="3200" b="1" baseline="30000">
                <a:solidFill>
                  <a:srgbClr val="0000FF"/>
                </a:solidFill>
                <a:latin typeface="Times New Roman" pitchFamily="18" charset="0"/>
              </a:rPr>
              <a:t>5</a:t>
            </a:r>
            <a:r>
              <a:rPr lang="en-US" sz="3200" b="1">
                <a:solidFill>
                  <a:srgbClr val="0000FF"/>
                </a:solidFill>
                <a:latin typeface="Times New Roman" pitchFamily="18" charset="0"/>
              </a:rPr>
              <a:t> + 3 – 2x</a:t>
            </a:r>
            <a:r>
              <a:rPr lang="en-US" sz="3200" b="1" baseline="30000">
                <a:solidFill>
                  <a:srgbClr val="0000FF"/>
                </a:solidFill>
                <a:latin typeface="Times New Roman" pitchFamily="18" charset="0"/>
              </a:rPr>
              <a:t>2</a:t>
            </a:r>
            <a:r>
              <a:rPr lang="en-US" sz="3200" b="1">
                <a:solidFill>
                  <a:srgbClr val="0000FF"/>
                </a:solidFill>
                <a:latin typeface="Times New Roman" pitchFamily="18" charset="0"/>
              </a:rPr>
              <a:t> – x + 2x</a:t>
            </a:r>
            <a:r>
              <a:rPr lang="en-US" sz="3200" b="1" baseline="30000">
                <a:solidFill>
                  <a:srgbClr val="0000FF"/>
                </a:solidFill>
                <a:latin typeface="Times New Roman" pitchFamily="18" charset="0"/>
              </a:rPr>
              <a:t>3</a:t>
            </a:r>
            <a:r>
              <a:rPr lang="en-US" sz="3200" b="1">
                <a:solidFill>
                  <a:srgbClr val="0000FF"/>
                </a:solidFill>
                <a:latin typeface="Times New Roman" pitchFamily="18" charset="0"/>
              </a:rPr>
              <a:t> </a:t>
            </a:r>
          </a:p>
          <a:p>
            <a:pPr eaLnBrk="1" hangingPunct="1"/>
            <a:endParaRPr lang="en-US" sz="3200" b="1">
              <a:solidFill>
                <a:srgbClr val="0000FF"/>
              </a:solidFill>
              <a:latin typeface="Times New Roman" pitchFamily="18" charset="0"/>
            </a:endParaRPr>
          </a:p>
          <a:p>
            <a:pPr eaLnBrk="1" hangingPunct="1"/>
            <a:r>
              <a:rPr lang="en-US" sz="3200" b="1">
                <a:solidFill>
                  <a:srgbClr val="0000FF"/>
                </a:solidFill>
                <a:latin typeface="Times New Roman" pitchFamily="18" charset="0"/>
              </a:rPr>
              <a:t>thì </a:t>
            </a:r>
            <a:r>
              <a:rPr lang="en-US" sz="3200" b="1">
                <a:solidFill>
                  <a:srgbClr val="FF3300"/>
                </a:solidFill>
                <a:latin typeface="Times New Roman" pitchFamily="18" charset="0"/>
              </a:rPr>
              <a:t>-G(x)</a:t>
            </a:r>
            <a:r>
              <a:rPr lang="en-US" sz="3200" b="1">
                <a:solidFill>
                  <a:srgbClr val="0000FF"/>
                </a:solidFill>
                <a:latin typeface="Times New Roman" pitchFamily="18" charset="0"/>
              </a:rPr>
              <a:t>  =   4x</a:t>
            </a:r>
            <a:r>
              <a:rPr lang="en-US" sz="3200" b="1" baseline="30000">
                <a:solidFill>
                  <a:srgbClr val="0000FF"/>
                </a:solidFill>
                <a:latin typeface="Times New Roman" pitchFamily="18" charset="0"/>
              </a:rPr>
              <a:t>5</a:t>
            </a:r>
            <a:r>
              <a:rPr lang="en-US" sz="3200" b="1">
                <a:solidFill>
                  <a:srgbClr val="0000FF"/>
                </a:solidFill>
                <a:latin typeface="Times New Roman" pitchFamily="18" charset="0"/>
              </a:rPr>
              <a:t> - 3 - 2x</a:t>
            </a:r>
            <a:r>
              <a:rPr lang="en-US" sz="3200" b="1" baseline="30000">
                <a:solidFill>
                  <a:srgbClr val="0000FF"/>
                </a:solidFill>
                <a:latin typeface="Times New Roman" pitchFamily="18" charset="0"/>
              </a:rPr>
              <a:t>2</a:t>
            </a:r>
            <a:r>
              <a:rPr lang="en-US" sz="3200" b="1">
                <a:solidFill>
                  <a:srgbClr val="0000FF"/>
                </a:solidFill>
                <a:latin typeface="Times New Roman" pitchFamily="18" charset="0"/>
              </a:rPr>
              <a:t> + x - 2x</a:t>
            </a:r>
            <a:r>
              <a:rPr lang="en-US" sz="3200" b="1" baseline="30000">
                <a:solidFill>
                  <a:srgbClr val="0000FF"/>
                </a:solidFill>
                <a:latin typeface="Times New Roman" pitchFamily="18" charset="0"/>
              </a:rPr>
              <a:t>3</a:t>
            </a:r>
            <a:r>
              <a:rPr lang="en-US" sz="3200" b="1">
                <a:solidFill>
                  <a:srgbClr val="0000FF"/>
                </a:solidFill>
                <a:latin typeface="Times New Roman" pitchFamily="18" charset="0"/>
              </a:rPr>
              <a:t> </a:t>
            </a:r>
          </a:p>
          <a:p>
            <a:pPr eaLnBrk="1" hangingPunct="1"/>
            <a:endParaRPr lang="en-US" sz="3200" b="1">
              <a:solidFill>
                <a:srgbClr val="0000FF"/>
              </a:solidFill>
              <a:latin typeface="Times New Roman" pitchFamily="18" charset="0"/>
            </a:endParaRPr>
          </a:p>
        </p:txBody>
      </p:sp>
      <p:sp>
        <p:nvSpPr>
          <p:cNvPr id="44036" name="AutoShape 4">
            <a:hlinkClick r:id="rId2" action="ppaction://hlinksldjump" highlightClick="1"/>
          </p:cNvPr>
          <p:cNvSpPr>
            <a:spLocks noChangeArrowheads="1"/>
          </p:cNvSpPr>
          <p:nvPr/>
        </p:nvSpPr>
        <p:spPr bwMode="auto">
          <a:xfrm>
            <a:off x="1219200" y="5257800"/>
            <a:ext cx="1676400" cy="1219200"/>
          </a:xfrm>
          <a:prstGeom prst="actionButtonBlank">
            <a:avLst/>
          </a:prstGeom>
          <a:solidFill>
            <a:schemeClr val="accent1"/>
          </a:solidFill>
          <a:ln w="9525">
            <a:noFill/>
            <a:miter lim="800000"/>
            <a:headEnd/>
            <a:tailEnd/>
          </a:ln>
          <a:effectLst/>
        </p:spPr>
        <p:txBody>
          <a:bodyPr wrap="none" anchor="ctr"/>
          <a:lstStyle/>
          <a:p>
            <a:pPr algn="ctr">
              <a:defRPr/>
            </a:pPr>
            <a:r>
              <a:rPr lang="en-US" sz="2800" b="1" dirty="0" err="1">
                <a:solidFill>
                  <a:srgbClr val="CC00CC"/>
                </a:solidFill>
                <a:effectLst>
                  <a:outerShdw blurRad="38100" dist="38100" dir="2700000" algn="tl">
                    <a:srgbClr val="000000"/>
                  </a:outerShdw>
                </a:effectLst>
                <a:latin typeface="Times New Roman" pitchFamily="18" charset="0"/>
              </a:rPr>
              <a:t>Đúng</a:t>
            </a:r>
            <a:endParaRPr lang="en-US" sz="2800" b="1" dirty="0">
              <a:solidFill>
                <a:srgbClr val="CC00CC"/>
              </a:solidFill>
              <a:effectLst>
                <a:outerShdw blurRad="38100" dist="38100" dir="2700000" algn="tl">
                  <a:srgbClr val="000000"/>
                </a:outerShdw>
              </a:effectLst>
              <a:latin typeface="Times New Roman" pitchFamily="18" charset="0"/>
            </a:endParaRPr>
          </a:p>
        </p:txBody>
      </p:sp>
      <p:sp>
        <p:nvSpPr>
          <p:cNvPr id="17413" name="AutoShape 25">
            <a:hlinkClick r:id="rId3" action="ppaction://hlinksldjump" highlightClick="1"/>
          </p:cNvPr>
          <p:cNvSpPr>
            <a:spLocks noChangeArrowheads="1"/>
          </p:cNvSpPr>
          <p:nvPr/>
        </p:nvSpPr>
        <p:spPr bwMode="auto">
          <a:xfrm>
            <a:off x="4724400" y="5257800"/>
            <a:ext cx="1752600" cy="1143000"/>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solidFill>
                  <a:srgbClr val="0000CC"/>
                </a:solidFill>
              </a:rPr>
              <a:t>SAI</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4">
            <a:hlinkClick r:id="rId3" action="ppaction://hlinksldjump" highlightClick="1"/>
          </p:cNvPr>
          <p:cNvSpPr>
            <a:spLocks noChangeArrowheads="1"/>
          </p:cNvSpPr>
          <p:nvPr/>
        </p:nvSpPr>
        <p:spPr bwMode="auto">
          <a:xfrm>
            <a:off x="8534400" y="6477000"/>
            <a:ext cx="609600" cy="38100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8435" name="Text Box 5"/>
          <p:cNvSpPr txBox="1">
            <a:spLocks noChangeArrowheads="1"/>
          </p:cNvSpPr>
          <p:nvPr/>
        </p:nvSpPr>
        <p:spPr bwMode="auto">
          <a:xfrm>
            <a:off x="381000" y="0"/>
            <a:ext cx="7924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3600" b="1">
                <a:solidFill>
                  <a:srgbClr val="0000FF"/>
                </a:solidFill>
                <a:latin typeface="Times New Roman" pitchFamily="18" charset="0"/>
              </a:rPr>
              <a:t>HỘP QUÀ MÀU XANH</a:t>
            </a:r>
          </a:p>
        </p:txBody>
      </p:sp>
      <p:sp>
        <p:nvSpPr>
          <p:cNvPr id="18436" name="Text Box 6"/>
          <p:cNvSpPr txBox="1">
            <a:spLocks noChangeArrowheads="1"/>
          </p:cNvSpPr>
          <p:nvPr/>
        </p:nvSpPr>
        <p:spPr bwMode="auto">
          <a:xfrm>
            <a:off x="3594100" y="27368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just" eaLnBrk="1" hangingPunct="1"/>
            <a:r>
              <a:rPr lang="en-US" sz="2400" b="1">
                <a:solidFill>
                  <a:srgbClr val="FF0000"/>
                </a:solidFill>
                <a:latin typeface="Times New Roman" pitchFamily="18" charset="0"/>
              </a:rPr>
              <a:t> Giải:                </a:t>
            </a:r>
          </a:p>
        </p:txBody>
      </p:sp>
      <p:sp>
        <p:nvSpPr>
          <p:cNvPr id="18437" name="Text Box 26"/>
          <p:cNvSpPr txBox="1">
            <a:spLocks noChangeArrowheads="1"/>
          </p:cNvSpPr>
          <p:nvPr/>
        </p:nvSpPr>
        <p:spPr bwMode="auto">
          <a:xfrm>
            <a:off x="1422400" y="3368675"/>
            <a:ext cx="5410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a:latin typeface="Times New Roman" pitchFamily="18" charset="0"/>
              </a:rPr>
              <a:t>   </a:t>
            </a:r>
            <a:r>
              <a:rPr lang="en-US" sz="2400" b="1">
                <a:latin typeface="Times New Roman" pitchFamily="18" charset="0"/>
              </a:rPr>
              <a:t>A(x) =    </a:t>
            </a:r>
            <a:r>
              <a:rPr lang="en-US" sz="2400" b="1">
                <a:solidFill>
                  <a:srgbClr val="CC00FF"/>
                </a:solidFill>
                <a:latin typeface="Times New Roman" pitchFamily="18" charset="0"/>
              </a:rPr>
              <a:t>2x</a:t>
            </a:r>
            <a:r>
              <a:rPr lang="en-US" sz="2400" b="1" baseline="30000">
                <a:solidFill>
                  <a:srgbClr val="CC00FF"/>
                </a:solidFill>
                <a:latin typeface="Times New Roman" pitchFamily="18" charset="0"/>
              </a:rPr>
              <a:t>5  </a:t>
            </a:r>
            <a:r>
              <a:rPr lang="en-US" sz="2400" b="1">
                <a:solidFill>
                  <a:srgbClr val="CC00FF"/>
                </a:solidFill>
                <a:latin typeface="Times New Roman" pitchFamily="18" charset="0"/>
              </a:rPr>
              <a:t> -  2x</a:t>
            </a:r>
            <a:r>
              <a:rPr lang="en-US" sz="2400" b="1" baseline="30000">
                <a:solidFill>
                  <a:srgbClr val="CC00FF"/>
                </a:solidFill>
                <a:latin typeface="Times New Roman" pitchFamily="18" charset="0"/>
              </a:rPr>
              <a:t>3                     </a:t>
            </a:r>
            <a:r>
              <a:rPr lang="en-US" sz="2400" b="1">
                <a:solidFill>
                  <a:srgbClr val="CC00FF"/>
                </a:solidFill>
                <a:latin typeface="Times New Roman" pitchFamily="18" charset="0"/>
              </a:rPr>
              <a:t>-  x      - 1</a:t>
            </a:r>
          </a:p>
          <a:p>
            <a:pPr eaLnBrk="1" hangingPunct="1"/>
            <a:r>
              <a:rPr lang="en-US" sz="2400" b="1">
                <a:latin typeface="Times New Roman" pitchFamily="18" charset="0"/>
              </a:rPr>
              <a:t>   B(x)  =    -</a:t>
            </a:r>
            <a:r>
              <a:rPr lang="en-US" sz="2400" b="1">
                <a:solidFill>
                  <a:srgbClr val="6600CC"/>
                </a:solidFill>
                <a:latin typeface="Times New Roman" pitchFamily="18" charset="0"/>
              </a:rPr>
              <a:t>x</a:t>
            </a:r>
            <a:r>
              <a:rPr lang="en-US" sz="2400" b="1" baseline="30000">
                <a:solidFill>
                  <a:srgbClr val="6600CC"/>
                </a:solidFill>
                <a:latin typeface="Times New Roman" pitchFamily="18" charset="0"/>
              </a:rPr>
              <a:t>5   </a:t>
            </a:r>
            <a:r>
              <a:rPr lang="en-US" sz="2400" b="1">
                <a:solidFill>
                  <a:srgbClr val="6600CC"/>
                </a:solidFill>
                <a:latin typeface="Times New Roman" pitchFamily="18" charset="0"/>
              </a:rPr>
              <a:t>+    x</a:t>
            </a:r>
            <a:r>
              <a:rPr lang="en-US" sz="2400" b="1" baseline="30000">
                <a:solidFill>
                  <a:srgbClr val="6600CC"/>
                </a:solidFill>
                <a:latin typeface="Times New Roman" pitchFamily="18" charset="0"/>
              </a:rPr>
              <a:t>3  </a:t>
            </a:r>
            <a:r>
              <a:rPr lang="en-US" sz="2400" b="1">
                <a:solidFill>
                  <a:srgbClr val="6600CC"/>
                </a:solidFill>
                <a:latin typeface="Times New Roman" pitchFamily="18" charset="0"/>
              </a:rPr>
              <a:t>+ x</a:t>
            </a:r>
            <a:r>
              <a:rPr lang="en-US" sz="2400" b="1" baseline="30000">
                <a:solidFill>
                  <a:srgbClr val="6600CC"/>
                </a:solidFill>
                <a:latin typeface="Times New Roman" pitchFamily="18" charset="0"/>
              </a:rPr>
              <a:t>2</a:t>
            </a:r>
            <a:r>
              <a:rPr lang="en-US" sz="2400" b="1">
                <a:solidFill>
                  <a:srgbClr val="6600CC"/>
                </a:solidFill>
                <a:latin typeface="Times New Roman" pitchFamily="18" charset="0"/>
              </a:rPr>
              <a:t>    - 5x     + 3</a:t>
            </a:r>
            <a:endParaRPr lang="en-US" sz="2400" b="1" baseline="-25000">
              <a:solidFill>
                <a:srgbClr val="6600CC"/>
              </a:solidFill>
              <a:latin typeface="Times New Roman" pitchFamily="18" charset="0"/>
            </a:endParaRPr>
          </a:p>
        </p:txBody>
      </p:sp>
      <p:sp>
        <p:nvSpPr>
          <p:cNvPr id="18438" name="Rectangle 27"/>
          <p:cNvSpPr>
            <a:spLocks noChangeArrowheads="1"/>
          </p:cNvSpPr>
          <p:nvPr/>
        </p:nvSpPr>
        <p:spPr bwMode="auto">
          <a:xfrm>
            <a:off x="838200" y="4197350"/>
            <a:ext cx="1838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FF0000"/>
                </a:solidFill>
                <a:latin typeface="Times New Roman" pitchFamily="18" charset="0"/>
              </a:rPr>
              <a:t>A(x) - B(x) =</a:t>
            </a:r>
          </a:p>
        </p:txBody>
      </p:sp>
      <p:sp>
        <p:nvSpPr>
          <p:cNvPr id="18439" name="Line 28"/>
          <p:cNvSpPr>
            <a:spLocks noChangeShapeType="1"/>
          </p:cNvSpPr>
          <p:nvPr/>
        </p:nvSpPr>
        <p:spPr bwMode="auto">
          <a:xfrm>
            <a:off x="914400" y="4191000"/>
            <a:ext cx="563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0" name="Text Box 29"/>
          <p:cNvSpPr txBox="1">
            <a:spLocks noChangeArrowheads="1"/>
          </p:cNvSpPr>
          <p:nvPr/>
        </p:nvSpPr>
        <p:spPr bwMode="auto">
          <a:xfrm>
            <a:off x="2514600" y="4191000"/>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a:solidFill>
                  <a:srgbClr val="00B050"/>
                </a:solidFill>
                <a:latin typeface="Times New Roman" pitchFamily="18" charset="0"/>
              </a:rPr>
              <a:t>     </a:t>
            </a:r>
            <a:r>
              <a:rPr lang="en-US" sz="2400" b="1">
                <a:solidFill>
                  <a:srgbClr val="FF0000"/>
                </a:solidFill>
                <a:latin typeface="Times New Roman" pitchFamily="18" charset="0"/>
              </a:rPr>
              <a:t>3x</a:t>
            </a:r>
            <a:r>
              <a:rPr lang="en-US" sz="2400" b="1" baseline="30000">
                <a:solidFill>
                  <a:srgbClr val="FF0000"/>
                </a:solidFill>
                <a:latin typeface="Times New Roman" pitchFamily="18" charset="0"/>
              </a:rPr>
              <a:t>5</a:t>
            </a:r>
            <a:r>
              <a:rPr lang="en-US" sz="2400" b="1">
                <a:solidFill>
                  <a:srgbClr val="FF0000"/>
                </a:solidFill>
                <a:latin typeface="Times New Roman" pitchFamily="18" charset="0"/>
              </a:rPr>
              <a:t>  -  3x</a:t>
            </a:r>
            <a:r>
              <a:rPr lang="en-US" sz="2400" b="1" baseline="30000">
                <a:solidFill>
                  <a:srgbClr val="FF0000"/>
                </a:solidFill>
                <a:latin typeface="Times New Roman" pitchFamily="18" charset="0"/>
              </a:rPr>
              <a:t>3 </a:t>
            </a:r>
            <a:r>
              <a:rPr lang="en-US" sz="2400" b="1">
                <a:solidFill>
                  <a:srgbClr val="FF0000"/>
                </a:solidFill>
                <a:latin typeface="Times New Roman" pitchFamily="18" charset="0"/>
              </a:rPr>
              <a:t>  +x</a:t>
            </a:r>
            <a:r>
              <a:rPr lang="en-US" sz="2400" b="1" baseline="30000">
                <a:solidFill>
                  <a:srgbClr val="FF0000"/>
                </a:solidFill>
                <a:latin typeface="Times New Roman" pitchFamily="18" charset="0"/>
              </a:rPr>
              <a:t>2</a:t>
            </a:r>
            <a:r>
              <a:rPr lang="en-US" sz="2400" b="1">
                <a:solidFill>
                  <a:srgbClr val="FF0000"/>
                </a:solidFill>
                <a:latin typeface="Times New Roman" pitchFamily="18" charset="0"/>
              </a:rPr>
              <a:t>   + 4x    -  4</a:t>
            </a:r>
          </a:p>
        </p:txBody>
      </p:sp>
      <p:sp>
        <p:nvSpPr>
          <p:cNvPr id="18441" name="Text Box 30"/>
          <p:cNvSpPr txBox="1">
            <a:spLocks noChangeArrowheads="1"/>
          </p:cNvSpPr>
          <p:nvPr/>
        </p:nvSpPr>
        <p:spPr bwMode="auto">
          <a:xfrm>
            <a:off x="1143000" y="3530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400">
                <a:latin typeface="Times New Roman" pitchFamily="18" charset="0"/>
              </a:rPr>
              <a:t>-</a:t>
            </a:r>
          </a:p>
        </p:txBody>
      </p:sp>
      <p:sp>
        <p:nvSpPr>
          <p:cNvPr id="18442" name="Text Box 32"/>
          <p:cNvSpPr txBox="1">
            <a:spLocks noChangeArrowheads="1"/>
          </p:cNvSpPr>
          <p:nvPr/>
        </p:nvSpPr>
        <p:spPr bwMode="auto">
          <a:xfrm>
            <a:off x="1028700" y="914400"/>
            <a:ext cx="5410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solidFill>
                  <a:srgbClr val="FF0000"/>
                </a:solidFill>
                <a:latin typeface="Times New Roman" pitchFamily="18" charset="0"/>
              </a:rPr>
              <a:t>Cho hai đa thức: </a:t>
            </a:r>
          </a:p>
          <a:p>
            <a:pPr eaLnBrk="1" hangingPunct="1"/>
            <a:r>
              <a:rPr lang="en-US" sz="2400" b="1">
                <a:latin typeface="Times New Roman" pitchFamily="18" charset="0"/>
              </a:rPr>
              <a:t> A(x) =    2x</a:t>
            </a:r>
            <a:r>
              <a:rPr lang="en-US" sz="2400" b="1" baseline="30000">
                <a:latin typeface="Times New Roman" pitchFamily="18" charset="0"/>
              </a:rPr>
              <a:t>5  </a:t>
            </a:r>
            <a:r>
              <a:rPr lang="en-US" sz="2400" b="1">
                <a:latin typeface="Times New Roman" pitchFamily="18" charset="0"/>
              </a:rPr>
              <a:t> -   2x</a:t>
            </a:r>
            <a:r>
              <a:rPr lang="en-US" sz="2400" b="1" baseline="30000">
                <a:latin typeface="Times New Roman" pitchFamily="18" charset="0"/>
              </a:rPr>
              <a:t>3                 </a:t>
            </a:r>
            <a:r>
              <a:rPr lang="en-US" sz="2400" b="1">
                <a:latin typeface="Times New Roman" pitchFamily="18" charset="0"/>
              </a:rPr>
              <a:t>-    x      - </a:t>
            </a:r>
          </a:p>
          <a:p>
            <a:pPr eaLnBrk="1" hangingPunct="1"/>
            <a:endParaRPr lang="en-US" sz="2400" b="1">
              <a:solidFill>
                <a:srgbClr val="FF3300"/>
              </a:solidFill>
              <a:latin typeface="Times New Roman" pitchFamily="18" charset="0"/>
            </a:endParaRPr>
          </a:p>
          <a:p>
            <a:pPr eaLnBrk="1" hangingPunct="1"/>
            <a:r>
              <a:rPr lang="en-US" sz="2400" b="1">
                <a:latin typeface="Times New Roman" pitchFamily="18" charset="0"/>
              </a:rPr>
              <a:t>B(x)  =   - x</a:t>
            </a:r>
            <a:r>
              <a:rPr lang="en-US" sz="2400" b="1" baseline="30000">
                <a:latin typeface="Times New Roman" pitchFamily="18" charset="0"/>
              </a:rPr>
              <a:t>5   </a:t>
            </a:r>
            <a:r>
              <a:rPr lang="en-US" sz="2400" b="1">
                <a:latin typeface="Times New Roman" pitchFamily="18" charset="0"/>
              </a:rPr>
              <a:t>+     x</a:t>
            </a:r>
            <a:r>
              <a:rPr lang="en-US" sz="2400" b="1" baseline="30000">
                <a:latin typeface="Times New Roman" pitchFamily="18" charset="0"/>
              </a:rPr>
              <a:t>3   </a:t>
            </a:r>
            <a:r>
              <a:rPr lang="en-US" sz="2400" b="1">
                <a:latin typeface="Times New Roman" pitchFamily="18" charset="0"/>
              </a:rPr>
              <a:t>+</a:t>
            </a:r>
            <a:r>
              <a:rPr lang="en-US" sz="2400" b="1" baseline="30000">
                <a:latin typeface="Times New Roman" pitchFamily="18" charset="0"/>
              </a:rPr>
              <a:t>  </a:t>
            </a:r>
            <a:r>
              <a:rPr lang="en-US" sz="2400" b="1">
                <a:latin typeface="Times New Roman" pitchFamily="18" charset="0"/>
              </a:rPr>
              <a:t>x</a:t>
            </a:r>
            <a:r>
              <a:rPr lang="en-US" sz="2400" b="1" baseline="30000">
                <a:latin typeface="Times New Roman" pitchFamily="18" charset="0"/>
              </a:rPr>
              <a:t>2</a:t>
            </a:r>
            <a:r>
              <a:rPr lang="en-US" sz="2400" b="1">
                <a:latin typeface="Times New Roman" pitchFamily="18" charset="0"/>
              </a:rPr>
              <a:t>    -  5x    +  </a:t>
            </a:r>
            <a:endParaRPr lang="en-US" sz="2400" b="1" baseline="-25000">
              <a:latin typeface="Times New Roman" pitchFamily="18" charset="0"/>
            </a:endParaRPr>
          </a:p>
        </p:txBody>
      </p:sp>
      <p:graphicFrame>
        <p:nvGraphicFramePr>
          <p:cNvPr id="18443" name="Object 33"/>
          <p:cNvGraphicFramePr>
            <a:graphicFrameLocks noChangeAspect="1"/>
          </p:cNvGraphicFramePr>
          <p:nvPr>
            <p:ph/>
          </p:nvPr>
        </p:nvGraphicFramePr>
        <p:xfrm>
          <a:off x="6096000" y="1524000"/>
          <a:ext cx="228600" cy="312738"/>
        </p:xfrm>
        <a:graphic>
          <a:graphicData uri="http://schemas.openxmlformats.org/presentationml/2006/ole">
            <mc:AlternateContent xmlns:mc="http://schemas.openxmlformats.org/markup-compatibility/2006">
              <mc:Choice xmlns:v="urn:schemas-microsoft-com:vml" Requires="v">
                <p:oleObj spid="_x0000_s18451" name="Equation" r:id="rId4" imgW="101468" imgH="177569" progId="Equation.DSMT4">
                  <p:embed/>
                </p:oleObj>
              </mc:Choice>
              <mc:Fallback>
                <p:oleObj name="Equation" r:id="rId4" imgW="101468" imgH="177569" progId="Equation.DSMT4">
                  <p:embed/>
                  <p:pic>
                    <p:nvPicPr>
                      <p:cNvPr id="0" name="Object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524000"/>
                        <a:ext cx="228600" cy="312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44" name="Object 34"/>
          <p:cNvGraphicFramePr>
            <a:graphicFrameLocks noChangeAspect="1"/>
          </p:cNvGraphicFramePr>
          <p:nvPr/>
        </p:nvGraphicFramePr>
        <p:xfrm>
          <a:off x="6116638" y="2211388"/>
          <a:ext cx="260350" cy="379412"/>
        </p:xfrm>
        <a:graphic>
          <a:graphicData uri="http://schemas.openxmlformats.org/presentationml/2006/ole">
            <mc:AlternateContent xmlns:mc="http://schemas.openxmlformats.org/markup-compatibility/2006">
              <mc:Choice xmlns:v="urn:schemas-microsoft-com:vml" Requires="v">
                <p:oleObj spid="_x0000_s18452" name="Equation" r:id="rId6" imgW="126890" imgH="190335" progId="Equation.DSMT4">
                  <p:embed/>
                </p:oleObj>
              </mc:Choice>
              <mc:Fallback>
                <p:oleObj name="Equation" r:id="rId6" imgW="126890" imgH="190335" progId="Equation.DSMT4">
                  <p:embed/>
                  <p:pic>
                    <p:nvPicPr>
                      <p:cNvPr id="0" name="Object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6638" y="2211388"/>
                        <a:ext cx="260350" cy="379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45" name="AutoShape 37">
            <a:hlinkClick r:id="rId8" action="ppaction://hlinksldjump" highlightClick="1"/>
          </p:cNvPr>
          <p:cNvSpPr>
            <a:spLocks noChangeArrowheads="1"/>
          </p:cNvSpPr>
          <p:nvPr/>
        </p:nvSpPr>
        <p:spPr bwMode="auto">
          <a:xfrm>
            <a:off x="1905000" y="5562600"/>
            <a:ext cx="1524000" cy="914400"/>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solidFill>
                  <a:srgbClr val="0000CC"/>
                </a:solidFill>
              </a:rPr>
              <a:t>SAI</a:t>
            </a:r>
          </a:p>
        </p:txBody>
      </p:sp>
      <p:sp>
        <p:nvSpPr>
          <p:cNvPr id="18446" name="AutoShape 38">
            <a:hlinkClick r:id="rId9" action="ppaction://hlinksldjump" highlightClick="1"/>
          </p:cNvPr>
          <p:cNvSpPr>
            <a:spLocks noChangeArrowheads="1"/>
          </p:cNvSpPr>
          <p:nvPr/>
        </p:nvSpPr>
        <p:spPr bwMode="auto">
          <a:xfrm>
            <a:off x="4724400" y="5562600"/>
            <a:ext cx="1447800" cy="914400"/>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t>§óng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1066800" y="0"/>
            <a:ext cx="7086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3600" b="1">
                <a:solidFill>
                  <a:srgbClr val="0000FF"/>
                </a:solidFill>
                <a:latin typeface="Times New Roman" pitchFamily="18" charset="0"/>
              </a:rPr>
              <a:t>HỘP QUÀ MÀU TÍM</a:t>
            </a:r>
          </a:p>
        </p:txBody>
      </p:sp>
      <p:sp>
        <p:nvSpPr>
          <p:cNvPr id="19459" name="Text Box 24"/>
          <p:cNvSpPr txBox="1">
            <a:spLocks noChangeArrowheads="1"/>
          </p:cNvSpPr>
          <p:nvPr/>
        </p:nvSpPr>
        <p:spPr bwMode="auto">
          <a:xfrm>
            <a:off x="609600" y="771525"/>
            <a:ext cx="7315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just" eaLnBrk="1" hangingPunct="1"/>
            <a:r>
              <a:rPr lang="en-US" sz="2400" b="1">
                <a:solidFill>
                  <a:srgbClr val="FF0000"/>
                </a:solidFill>
                <a:latin typeface="Times New Roman" pitchFamily="18" charset="0"/>
              </a:rPr>
              <a:t> Bạn An tính P(x) + Q(x) + H(x) như sau, theo em bạn giải đúng hay sai? Giải thích?                </a:t>
            </a:r>
          </a:p>
        </p:txBody>
      </p:sp>
      <p:sp>
        <p:nvSpPr>
          <p:cNvPr id="19460" name="Text Box 25"/>
          <p:cNvSpPr txBox="1">
            <a:spLocks noChangeArrowheads="1"/>
          </p:cNvSpPr>
          <p:nvPr/>
        </p:nvSpPr>
        <p:spPr bwMode="auto">
          <a:xfrm>
            <a:off x="6096000" y="30480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solidFill>
                  <a:srgbClr val="FF0066"/>
                </a:solidFill>
                <a:latin typeface="Times New Roman" pitchFamily="18" charset="0"/>
              </a:rPr>
              <a:t>+5</a:t>
            </a:r>
            <a:endParaRPr lang="en-US" sz="2800" b="1">
              <a:solidFill>
                <a:srgbClr val="FF0066"/>
              </a:solidFill>
              <a:latin typeface="Times New Roman" pitchFamily="18" charset="0"/>
            </a:endParaRPr>
          </a:p>
        </p:txBody>
      </p:sp>
      <p:sp>
        <p:nvSpPr>
          <p:cNvPr id="19461" name="Text Box 26"/>
          <p:cNvSpPr txBox="1">
            <a:spLocks noChangeArrowheads="1"/>
          </p:cNvSpPr>
          <p:nvPr/>
        </p:nvSpPr>
        <p:spPr bwMode="auto">
          <a:xfrm>
            <a:off x="1524000" y="2971800"/>
            <a:ext cx="2971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rgbClr val="0000FF"/>
                </a:solidFill>
                <a:latin typeface="Times New Roman" pitchFamily="18" charset="0"/>
              </a:rPr>
              <a:t>P(x)+Q(x)+H(x)=</a:t>
            </a:r>
          </a:p>
        </p:txBody>
      </p:sp>
      <p:sp>
        <p:nvSpPr>
          <p:cNvPr id="19462" name="Text Box 27"/>
          <p:cNvSpPr txBox="1">
            <a:spLocks noChangeArrowheads="1"/>
          </p:cNvSpPr>
          <p:nvPr/>
        </p:nvSpPr>
        <p:spPr bwMode="auto">
          <a:xfrm>
            <a:off x="1600200" y="1676400"/>
            <a:ext cx="5638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rgbClr val="0000FF"/>
                </a:solidFill>
                <a:latin typeface="Times New Roman" pitchFamily="18" charset="0"/>
              </a:rPr>
              <a:t>                 P(x)=  x</a:t>
            </a:r>
            <a:r>
              <a:rPr lang="en-US" sz="2800" baseline="30000">
                <a:solidFill>
                  <a:srgbClr val="0000FF"/>
                </a:solidFill>
                <a:latin typeface="Times New Roman" pitchFamily="18" charset="0"/>
              </a:rPr>
              <a:t>3   </a:t>
            </a:r>
            <a:r>
              <a:rPr lang="en-US" sz="2800">
                <a:solidFill>
                  <a:srgbClr val="0000FF"/>
                </a:solidFill>
                <a:latin typeface="Times New Roman" pitchFamily="18" charset="0"/>
              </a:rPr>
              <a:t>-2x</a:t>
            </a:r>
            <a:r>
              <a:rPr lang="en-US" sz="2800" baseline="30000">
                <a:solidFill>
                  <a:srgbClr val="0000FF"/>
                </a:solidFill>
                <a:latin typeface="Times New Roman" pitchFamily="18" charset="0"/>
              </a:rPr>
              <a:t>2</a:t>
            </a:r>
            <a:r>
              <a:rPr lang="en-US" sz="2800">
                <a:solidFill>
                  <a:srgbClr val="0000FF"/>
                </a:solidFill>
                <a:latin typeface="Times New Roman" pitchFamily="18" charset="0"/>
              </a:rPr>
              <a:t>  + x    +1</a:t>
            </a:r>
          </a:p>
          <a:p>
            <a:pPr eaLnBrk="1" hangingPunct="1"/>
            <a:r>
              <a:rPr lang="en-US" sz="2800">
                <a:solidFill>
                  <a:srgbClr val="0000FF"/>
                </a:solidFill>
                <a:latin typeface="Times New Roman" pitchFamily="18" charset="0"/>
              </a:rPr>
              <a:t>           +   Q(x)= -x</a:t>
            </a:r>
            <a:r>
              <a:rPr lang="en-US" sz="2800" baseline="30000">
                <a:solidFill>
                  <a:srgbClr val="0000FF"/>
                </a:solidFill>
                <a:latin typeface="Times New Roman" pitchFamily="18" charset="0"/>
              </a:rPr>
              <a:t>3</a:t>
            </a:r>
            <a:r>
              <a:rPr lang="en-US" sz="2800">
                <a:solidFill>
                  <a:srgbClr val="0000FF"/>
                </a:solidFill>
                <a:latin typeface="Times New Roman" pitchFamily="18" charset="0"/>
              </a:rPr>
              <a:t>  +x</a:t>
            </a:r>
            <a:r>
              <a:rPr lang="en-US" sz="2800" baseline="30000">
                <a:solidFill>
                  <a:srgbClr val="0000FF"/>
                </a:solidFill>
                <a:latin typeface="Times New Roman" pitchFamily="18" charset="0"/>
              </a:rPr>
              <a:t>2</a:t>
            </a:r>
            <a:r>
              <a:rPr lang="en-US" sz="2800">
                <a:solidFill>
                  <a:srgbClr val="0000FF"/>
                </a:solidFill>
                <a:latin typeface="Times New Roman" pitchFamily="18" charset="0"/>
              </a:rPr>
              <a:t>            +1</a:t>
            </a:r>
          </a:p>
          <a:p>
            <a:pPr eaLnBrk="1" hangingPunct="1"/>
            <a:r>
              <a:rPr lang="en-US" sz="2800" u="sng">
                <a:solidFill>
                  <a:srgbClr val="0000FF"/>
                </a:solidFill>
                <a:latin typeface="Times New Roman" pitchFamily="18" charset="0"/>
              </a:rPr>
              <a:t>                 H(x)=          x</a:t>
            </a:r>
            <a:r>
              <a:rPr lang="en-US" sz="2800" u="sng" baseline="30000">
                <a:solidFill>
                  <a:srgbClr val="0000FF"/>
                </a:solidFill>
                <a:latin typeface="Times New Roman" pitchFamily="18" charset="0"/>
              </a:rPr>
              <a:t>2</a:t>
            </a:r>
            <a:r>
              <a:rPr lang="en-US" sz="2800" u="sng">
                <a:solidFill>
                  <a:srgbClr val="0000FF"/>
                </a:solidFill>
                <a:latin typeface="Times New Roman" pitchFamily="18" charset="0"/>
              </a:rPr>
              <a:t>  +2x   +3</a:t>
            </a:r>
          </a:p>
        </p:txBody>
      </p:sp>
      <p:sp>
        <p:nvSpPr>
          <p:cNvPr id="19463" name="Text Box 28"/>
          <p:cNvSpPr txBox="1">
            <a:spLocks noChangeArrowheads="1"/>
          </p:cNvSpPr>
          <p:nvPr/>
        </p:nvSpPr>
        <p:spPr bwMode="auto">
          <a:xfrm>
            <a:off x="5562600" y="30480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solidFill>
                  <a:srgbClr val="FF0066"/>
                </a:solidFill>
                <a:latin typeface="Times New Roman" pitchFamily="18" charset="0"/>
              </a:rPr>
              <a:t>3x</a:t>
            </a:r>
            <a:endParaRPr lang="en-US" sz="2800" b="1">
              <a:solidFill>
                <a:srgbClr val="FF0066"/>
              </a:solidFill>
              <a:latin typeface="Times New Roman" pitchFamily="18" charset="0"/>
            </a:endParaRPr>
          </a:p>
        </p:txBody>
      </p:sp>
      <p:sp>
        <p:nvSpPr>
          <p:cNvPr id="19464" name="AutoShape 29">
            <a:hlinkClick r:id="rId2" action="ppaction://hlinksldjump" highlightClick="1"/>
          </p:cNvPr>
          <p:cNvSpPr>
            <a:spLocks noChangeArrowheads="1"/>
          </p:cNvSpPr>
          <p:nvPr/>
        </p:nvSpPr>
        <p:spPr bwMode="auto">
          <a:xfrm>
            <a:off x="5257800" y="4191000"/>
            <a:ext cx="1524000" cy="762000"/>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solidFill>
                  <a:srgbClr val="0000CC"/>
                </a:solidFill>
              </a:rPr>
              <a:t>SAI</a:t>
            </a:r>
          </a:p>
        </p:txBody>
      </p:sp>
      <p:sp>
        <p:nvSpPr>
          <p:cNvPr id="19465" name="AutoShape 31">
            <a:hlinkClick r:id="rId3" action="ppaction://hlinksldjump" highlightClick="1"/>
          </p:cNvPr>
          <p:cNvSpPr>
            <a:spLocks noChangeArrowheads="1"/>
          </p:cNvSpPr>
          <p:nvPr/>
        </p:nvSpPr>
        <p:spPr bwMode="auto">
          <a:xfrm>
            <a:off x="2133600" y="4267200"/>
            <a:ext cx="1295400" cy="685800"/>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a:t>§</a:t>
            </a:r>
            <a:r>
              <a:rPr lang="en-US" sz="2400" b="1">
                <a:latin typeface=".VnTimeH" pitchFamily="34" charset="0"/>
              </a:rPr>
              <a:t>ó</a:t>
            </a:r>
            <a:r>
              <a:rPr lang="en-US" sz="2400" b="1"/>
              <a:t>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657725"/>
            <a:ext cx="2328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3"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88" y="23813"/>
            <a:ext cx="2514601"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 Box 4"/>
          <p:cNvSpPr txBox="1">
            <a:spLocks noChangeArrowheads="1"/>
          </p:cNvSpPr>
          <p:nvPr/>
        </p:nvSpPr>
        <p:spPr bwMode="auto">
          <a:xfrm>
            <a:off x="0" y="1981200"/>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latin typeface="Times New Roman" pitchFamily="18" charset="0"/>
              </a:rPr>
              <a:t>PHẦN THƯỞNG LÀ:</a:t>
            </a:r>
          </a:p>
          <a:p>
            <a:pPr algn="ctr" eaLnBrk="1" hangingPunct="1"/>
            <a:r>
              <a:rPr lang="en-US" sz="4400" b="1">
                <a:solidFill>
                  <a:srgbClr val="FF0066"/>
                </a:solidFill>
                <a:latin typeface="Times New Roman" pitchFamily="18" charset="0"/>
              </a:rPr>
              <a:t>ĐIỂM 10</a:t>
            </a:r>
          </a:p>
        </p:txBody>
      </p:sp>
      <p:sp>
        <p:nvSpPr>
          <p:cNvPr id="97285"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6" name="AutoShape 6"/>
          <p:cNvSpPr>
            <a:spLocks noChangeArrowheads="1"/>
          </p:cNvSpPr>
          <p:nvPr/>
        </p:nvSpPr>
        <p:spPr bwMode="auto">
          <a:xfrm>
            <a:off x="73152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7"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8"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9" name="AutoShape 9"/>
          <p:cNvSpPr>
            <a:spLocks noChangeArrowheads="1"/>
          </p:cNvSpPr>
          <p:nvPr/>
        </p:nvSpPr>
        <p:spPr bwMode="auto">
          <a:xfrm>
            <a:off x="4267200" y="4343400"/>
            <a:ext cx="1676400" cy="1905000"/>
          </a:xfrm>
          <a:prstGeom prst="irregularSeal1">
            <a:avLst/>
          </a:prstGeom>
          <a:gradFill rotWithShape="1">
            <a:gsLst>
              <a:gs pos="0">
                <a:srgbClr val="00FF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90" name="AutoShape 10"/>
          <p:cNvSpPr>
            <a:spLocks noChangeArrowheads="1"/>
          </p:cNvSpPr>
          <p:nvPr/>
        </p:nvSpPr>
        <p:spPr bwMode="auto">
          <a:xfrm>
            <a:off x="6400800" y="4191000"/>
            <a:ext cx="2286000" cy="2209800"/>
          </a:xfrm>
          <a:prstGeom prst="irregularSeal2">
            <a:avLst/>
          </a:prstGeom>
          <a:gradFill rotWithShape="1">
            <a:gsLst>
              <a:gs pos="0">
                <a:srgbClr val="FFCC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20491" name="AutoShape 11">
            <a:hlinkClick r:id="rId5" action="ppaction://hlinksldjump" highlightClick="1"/>
          </p:cNvPr>
          <p:cNvSpPr>
            <a:spLocks noChangeArrowheads="1"/>
          </p:cNvSpPr>
          <p:nvPr/>
        </p:nvSpPr>
        <p:spPr bwMode="auto">
          <a:xfrm>
            <a:off x="8470900" y="6248400"/>
            <a:ext cx="685800" cy="68580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pic>
        <p:nvPicPr>
          <p:cNvPr id="4" name="Picture 12" descr="32623773"/>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555092">
            <a:off x="2743200" y="3962400"/>
            <a:ext cx="124142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97285"/>
                                        </p:tgtEl>
                                        <p:attrNameLst>
                                          <p:attrName>style.visibility</p:attrName>
                                        </p:attrNameLst>
                                      </p:cBhvr>
                                      <p:to>
                                        <p:strVal val="visible"/>
                                      </p:to>
                                    </p:set>
                                    <p:anim calcmode="lin" valueType="num">
                                      <p:cBhvr>
                                        <p:cTn id="7" dur="500" fill="hold"/>
                                        <p:tgtEl>
                                          <p:spTgt spid="97285"/>
                                        </p:tgtEl>
                                        <p:attrNameLst>
                                          <p:attrName>ppt_w</p:attrName>
                                        </p:attrNameLst>
                                      </p:cBhvr>
                                      <p:tavLst>
                                        <p:tav tm="0">
                                          <p:val>
                                            <p:fltVal val="0"/>
                                          </p:val>
                                        </p:tav>
                                        <p:tav tm="100000">
                                          <p:val>
                                            <p:strVal val="#ppt_w"/>
                                          </p:val>
                                        </p:tav>
                                      </p:tavLst>
                                    </p:anim>
                                    <p:anim calcmode="lin" valueType="num">
                                      <p:cBhvr>
                                        <p:cTn id="8" dur="500" fill="hold"/>
                                        <p:tgtEl>
                                          <p:spTgt spid="97285"/>
                                        </p:tgtEl>
                                        <p:attrNameLst>
                                          <p:attrName>ppt_h</p:attrName>
                                        </p:attrNameLst>
                                      </p:cBhvr>
                                      <p:tavLst>
                                        <p:tav tm="0">
                                          <p:val>
                                            <p:fltVal val="0"/>
                                          </p:val>
                                        </p:tav>
                                        <p:tav tm="100000">
                                          <p:val>
                                            <p:strVal val="#ppt_h"/>
                                          </p:val>
                                        </p:tav>
                                      </p:tavLst>
                                    </p:anim>
                                    <p:anim calcmode="lin" valueType="num">
                                      <p:cBhvr>
                                        <p:cTn id="9" dur="500" fill="hold"/>
                                        <p:tgtEl>
                                          <p:spTgt spid="97285"/>
                                        </p:tgtEl>
                                        <p:attrNameLst>
                                          <p:attrName>ppt_x</p:attrName>
                                        </p:attrNameLst>
                                      </p:cBhvr>
                                      <p:tavLst>
                                        <p:tav tm="0">
                                          <p:val>
                                            <p:fltVal val="0.5"/>
                                          </p:val>
                                        </p:tav>
                                        <p:tav tm="100000">
                                          <p:val>
                                            <p:strVal val="#ppt_x"/>
                                          </p:val>
                                        </p:tav>
                                      </p:tavLst>
                                    </p:anim>
                                    <p:anim calcmode="lin" valueType="num">
                                      <p:cBhvr>
                                        <p:cTn id="10" dur="500" fill="hold"/>
                                        <p:tgtEl>
                                          <p:spTgt spid="97285"/>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97289"/>
                                        </p:tgtEl>
                                        <p:attrNameLst>
                                          <p:attrName>style.visibility</p:attrName>
                                        </p:attrNameLst>
                                      </p:cBhvr>
                                      <p:to>
                                        <p:strVal val="visible"/>
                                      </p:to>
                                    </p:set>
                                    <p:anim calcmode="lin" valueType="num">
                                      <p:cBhvr>
                                        <p:cTn id="14" dur="500" fill="hold"/>
                                        <p:tgtEl>
                                          <p:spTgt spid="97289"/>
                                        </p:tgtEl>
                                        <p:attrNameLst>
                                          <p:attrName>ppt_w</p:attrName>
                                        </p:attrNameLst>
                                      </p:cBhvr>
                                      <p:tavLst>
                                        <p:tav tm="0">
                                          <p:val>
                                            <p:fltVal val="0"/>
                                          </p:val>
                                        </p:tav>
                                        <p:tav tm="100000">
                                          <p:val>
                                            <p:strVal val="#ppt_w"/>
                                          </p:val>
                                        </p:tav>
                                      </p:tavLst>
                                    </p:anim>
                                    <p:anim calcmode="lin" valueType="num">
                                      <p:cBhvr>
                                        <p:cTn id="15" dur="500" fill="hold"/>
                                        <p:tgtEl>
                                          <p:spTgt spid="97289"/>
                                        </p:tgtEl>
                                        <p:attrNameLst>
                                          <p:attrName>ppt_h</p:attrName>
                                        </p:attrNameLst>
                                      </p:cBhvr>
                                      <p:tavLst>
                                        <p:tav tm="0">
                                          <p:val>
                                            <p:fltVal val="0"/>
                                          </p:val>
                                        </p:tav>
                                        <p:tav tm="100000">
                                          <p:val>
                                            <p:strVal val="#ppt_h"/>
                                          </p:val>
                                        </p:tav>
                                      </p:tavLst>
                                    </p:anim>
                                    <p:anim calcmode="lin" valueType="num">
                                      <p:cBhvr>
                                        <p:cTn id="16" dur="500" fill="hold"/>
                                        <p:tgtEl>
                                          <p:spTgt spid="97289"/>
                                        </p:tgtEl>
                                        <p:attrNameLst>
                                          <p:attrName>ppt_x</p:attrName>
                                        </p:attrNameLst>
                                      </p:cBhvr>
                                      <p:tavLst>
                                        <p:tav tm="0">
                                          <p:val>
                                            <p:fltVal val="0.5"/>
                                          </p:val>
                                        </p:tav>
                                        <p:tav tm="100000">
                                          <p:val>
                                            <p:strVal val="#ppt_x"/>
                                          </p:val>
                                        </p:tav>
                                      </p:tavLst>
                                    </p:anim>
                                    <p:anim calcmode="lin" valueType="num">
                                      <p:cBhvr>
                                        <p:cTn id="17" dur="500" fill="hold"/>
                                        <p:tgtEl>
                                          <p:spTgt spid="97289"/>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97287"/>
                                        </p:tgtEl>
                                        <p:attrNameLst>
                                          <p:attrName>style.visibility</p:attrName>
                                        </p:attrNameLst>
                                      </p:cBhvr>
                                      <p:to>
                                        <p:strVal val="visible"/>
                                      </p:to>
                                    </p:set>
                                    <p:anim calcmode="lin" valueType="num">
                                      <p:cBhvr>
                                        <p:cTn id="21" dur="500" fill="hold"/>
                                        <p:tgtEl>
                                          <p:spTgt spid="97287"/>
                                        </p:tgtEl>
                                        <p:attrNameLst>
                                          <p:attrName>ppt_w</p:attrName>
                                        </p:attrNameLst>
                                      </p:cBhvr>
                                      <p:tavLst>
                                        <p:tav tm="0">
                                          <p:val>
                                            <p:fltVal val="0"/>
                                          </p:val>
                                        </p:tav>
                                        <p:tav tm="100000">
                                          <p:val>
                                            <p:strVal val="#ppt_w"/>
                                          </p:val>
                                        </p:tav>
                                      </p:tavLst>
                                    </p:anim>
                                    <p:anim calcmode="lin" valueType="num">
                                      <p:cBhvr>
                                        <p:cTn id="22" dur="500" fill="hold"/>
                                        <p:tgtEl>
                                          <p:spTgt spid="97287"/>
                                        </p:tgtEl>
                                        <p:attrNameLst>
                                          <p:attrName>ppt_h</p:attrName>
                                        </p:attrNameLst>
                                      </p:cBhvr>
                                      <p:tavLst>
                                        <p:tav tm="0">
                                          <p:val>
                                            <p:fltVal val="0"/>
                                          </p:val>
                                        </p:tav>
                                        <p:tav tm="100000">
                                          <p:val>
                                            <p:strVal val="#ppt_h"/>
                                          </p:val>
                                        </p:tav>
                                      </p:tavLst>
                                    </p:anim>
                                    <p:anim calcmode="lin" valueType="num">
                                      <p:cBhvr>
                                        <p:cTn id="23" dur="500" fill="hold"/>
                                        <p:tgtEl>
                                          <p:spTgt spid="97287"/>
                                        </p:tgtEl>
                                        <p:attrNameLst>
                                          <p:attrName>ppt_x</p:attrName>
                                        </p:attrNameLst>
                                      </p:cBhvr>
                                      <p:tavLst>
                                        <p:tav tm="0">
                                          <p:val>
                                            <p:fltVal val="0.5"/>
                                          </p:val>
                                        </p:tav>
                                        <p:tav tm="100000">
                                          <p:val>
                                            <p:strVal val="#ppt_x"/>
                                          </p:val>
                                        </p:tav>
                                      </p:tavLst>
                                    </p:anim>
                                    <p:anim calcmode="lin" valueType="num">
                                      <p:cBhvr>
                                        <p:cTn id="24" dur="500" fill="hold"/>
                                        <p:tgtEl>
                                          <p:spTgt spid="97287"/>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97288"/>
                                        </p:tgtEl>
                                        <p:attrNameLst>
                                          <p:attrName>style.visibility</p:attrName>
                                        </p:attrNameLst>
                                      </p:cBhvr>
                                      <p:to>
                                        <p:strVal val="visible"/>
                                      </p:to>
                                    </p:set>
                                    <p:anim calcmode="lin" valueType="num">
                                      <p:cBhvr>
                                        <p:cTn id="28" dur="500" fill="hold"/>
                                        <p:tgtEl>
                                          <p:spTgt spid="97288"/>
                                        </p:tgtEl>
                                        <p:attrNameLst>
                                          <p:attrName>ppt_w</p:attrName>
                                        </p:attrNameLst>
                                      </p:cBhvr>
                                      <p:tavLst>
                                        <p:tav tm="0">
                                          <p:val>
                                            <p:fltVal val="0"/>
                                          </p:val>
                                        </p:tav>
                                        <p:tav tm="100000">
                                          <p:val>
                                            <p:strVal val="#ppt_w"/>
                                          </p:val>
                                        </p:tav>
                                      </p:tavLst>
                                    </p:anim>
                                    <p:anim calcmode="lin" valueType="num">
                                      <p:cBhvr>
                                        <p:cTn id="29" dur="500" fill="hold"/>
                                        <p:tgtEl>
                                          <p:spTgt spid="97288"/>
                                        </p:tgtEl>
                                        <p:attrNameLst>
                                          <p:attrName>ppt_h</p:attrName>
                                        </p:attrNameLst>
                                      </p:cBhvr>
                                      <p:tavLst>
                                        <p:tav tm="0">
                                          <p:val>
                                            <p:fltVal val="0"/>
                                          </p:val>
                                        </p:tav>
                                        <p:tav tm="100000">
                                          <p:val>
                                            <p:strVal val="#ppt_h"/>
                                          </p:val>
                                        </p:tav>
                                      </p:tavLst>
                                    </p:anim>
                                    <p:anim calcmode="lin" valueType="num">
                                      <p:cBhvr>
                                        <p:cTn id="30" dur="500" fill="hold"/>
                                        <p:tgtEl>
                                          <p:spTgt spid="97288"/>
                                        </p:tgtEl>
                                        <p:attrNameLst>
                                          <p:attrName>ppt_x</p:attrName>
                                        </p:attrNameLst>
                                      </p:cBhvr>
                                      <p:tavLst>
                                        <p:tav tm="0">
                                          <p:val>
                                            <p:fltVal val="0.5"/>
                                          </p:val>
                                        </p:tav>
                                        <p:tav tm="100000">
                                          <p:val>
                                            <p:strVal val="#ppt_x"/>
                                          </p:val>
                                        </p:tav>
                                      </p:tavLst>
                                    </p:anim>
                                    <p:anim calcmode="lin" valueType="num">
                                      <p:cBhvr>
                                        <p:cTn id="31" dur="500" fill="hold"/>
                                        <p:tgtEl>
                                          <p:spTgt spid="97288"/>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000"/>
                            </p:stCondLst>
                            <p:childTnLst>
                              <p:par>
                                <p:cTn id="33" presetID="23" presetClass="entr" presetSubtype="528" repeatCount="indefinite" fill="hold" grpId="0" nodeType="afterEffect">
                                  <p:stCondLst>
                                    <p:cond delay="0"/>
                                  </p:stCondLst>
                                  <p:childTnLst>
                                    <p:set>
                                      <p:cBhvr>
                                        <p:cTn id="34" dur="1" fill="hold">
                                          <p:stCondLst>
                                            <p:cond delay="0"/>
                                          </p:stCondLst>
                                        </p:cTn>
                                        <p:tgtEl>
                                          <p:spTgt spid="97290"/>
                                        </p:tgtEl>
                                        <p:attrNameLst>
                                          <p:attrName>style.visibility</p:attrName>
                                        </p:attrNameLst>
                                      </p:cBhvr>
                                      <p:to>
                                        <p:strVal val="visible"/>
                                      </p:to>
                                    </p:set>
                                    <p:anim calcmode="lin" valueType="num">
                                      <p:cBhvr>
                                        <p:cTn id="35" dur="500" fill="hold"/>
                                        <p:tgtEl>
                                          <p:spTgt spid="97290"/>
                                        </p:tgtEl>
                                        <p:attrNameLst>
                                          <p:attrName>ppt_w</p:attrName>
                                        </p:attrNameLst>
                                      </p:cBhvr>
                                      <p:tavLst>
                                        <p:tav tm="0">
                                          <p:val>
                                            <p:fltVal val="0"/>
                                          </p:val>
                                        </p:tav>
                                        <p:tav tm="100000">
                                          <p:val>
                                            <p:strVal val="#ppt_w"/>
                                          </p:val>
                                        </p:tav>
                                      </p:tavLst>
                                    </p:anim>
                                    <p:anim calcmode="lin" valueType="num">
                                      <p:cBhvr>
                                        <p:cTn id="36" dur="500" fill="hold"/>
                                        <p:tgtEl>
                                          <p:spTgt spid="97290"/>
                                        </p:tgtEl>
                                        <p:attrNameLst>
                                          <p:attrName>ppt_h</p:attrName>
                                        </p:attrNameLst>
                                      </p:cBhvr>
                                      <p:tavLst>
                                        <p:tav tm="0">
                                          <p:val>
                                            <p:fltVal val="0"/>
                                          </p:val>
                                        </p:tav>
                                        <p:tav tm="100000">
                                          <p:val>
                                            <p:strVal val="#ppt_h"/>
                                          </p:val>
                                        </p:tav>
                                      </p:tavLst>
                                    </p:anim>
                                    <p:anim calcmode="lin" valueType="num">
                                      <p:cBhvr>
                                        <p:cTn id="37" dur="500" fill="hold"/>
                                        <p:tgtEl>
                                          <p:spTgt spid="97290"/>
                                        </p:tgtEl>
                                        <p:attrNameLst>
                                          <p:attrName>ppt_x</p:attrName>
                                        </p:attrNameLst>
                                      </p:cBhvr>
                                      <p:tavLst>
                                        <p:tav tm="0">
                                          <p:val>
                                            <p:fltVal val="0.5"/>
                                          </p:val>
                                        </p:tav>
                                        <p:tav tm="100000">
                                          <p:val>
                                            <p:strVal val="#ppt_x"/>
                                          </p:val>
                                        </p:tav>
                                      </p:tavLst>
                                    </p:anim>
                                    <p:anim calcmode="lin" valueType="num">
                                      <p:cBhvr>
                                        <p:cTn id="38" dur="500" fill="hold"/>
                                        <p:tgtEl>
                                          <p:spTgt spid="97290"/>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500"/>
                            </p:stCondLst>
                            <p:childTnLst>
                              <p:par>
                                <p:cTn id="40" presetID="23" presetClass="entr" presetSubtype="528" repeatCount="indefinite" fill="hold" grpId="0" nodeType="afterEffect">
                                  <p:stCondLst>
                                    <p:cond delay="0"/>
                                  </p:stCondLst>
                                  <p:childTnLst>
                                    <p:set>
                                      <p:cBhvr>
                                        <p:cTn id="41" dur="1" fill="hold">
                                          <p:stCondLst>
                                            <p:cond delay="0"/>
                                          </p:stCondLst>
                                        </p:cTn>
                                        <p:tgtEl>
                                          <p:spTgt spid="97286"/>
                                        </p:tgtEl>
                                        <p:attrNameLst>
                                          <p:attrName>style.visibility</p:attrName>
                                        </p:attrNameLst>
                                      </p:cBhvr>
                                      <p:to>
                                        <p:strVal val="visible"/>
                                      </p:to>
                                    </p:set>
                                    <p:anim calcmode="lin" valueType="num">
                                      <p:cBhvr>
                                        <p:cTn id="42" dur="500" fill="hold"/>
                                        <p:tgtEl>
                                          <p:spTgt spid="97286"/>
                                        </p:tgtEl>
                                        <p:attrNameLst>
                                          <p:attrName>ppt_w</p:attrName>
                                        </p:attrNameLst>
                                      </p:cBhvr>
                                      <p:tavLst>
                                        <p:tav tm="0">
                                          <p:val>
                                            <p:fltVal val="0"/>
                                          </p:val>
                                        </p:tav>
                                        <p:tav tm="100000">
                                          <p:val>
                                            <p:strVal val="#ppt_w"/>
                                          </p:val>
                                        </p:tav>
                                      </p:tavLst>
                                    </p:anim>
                                    <p:anim calcmode="lin" valueType="num">
                                      <p:cBhvr>
                                        <p:cTn id="43" dur="500" fill="hold"/>
                                        <p:tgtEl>
                                          <p:spTgt spid="97286"/>
                                        </p:tgtEl>
                                        <p:attrNameLst>
                                          <p:attrName>ppt_h</p:attrName>
                                        </p:attrNameLst>
                                      </p:cBhvr>
                                      <p:tavLst>
                                        <p:tav tm="0">
                                          <p:val>
                                            <p:fltVal val="0"/>
                                          </p:val>
                                        </p:tav>
                                        <p:tav tm="100000">
                                          <p:val>
                                            <p:strVal val="#ppt_h"/>
                                          </p:val>
                                        </p:tav>
                                      </p:tavLst>
                                    </p:anim>
                                    <p:anim calcmode="lin" valueType="num">
                                      <p:cBhvr>
                                        <p:cTn id="44" dur="500" fill="hold"/>
                                        <p:tgtEl>
                                          <p:spTgt spid="97286"/>
                                        </p:tgtEl>
                                        <p:attrNameLst>
                                          <p:attrName>ppt_x</p:attrName>
                                        </p:attrNameLst>
                                      </p:cBhvr>
                                      <p:tavLst>
                                        <p:tav tm="0">
                                          <p:val>
                                            <p:fltVal val="0.5"/>
                                          </p:val>
                                        </p:tav>
                                        <p:tav tm="100000">
                                          <p:val>
                                            <p:strVal val="#ppt_x"/>
                                          </p:val>
                                        </p:tav>
                                      </p:tavLst>
                                    </p:anim>
                                    <p:anim calcmode="lin" valueType="num">
                                      <p:cBhvr>
                                        <p:cTn id="45" dur="500" fill="hold"/>
                                        <p:tgtEl>
                                          <p:spTgt spid="97286"/>
                                        </p:tgtEl>
                                        <p:attrNameLst>
                                          <p:attrName>ppt_y</p:attrName>
                                        </p:attrNameLst>
                                      </p:cBhvr>
                                      <p:tavLst>
                                        <p:tav tm="0">
                                          <p:val>
                                            <p:fltVal val="0.5"/>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42205 -0.42497 C -0.4283 -0.52393 -0.43437 -0.62312 -0.36649 -0.63769 C -0.29844 -0.65248 -0.10798 -0.57295 -0.01406 -0.51329 C 0.07952 -0.45387 0.1625 -0.36902 0.19601 -0.28139 C 0.22952 -0.19352 0.18768 -0.03537 0.18594 0.01411 " pathEditMode="relative" rAng="2308050" ptsTypes="aaaaA">
                                      <p:cBhvr>
                                        <p:cTn id="49" dur="2000" fill="hold"/>
                                        <p:tgtEl>
                                          <p:spTgt spid="4"/>
                                        </p:tgtEl>
                                        <p:attrNameLst>
                                          <p:attrName>ppt_x</p:attrName>
                                          <p:attrName>ppt_y</p:attrName>
                                        </p:attrNameLst>
                                      </p:cBhvr>
                                      <p:rCtr x="32951" y="6728"/>
                                    </p:animMotion>
                                  </p:childTnLst>
                                  <p:subTnLst>
                                    <p:audio>
                                      <p:cMediaNode>
                                        <p:cTn display="0" masterRel="sameClick">
                                          <p:stCondLst>
                                            <p:cond evt="begin" delay="0">
                                              <p:tn val="4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animBg="1"/>
      <p:bldP spid="97286" grpId="0" animBg="1"/>
      <p:bldP spid="97287" grpId="0" animBg="1"/>
      <p:bldP spid="97288" grpId="0" animBg="1"/>
      <p:bldP spid="97289" grpId="0" animBg="1"/>
      <p:bldP spid="9729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
        <p:nvSpPr>
          <p:cNvPr id="15363" name="Text Box 3"/>
          <p:cNvSpPr txBox="1">
            <a:spLocks noChangeArrowheads="1"/>
          </p:cNvSpPr>
          <p:nvPr/>
        </p:nvSpPr>
        <p:spPr bwMode="auto">
          <a:xfrm>
            <a:off x="76200" y="471488"/>
            <a:ext cx="449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buFontTx/>
              <a:buAutoNum type="arabicPeriod"/>
            </a:pPr>
            <a:r>
              <a:rPr lang="en-US" sz="2800" b="1" i="1">
                <a:solidFill>
                  <a:srgbClr val="FF0000"/>
                </a:solidFill>
                <a:latin typeface="Times New Roman" pitchFamily="18" charset="0"/>
              </a:rPr>
              <a:t>Cộng hai đa thức một biến</a:t>
            </a:r>
            <a:r>
              <a:rPr lang="en-US" sz="2800">
                <a:solidFill>
                  <a:srgbClr val="FF0000"/>
                </a:solidFill>
                <a:latin typeface="Times New Roman" pitchFamily="18" charset="0"/>
              </a:rPr>
              <a:t>    </a:t>
            </a:r>
          </a:p>
        </p:txBody>
      </p:sp>
      <p:grpSp>
        <p:nvGrpSpPr>
          <p:cNvPr id="2" name="Group 1"/>
          <p:cNvGrpSpPr>
            <a:grpSpLocks/>
          </p:cNvGrpSpPr>
          <p:nvPr/>
        </p:nvGrpSpPr>
        <p:grpSpPr bwMode="auto">
          <a:xfrm>
            <a:off x="457200" y="1004888"/>
            <a:ext cx="8305800" cy="2401887"/>
            <a:chOff x="533400" y="838200"/>
            <a:chExt cx="4800600" cy="2401906"/>
          </a:xfrm>
        </p:grpSpPr>
        <p:graphicFrame>
          <p:nvGraphicFramePr>
            <p:cNvPr id="3077" name="Object 4"/>
            <p:cNvGraphicFramePr>
              <a:graphicFrameLocks noChangeAspect="1"/>
            </p:cNvGraphicFramePr>
            <p:nvPr/>
          </p:nvGraphicFramePr>
          <p:xfrm>
            <a:off x="1066800" y="1338263"/>
            <a:ext cx="4267200" cy="490537"/>
          </p:xfrm>
          <a:graphic>
            <a:graphicData uri="http://schemas.openxmlformats.org/presentationml/2006/ole">
              <mc:AlternateContent xmlns:mc="http://schemas.openxmlformats.org/markup-compatibility/2006">
                <mc:Choice xmlns:v="urn:schemas-microsoft-com:vml" Requires="v">
                  <p:oleObj spid="_x0000_s3085" name="Equation" r:id="rId3" imgW="1993900" imgH="228600" progId="Equation.DSMT4">
                    <p:embed/>
                  </p:oleObj>
                </mc:Choice>
                <mc:Fallback>
                  <p:oleObj name="Equation" r:id="rId3" imgW="1993900" imgH="228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338263"/>
                          <a:ext cx="42672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5"/>
            <p:cNvGraphicFramePr>
              <a:graphicFrameLocks noChangeAspect="1"/>
            </p:cNvGraphicFramePr>
            <p:nvPr/>
          </p:nvGraphicFramePr>
          <p:xfrm>
            <a:off x="1066800" y="1752600"/>
            <a:ext cx="3505200" cy="534988"/>
          </p:xfrm>
          <a:graphic>
            <a:graphicData uri="http://schemas.openxmlformats.org/presentationml/2006/ole">
              <mc:AlternateContent xmlns:mc="http://schemas.openxmlformats.org/markup-compatibility/2006">
                <mc:Choice xmlns:v="urn:schemas-microsoft-com:vml" Requires="v">
                  <p:oleObj spid="_x0000_s3086" name="Equation" r:id="rId5" imgW="1498600" imgH="228600" progId="Equation.DSMT4">
                    <p:embed/>
                  </p:oleObj>
                </mc:Choice>
                <mc:Fallback>
                  <p:oleObj name="Equation" r:id="rId5" imgW="1498600" imgH="228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1752600"/>
                          <a:ext cx="3505200"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9" name="Rectangle 47"/>
            <p:cNvSpPr>
              <a:spLocks noChangeArrowheads="1"/>
            </p:cNvSpPr>
            <p:nvPr/>
          </p:nvSpPr>
          <p:spPr bwMode="auto">
            <a:xfrm>
              <a:off x="533400" y="838200"/>
              <a:ext cx="387477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i="1">
                  <a:solidFill>
                    <a:srgbClr val="0000CC"/>
                  </a:solidFill>
                  <a:latin typeface="Times New Roman" pitchFamily="18" charset="0"/>
                  <a:cs typeface="Times New Roman" pitchFamily="18" charset="0"/>
                </a:rPr>
                <a:t>Ví dụ</a:t>
              </a:r>
              <a:r>
                <a:rPr lang="en-US" sz="2800" b="1">
                  <a:solidFill>
                    <a:srgbClr val="0000CC"/>
                  </a:solidFill>
                  <a:latin typeface="Times New Roman" pitchFamily="18" charset="0"/>
                  <a:cs typeface="Times New Roman" pitchFamily="18" charset="0"/>
                </a:rPr>
                <a:t>:  Cho hai đa thức:</a:t>
              </a:r>
            </a:p>
          </p:txBody>
        </p:sp>
        <p:sp>
          <p:nvSpPr>
            <p:cNvPr id="3080" name="Text Box 48"/>
            <p:cNvSpPr txBox="1">
              <a:spLocks noChangeArrowheads="1"/>
            </p:cNvSpPr>
            <p:nvPr/>
          </p:nvSpPr>
          <p:spPr bwMode="auto">
            <a:xfrm>
              <a:off x="598179" y="2285999"/>
              <a:ext cx="3810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CC"/>
                  </a:solidFill>
                  <a:latin typeface="Times New Roman" pitchFamily="18" charset="0"/>
                </a:rPr>
                <a:t>Hãy tính tổng của chúng.</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1000" fill="hold"/>
                                        <p:tgtEl>
                                          <p:spTgt spid="15362"/>
                                        </p:tgtEl>
                                        <p:attrNameLst>
                                          <p:attrName>ppt_x</p:attrName>
                                        </p:attrNameLst>
                                      </p:cBhvr>
                                      <p:tavLst>
                                        <p:tav tm="0">
                                          <p:val>
                                            <p:strVal val="#ppt_x-.2"/>
                                          </p:val>
                                        </p:tav>
                                        <p:tav tm="100000">
                                          <p:val>
                                            <p:strVal val="#ppt_x"/>
                                          </p:val>
                                        </p:tav>
                                      </p:tavLst>
                                    </p:anim>
                                    <p:anim calcmode="lin" valueType="num">
                                      <p:cBhvr>
                                        <p:cTn id="8" dur="1000" fill="hold"/>
                                        <p:tgtEl>
                                          <p:spTgt spid="1536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36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5363"/>
                                        </p:tgtEl>
                                        <p:attrNameLst>
                                          <p:attrName>style.visibility</p:attrName>
                                        </p:attrNameLst>
                                      </p:cBhvr>
                                      <p:to>
                                        <p:strVal val="visible"/>
                                      </p:to>
                                    </p:set>
                                    <p:anim calcmode="lin" valueType="num">
                                      <p:cBhvr>
                                        <p:cTn id="14" dur="1000" fill="hold"/>
                                        <p:tgtEl>
                                          <p:spTgt spid="15363"/>
                                        </p:tgtEl>
                                        <p:attrNameLst>
                                          <p:attrName>ppt_x</p:attrName>
                                        </p:attrNameLst>
                                      </p:cBhvr>
                                      <p:tavLst>
                                        <p:tav tm="0">
                                          <p:val>
                                            <p:strVal val="#ppt_x-.2"/>
                                          </p:val>
                                        </p:tav>
                                        <p:tav tm="100000">
                                          <p:val>
                                            <p:strVal val="#ppt_x"/>
                                          </p:val>
                                        </p:tav>
                                      </p:tavLst>
                                    </p:anim>
                                    <p:anim calcmode="lin" valueType="num">
                                      <p:cBhvr>
                                        <p:cTn id="15" dur="1000" fill="hold"/>
                                        <p:tgtEl>
                                          <p:spTgt spid="1536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36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7110" name="AutoShape 6"/>
          <p:cNvSpPr>
            <a:spLocks noChangeArrowheads="1"/>
          </p:cNvSpPr>
          <p:nvPr/>
        </p:nvSpPr>
        <p:spPr bwMode="auto">
          <a:xfrm>
            <a:off x="58674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7111"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7112"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1510" name="AutoShape 11">
            <a:hlinkClick r:id="rId2" action="ppaction://hlinksldjump" highlightClick="1"/>
          </p:cNvPr>
          <p:cNvSpPr>
            <a:spLocks noChangeArrowheads="1"/>
          </p:cNvSpPr>
          <p:nvPr/>
        </p:nvSpPr>
        <p:spPr bwMode="auto">
          <a:xfrm>
            <a:off x="8458200" y="6172200"/>
            <a:ext cx="685800" cy="68580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1511" name="Text Box 16"/>
          <p:cNvSpPr txBox="1">
            <a:spLocks noChangeArrowheads="1"/>
          </p:cNvSpPr>
          <p:nvPr/>
        </p:nvSpPr>
        <p:spPr bwMode="auto">
          <a:xfrm>
            <a:off x="0" y="1981200"/>
            <a:ext cx="91440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latin typeface="Times New Roman" pitchFamily="18" charset="0"/>
              </a:rPr>
              <a:t>PHẦN THƯỞNG LÀ </a:t>
            </a:r>
            <a:r>
              <a:rPr lang="en-US" sz="4400" b="1">
                <a:solidFill>
                  <a:srgbClr val="FF0066"/>
                </a:solidFill>
                <a:latin typeface=".VnTimeH" pitchFamily="34" charset="0"/>
              </a:rPr>
              <a:t>MéT TRµNG PH¸O TAY CñA C¶ LíP</a:t>
            </a:r>
            <a:r>
              <a:rPr lang="en-US" sz="4400" b="1">
                <a:solidFill>
                  <a:srgbClr val="FF0066"/>
                </a:solidFill>
              </a:rPr>
              <a:t>.</a:t>
            </a:r>
            <a:endParaRPr lang="en-US" sz="4400" b="1">
              <a:solidFill>
                <a:srgbClr val="FF0066"/>
              </a:solidFill>
              <a:latin typeface="Times New Roman" pitchFamily="18" charset="0"/>
            </a:endParaRPr>
          </a:p>
          <a:p>
            <a:pPr algn="ctr" eaLnBrk="1" hangingPunct="1"/>
            <a:endParaRPr lang="en-US" sz="4400" b="1">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47109"/>
                                        </p:tgtEl>
                                        <p:attrNameLst>
                                          <p:attrName>style.visibility</p:attrName>
                                        </p:attrNameLst>
                                      </p:cBhvr>
                                      <p:to>
                                        <p:strVal val="visible"/>
                                      </p:to>
                                    </p:set>
                                    <p:anim calcmode="lin" valueType="num">
                                      <p:cBhvr>
                                        <p:cTn id="7" dur="500" fill="hold"/>
                                        <p:tgtEl>
                                          <p:spTgt spid="47109"/>
                                        </p:tgtEl>
                                        <p:attrNameLst>
                                          <p:attrName>ppt_w</p:attrName>
                                        </p:attrNameLst>
                                      </p:cBhvr>
                                      <p:tavLst>
                                        <p:tav tm="0">
                                          <p:val>
                                            <p:fltVal val="0"/>
                                          </p:val>
                                        </p:tav>
                                        <p:tav tm="100000">
                                          <p:val>
                                            <p:strVal val="#ppt_w"/>
                                          </p:val>
                                        </p:tav>
                                      </p:tavLst>
                                    </p:anim>
                                    <p:anim calcmode="lin" valueType="num">
                                      <p:cBhvr>
                                        <p:cTn id="8" dur="500" fill="hold"/>
                                        <p:tgtEl>
                                          <p:spTgt spid="47109"/>
                                        </p:tgtEl>
                                        <p:attrNameLst>
                                          <p:attrName>ppt_h</p:attrName>
                                        </p:attrNameLst>
                                      </p:cBhvr>
                                      <p:tavLst>
                                        <p:tav tm="0">
                                          <p:val>
                                            <p:fltVal val="0"/>
                                          </p:val>
                                        </p:tav>
                                        <p:tav tm="100000">
                                          <p:val>
                                            <p:strVal val="#ppt_h"/>
                                          </p:val>
                                        </p:tav>
                                      </p:tavLst>
                                    </p:anim>
                                    <p:anim calcmode="lin" valueType="num">
                                      <p:cBhvr>
                                        <p:cTn id="9" dur="500" fill="hold"/>
                                        <p:tgtEl>
                                          <p:spTgt spid="47109"/>
                                        </p:tgtEl>
                                        <p:attrNameLst>
                                          <p:attrName>ppt_x</p:attrName>
                                        </p:attrNameLst>
                                      </p:cBhvr>
                                      <p:tavLst>
                                        <p:tav tm="0">
                                          <p:val>
                                            <p:fltVal val="0.5"/>
                                          </p:val>
                                        </p:tav>
                                        <p:tav tm="100000">
                                          <p:val>
                                            <p:strVal val="#ppt_x"/>
                                          </p:val>
                                        </p:tav>
                                      </p:tavLst>
                                    </p:anim>
                                    <p:anim calcmode="lin" valueType="num">
                                      <p:cBhvr>
                                        <p:cTn id="10" dur="500" fill="hold"/>
                                        <p:tgtEl>
                                          <p:spTgt spid="47109"/>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47111"/>
                                        </p:tgtEl>
                                        <p:attrNameLst>
                                          <p:attrName>style.visibility</p:attrName>
                                        </p:attrNameLst>
                                      </p:cBhvr>
                                      <p:to>
                                        <p:strVal val="visible"/>
                                      </p:to>
                                    </p:set>
                                    <p:anim calcmode="lin" valueType="num">
                                      <p:cBhvr>
                                        <p:cTn id="14" dur="500" fill="hold"/>
                                        <p:tgtEl>
                                          <p:spTgt spid="47111"/>
                                        </p:tgtEl>
                                        <p:attrNameLst>
                                          <p:attrName>ppt_w</p:attrName>
                                        </p:attrNameLst>
                                      </p:cBhvr>
                                      <p:tavLst>
                                        <p:tav tm="0">
                                          <p:val>
                                            <p:fltVal val="0"/>
                                          </p:val>
                                        </p:tav>
                                        <p:tav tm="100000">
                                          <p:val>
                                            <p:strVal val="#ppt_w"/>
                                          </p:val>
                                        </p:tav>
                                      </p:tavLst>
                                    </p:anim>
                                    <p:anim calcmode="lin" valueType="num">
                                      <p:cBhvr>
                                        <p:cTn id="15" dur="500" fill="hold"/>
                                        <p:tgtEl>
                                          <p:spTgt spid="47111"/>
                                        </p:tgtEl>
                                        <p:attrNameLst>
                                          <p:attrName>ppt_h</p:attrName>
                                        </p:attrNameLst>
                                      </p:cBhvr>
                                      <p:tavLst>
                                        <p:tav tm="0">
                                          <p:val>
                                            <p:fltVal val="0"/>
                                          </p:val>
                                        </p:tav>
                                        <p:tav tm="100000">
                                          <p:val>
                                            <p:strVal val="#ppt_h"/>
                                          </p:val>
                                        </p:tav>
                                      </p:tavLst>
                                    </p:anim>
                                    <p:anim calcmode="lin" valueType="num">
                                      <p:cBhvr>
                                        <p:cTn id="16" dur="500" fill="hold"/>
                                        <p:tgtEl>
                                          <p:spTgt spid="47111"/>
                                        </p:tgtEl>
                                        <p:attrNameLst>
                                          <p:attrName>ppt_x</p:attrName>
                                        </p:attrNameLst>
                                      </p:cBhvr>
                                      <p:tavLst>
                                        <p:tav tm="0">
                                          <p:val>
                                            <p:fltVal val="0.5"/>
                                          </p:val>
                                        </p:tav>
                                        <p:tav tm="100000">
                                          <p:val>
                                            <p:strVal val="#ppt_x"/>
                                          </p:val>
                                        </p:tav>
                                      </p:tavLst>
                                    </p:anim>
                                    <p:anim calcmode="lin" valueType="num">
                                      <p:cBhvr>
                                        <p:cTn id="17" dur="500" fill="hold"/>
                                        <p:tgtEl>
                                          <p:spTgt spid="47111"/>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47112"/>
                                        </p:tgtEl>
                                        <p:attrNameLst>
                                          <p:attrName>style.visibility</p:attrName>
                                        </p:attrNameLst>
                                      </p:cBhvr>
                                      <p:to>
                                        <p:strVal val="visible"/>
                                      </p:to>
                                    </p:set>
                                    <p:anim calcmode="lin" valueType="num">
                                      <p:cBhvr>
                                        <p:cTn id="21" dur="500" fill="hold"/>
                                        <p:tgtEl>
                                          <p:spTgt spid="47112"/>
                                        </p:tgtEl>
                                        <p:attrNameLst>
                                          <p:attrName>ppt_w</p:attrName>
                                        </p:attrNameLst>
                                      </p:cBhvr>
                                      <p:tavLst>
                                        <p:tav tm="0">
                                          <p:val>
                                            <p:fltVal val="0"/>
                                          </p:val>
                                        </p:tav>
                                        <p:tav tm="100000">
                                          <p:val>
                                            <p:strVal val="#ppt_w"/>
                                          </p:val>
                                        </p:tav>
                                      </p:tavLst>
                                    </p:anim>
                                    <p:anim calcmode="lin" valueType="num">
                                      <p:cBhvr>
                                        <p:cTn id="22" dur="500" fill="hold"/>
                                        <p:tgtEl>
                                          <p:spTgt spid="47112"/>
                                        </p:tgtEl>
                                        <p:attrNameLst>
                                          <p:attrName>ppt_h</p:attrName>
                                        </p:attrNameLst>
                                      </p:cBhvr>
                                      <p:tavLst>
                                        <p:tav tm="0">
                                          <p:val>
                                            <p:fltVal val="0"/>
                                          </p:val>
                                        </p:tav>
                                        <p:tav tm="100000">
                                          <p:val>
                                            <p:strVal val="#ppt_h"/>
                                          </p:val>
                                        </p:tav>
                                      </p:tavLst>
                                    </p:anim>
                                    <p:anim calcmode="lin" valueType="num">
                                      <p:cBhvr>
                                        <p:cTn id="23" dur="500" fill="hold"/>
                                        <p:tgtEl>
                                          <p:spTgt spid="47112"/>
                                        </p:tgtEl>
                                        <p:attrNameLst>
                                          <p:attrName>ppt_x</p:attrName>
                                        </p:attrNameLst>
                                      </p:cBhvr>
                                      <p:tavLst>
                                        <p:tav tm="0">
                                          <p:val>
                                            <p:fltVal val="0.5"/>
                                          </p:val>
                                        </p:tav>
                                        <p:tav tm="100000">
                                          <p:val>
                                            <p:strVal val="#ppt_x"/>
                                          </p:val>
                                        </p:tav>
                                      </p:tavLst>
                                    </p:anim>
                                    <p:anim calcmode="lin" valueType="num">
                                      <p:cBhvr>
                                        <p:cTn id="24" dur="500" fill="hold"/>
                                        <p:tgtEl>
                                          <p:spTgt spid="47112"/>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47110"/>
                                        </p:tgtEl>
                                        <p:attrNameLst>
                                          <p:attrName>style.visibility</p:attrName>
                                        </p:attrNameLst>
                                      </p:cBhvr>
                                      <p:to>
                                        <p:strVal val="visible"/>
                                      </p:to>
                                    </p:set>
                                    <p:anim calcmode="lin" valueType="num">
                                      <p:cBhvr>
                                        <p:cTn id="28" dur="500" fill="hold"/>
                                        <p:tgtEl>
                                          <p:spTgt spid="47110"/>
                                        </p:tgtEl>
                                        <p:attrNameLst>
                                          <p:attrName>ppt_w</p:attrName>
                                        </p:attrNameLst>
                                      </p:cBhvr>
                                      <p:tavLst>
                                        <p:tav tm="0">
                                          <p:val>
                                            <p:fltVal val="0"/>
                                          </p:val>
                                        </p:tav>
                                        <p:tav tm="100000">
                                          <p:val>
                                            <p:strVal val="#ppt_w"/>
                                          </p:val>
                                        </p:tav>
                                      </p:tavLst>
                                    </p:anim>
                                    <p:anim calcmode="lin" valueType="num">
                                      <p:cBhvr>
                                        <p:cTn id="29" dur="500" fill="hold"/>
                                        <p:tgtEl>
                                          <p:spTgt spid="47110"/>
                                        </p:tgtEl>
                                        <p:attrNameLst>
                                          <p:attrName>ppt_h</p:attrName>
                                        </p:attrNameLst>
                                      </p:cBhvr>
                                      <p:tavLst>
                                        <p:tav tm="0">
                                          <p:val>
                                            <p:fltVal val="0"/>
                                          </p:val>
                                        </p:tav>
                                        <p:tav tm="100000">
                                          <p:val>
                                            <p:strVal val="#ppt_h"/>
                                          </p:val>
                                        </p:tav>
                                      </p:tavLst>
                                    </p:anim>
                                    <p:anim calcmode="lin" valueType="num">
                                      <p:cBhvr>
                                        <p:cTn id="30" dur="500" fill="hold"/>
                                        <p:tgtEl>
                                          <p:spTgt spid="47110"/>
                                        </p:tgtEl>
                                        <p:attrNameLst>
                                          <p:attrName>ppt_x</p:attrName>
                                        </p:attrNameLst>
                                      </p:cBhvr>
                                      <p:tavLst>
                                        <p:tav tm="0">
                                          <p:val>
                                            <p:fltVal val="0.5"/>
                                          </p:val>
                                        </p:tav>
                                        <p:tav tm="100000">
                                          <p:val>
                                            <p:strVal val="#ppt_x"/>
                                          </p:val>
                                        </p:tav>
                                      </p:tavLst>
                                    </p:anim>
                                    <p:anim calcmode="lin" valueType="num">
                                      <p:cBhvr>
                                        <p:cTn id="31" dur="500" fill="hold"/>
                                        <p:tgtEl>
                                          <p:spTgt spid="4711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animBg="1"/>
      <p:bldP spid="47110" grpId="0" animBg="1"/>
      <p:bldP spid="47111" grpId="0" animBg="1"/>
      <p:bldP spid="471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657725"/>
            <a:ext cx="2328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1" name="Picture 3"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88" y="23813"/>
            <a:ext cx="2514601"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 Box 4"/>
          <p:cNvSpPr txBox="1">
            <a:spLocks noChangeArrowheads="1"/>
          </p:cNvSpPr>
          <p:nvPr/>
        </p:nvSpPr>
        <p:spPr bwMode="auto">
          <a:xfrm>
            <a:off x="0" y="1981200"/>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latin typeface="Times New Roman" pitchFamily="18" charset="0"/>
              </a:rPr>
              <a:t>PHẦN THƯỞNG LÀ:</a:t>
            </a:r>
          </a:p>
          <a:p>
            <a:pPr algn="ctr" eaLnBrk="1" hangingPunct="1"/>
            <a:r>
              <a:rPr lang="en-US" sz="4400" b="1">
                <a:solidFill>
                  <a:srgbClr val="FF0066"/>
                </a:solidFill>
                <a:latin typeface="Times New Roman" pitchFamily="18" charset="0"/>
              </a:rPr>
              <a:t>ĐIỂM 10</a:t>
            </a:r>
          </a:p>
        </p:txBody>
      </p:sp>
      <p:sp>
        <p:nvSpPr>
          <p:cNvPr id="97285"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6" name="AutoShape 6"/>
          <p:cNvSpPr>
            <a:spLocks noChangeArrowheads="1"/>
          </p:cNvSpPr>
          <p:nvPr/>
        </p:nvSpPr>
        <p:spPr bwMode="auto">
          <a:xfrm>
            <a:off x="73152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7"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8"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89" name="AutoShape 9"/>
          <p:cNvSpPr>
            <a:spLocks noChangeArrowheads="1"/>
          </p:cNvSpPr>
          <p:nvPr/>
        </p:nvSpPr>
        <p:spPr bwMode="auto">
          <a:xfrm>
            <a:off x="4267200" y="4343400"/>
            <a:ext cx="1676400" cy="1905000"/>
          </a:xfrm>
          <a:prstGeom prst="irregularSeal1">
            <a:avLst/>
          </a:prstGeom>
          <a:gradFill rotWithShape="1">
            <a:gsLst>
              <a:gs pos="0">
                <a:srgbClr val="00FF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7290" name="AutoShape 10"/>
          <p:cNvSpPr>
            <a:spLocks noChangeArrowheads="1"/>
          </p:cNvSpPr>
          <p:nvPr/>
        </p:nvSpPr>
        <p:spPr bwMode="auto">
          <a:xfrm>
            <a:off x="6400800" y="4191000"/>
            <a:ext cx="2286000" cy="2209800"/>
          </a:xfrm>
          <a:prstGeom prst="irregularSeal2">
            <a:avLst/>
          </a:prstGeom>
          <a:gradFill rotWithShape="1">
            <a:gsLst>
              <a:gs pos="0">
                <a:srgbClr val="FFCC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22539" name="AutoShape 11">
            <a:hlinkClick r:id="rId5" action="ppaction://hlinksldjump" highlightClick="1"/>
          </p:cNvPr>
          <p:cNvSpPr>
            <a:spLocks noChangeArrowheads="1"/>
          </p:cNvSpPr>
          <p:nvPr/>
        </p:nvSpPr>
        <p:spPr bwMode="auto">
          <a:xfrm>
            <a:off x="8450263" y="6172200"/>
            <a:ext cx="685800" cy="68580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pic>
        <p:nvPicPr>
          <p:cNvPr id="4" name="Picture 12" descr="32623773"/>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555092">
            <a:off x="2743200" y="3962400"/>
            <a:ext cx="124142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97285"/>
                                        </p:tgtEl>
                                        <p:attrNameLst>
                                          <p:attrName>style.visibility</p:attrName>
                                        </p:attrNameLst>
                                      </p:cBhvr>
                                      <p:to>
                                        <p:strVal val="visible"/>
                                      </p:to>
                                    </p:set>
                                    <p:anim calcmode="lin" valueType="num">
                                      <p:cBhvr>
                                        <p:cTn id="7" dur="500" fill="hold"/>
                                        <p:tgtEl>
                                          <p:spTgt spid="97285"/>
                                        </p:tgtEl>
                                        <p:attrNameLst>
                                          <p:attrName>ppt_w</p:attrName>
                                        </p:attrNameLst>
                                      </p:cBhvr>
                                      <p:tavLst>
                                        <p:tav tm="0">
                                          <p:val>
                                            <p:fltVal val="0"/>
                                          </p:val>
                                        </p:tav>
                                        <p:tav tm="100000">
                                          <p:val>
                                            <p:strVal val="#ppt_w"/>
                                          </p:val>
                                        </p:tav>
                                      </p:tavLst>
                                    </p:anim>
                                    <p:anim calcmode="lin" valueType="num">
                                      <p:cBhvr>
                                        <p:cTn id="8" dur="500" fill="hold"/>
                                        <p:tgtEl>
                                          <p:spTgt spid="97285"/>
                                        </p:tgtEl>
                                        <p:attrNameLst>
                                          <p:attrName>ppt_h</p:attrName>
                                        </p:attrNameLst>
                                      </p:cBhvr>
                                      <p:tavLst>
                                        <p:tav tm="0">
                                          <p:val>
                                            <p:fltVal val="0"/>
                                          </p:val>
                                        </p:tav>
                                        <p:tav tm="100000">
                                          <p:val>
                                            <p:strVal val="#ppt_h"/>
                                          </p:val>
                                        </p:tav>
                                      </p:tavLst>
                                    </p:anim>
                                    <p:anim calcmode="lin" valueType="num">
                                      <p:cBhvr>
                                        <p:cTn id="9" dur="500" fill="hold"/>
                                        <p:tgtEl>
                                          <p:spTgt spid="97285"/>
                                        </p:tgtEl>
                                        <p:attrNameLst>
                                          <p:attrName>ppt_x</p:attrName>
                                        </p:attrNameLst>
                                      </p:cBhvr>
                                      <p:tavLst>
                                        <p:tav tm="0">
                                          <p:val>
                                            <p:fltVal val="0.5"/>
                                          </p:val>
                                        </p:tav>
                                        <p:tav tm="100000">
                                          <p:val>
                                            <p:strVal val="#ppt_x"/>
                                          </p:val>
                                        </p:tav>
                                      </p:tavLst>
                                    </p:anim>
                                    <p:anim calcmode="lin" valueType="num">
                                      <p:cBhvr>
                                        <p:cTn id="10" dur="500" fill="hold"/>
                                        <p:tgtEl>
                                          <p:spTgt spid="97285"/>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97289"/>
                                        </p:tgtEl>
                                        <p:attrNameLst>
                                          <p:attrName>style.visibility</p:attrName>
                                        </p:attrNameLst>
                                      </p:cBhvr>
                                      <p:to>
                                        <p:strVal val="visible"/>
                                      </p:to>
                                    </p:set>
                                    <p:anim calcmode="lin" valueType="num">
                                      <p:cBhvr>
                                        <p:cTn id="14" dur="500" fill="hold"/>
                                        <p:tgtEl>
                                          <p:spTgt spid="97289"/>
                                        </p:tgtEl>
                                        <p:attrNameLst>
                                          <p:attrName>ppt_w</p:attrName>
                                        </p:attrNameLst>
                                      </p:cBhvr>
                                      <p:tavLst>
                                        <p:tav tm="0">
                                          <p:val>
                                            <p:fltVal val="0"/>
                                          </p:val>
                                        </p:tav>
                                        <p:tav tm="100000">
                                          <p:val>
                                            <p:strVal val="#ppt_w"/>
                                          </p:val>
                                        </p:tav>
                                      </p:tavLst>
                                    </p:anim>
                                    <p:anim calcmode="lin" valueType="num">
                                      <p:cBhvr>
                                        <p:cTn id="15" dur="500" fill="hold"/>
                                        <p:tgtEl>
                                          <p:spTgt spid="97289"/>
                                        </p:tgtEl>
                                        <p:attrNameLst>
                                          <p:attrName>ppt_h</p:attrName>
                                        </p:attrNameLst>
                                      </p:cBhvr>
                                      <p:tavLst>
                                        <p:tav tm="0">
                                          <p:val>
                                            <p:fltVal val="0"/>
                                          </p:val>
                                        </p:tav>
                                        <p:tav tm="100000">
                                          <p:val>
                                            <p:strVal val="#ppt_h"/>
                                          </p:val>
                                        </p:tav>
                                      </p:tavLst>
                                    </p:anim>
                                    <p:anim calcmode="lin" valueType="num">
                                      <p:cBhvr>
                                        <p:cTn id="16" dur="500" fill="hold"/>
                                        <p:tgtEl>
                                          <p:spTgt spid="97289"/>
                                        </p:tgtEl>
                                        <p:attrNameLst>
                                          <p:attrName>ppt_x</p:attrName>
                                        </p:attrNameLst>
                                      </p:cBhvr>
                                      <p:tavLst>
                                        <p:tav tm="0">
                                          <p:val>
                                            <p:fltVal val="0.5"/>
                                          </p:val>
                                        </p:tav>
                                        <p:tav tm="100000">
                                          <p:val>
                                            <p:strVal val="#ppt_x"/>
                                          </p:val>
                                        </p:tav>
                                      </p:tavLst>
                                    </p:anim>
                                    <p:anim calcmode="lin" valueType="num">
                                      <p:cBhvr>
                                        <p:cTn id="17" dur="500" fill="hold"/>
                                        <p:tgtEl>
                                          <p:spTgt spid="97289"/>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97287"/>
                                        </p:tgtEl>
                                        <p:attrNameLst>
                                          <p:attrName>style.visibility</p:attrName>
                                        </p:attrNameLst>
                                      </p:cBhvr>
                                      <p:to>
                                        <p:strVal val="visible"/>
                                      </p:to>
                                    </p:set>
                                    <p:anim calcmode="lin" valueType="num">
                                      <p:cBhvr>
                                        <p:cTn id="21" dur="500" fill="hold"/>
                                        <p:tgtEl>
                                          <p:spTgt spid="97287"/>
                                        </p:tgtEl>
                                        <p:attrNameLst>
                                          <p:attrName>ppt_w</p:attrName>
                                        </p:attrNameLst>
                                      </p:cBhvr>
                                      <p:tavLst>
                                        <p:tav tm="0">
                                          <p:val>
                                            <p:fltVal val="0"/>
                                          </p:val>
                                        </p:tav>
                                        <p:tav tm="100000">
                                          <p:val>
                                            <p:strVal val="#ppt_w"/>
                                          </p:val>
                                        </p:tav>
                                      </p:tavLst>
                                    </p:anim>
                                    <p:anim calcmode="lin" valueType="num">
                                      <p:cBhvr>
                                        <p:cTn id="22" dur="500" fill="hold"/>
                                        <p:tgtEl>
                                          <p:spTgt spid="97287"/>
                                        </p:tgtEl>
                                        <p:attrNameLst>
                                          <p:attrName>ppt_h</p:attrName>
                                        </p:attrNameLst>
                                      </p:cBhvr>
                                      <p:tavLst>
                                        <p:tav tm="0">
                                          <p:val>
                                            <p:fltVal val="0"/>
                                          </p:val>
                                        </p:tav>
                                        <p:tav tm="100000">
                                          <p:val>
                                            <p:strVal val="#ppt_h"/>
                                          </p:val>
                                        </p:tav>
                                      </p:tavLst>
                                    </p:anim>
                                    <p:anim calcmode="lin" valueType="num">
                                      <p:cBhvr>
                                        <p:cTn id="23" dur="500" fill="hold"/>
                                        <p:tgtEl>
                                          <p:spTgt spid="97287"/>
                                        </p:tgtEl>
                                        <p:attrNameLst>
                                          <p:attrName>ppt_x</p:attrName>
                                        </p:attrNameLst>
                                      </p:cBhvr>
                                      <p:tavLst>
                                        <p:tav tm="0">
                                          <p:val>
                                            <p:fltVal val="0.5"/>
                                          </p:val>
                                        </p:tav>
                                        <p:tav tm="100000">
                                          <p:val>
                                            <p:strVal val="#ppt_x"/>
                                          </p:val>
                                        </p:tav>
                                      </p:tavLst>
                                    </p:anim>
                                    <p:anim calcmode="lin" valueType="num">
                                      <p:cBhvr>
                                        <p:cTn id="24" dur="500" fill="hold"/>
                                        <p:tgtEl>
                                          <p:spTgt spid="97287"/>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97288"/>
                                        </p:tgtEl>
                                        <p:attrNameLst>
                                          <p:attrName>style.visibility</p:attrName>
                                        </p:attrNameLst>
                                      </p:cBhvr>
                                      <p:to>
                                        <p:strVal val="visible"/>
                                      </p:to>
                                    </p:set>
                                    <p:anim calcmode="lin" valueType="num">
                                      <p:cBhvr>
                                        <p:cTn id="28" dur="500" fill="hold"/>
                                        <p:tgtEl>
                                          <p:spTgt spid="97288"/>
                                        </p:tgtEl>
                                        <p:attrNameLst>
                                          <p:attrName>ppt_w</p:attrName>
                                        </p:attrNameLst>
                                      </p:cBhvr>
                                      <p:tavLst>
                                        <p:tav tm="0">
                                          <p:val>
                                            <p:fltVal val="0"/>
                                          </p:val>
                                        </p:tav>
                                        <p:tav tm="100000">
                                          <p:val>
                                            <p:strVal val="#ppt_w"/>
                                          </p:val>
                                        </p:tav>
                                      </p:tavLst>
                                    </p:anim>
                                    <p:anim calcmode="lin" valueType="num">
                                      <p:cBhvr>
                                        <p:cTn id="29" dur="500" fill="hold"/>
                                        <p:tgtEl>
                                          <p:spTgt spid="97288"/>
                                        </p:tgtEl>
                                        <p:attrNameLst>
                                          <p:attrName>ppt_h</p:attrName>
                                        </p:attrNameLst>
                                      </p:cBhvr>
                                      <p:tavLst>
                                        <p:tav tm="0">
                                          <p:val>
                                            <p:fltVal val="0"/>
                                          </p:val>
                                        </p:tav>
                                        <p:tav tm="100000">
                                          <p:val>
                                            <p:strVal val="#ppt_h"/>
                                          </p:val>
                                        </p:tav>
                                      </p:tavLst>
                                    </p:anim>
                                    <p:anim calcmode="lin" valueType="num">
                                      <p:cBhvr>
                                        <p:cTn id="30" dur="500" fill="hold"/>
                                        <p:tgtEl>
                                          <p:spTgt spid="97288"/>
                                        </p:tgtEl>
                                        <p:attrNameLst>
                                          <p:attrName>ppt_x</p:attrName>
                                        </p:attrNameLst>
                                      </p:cBhvr>
                                      <p:tavLst>
                                        <p:tav tm="0">
                                          <p:val>
                                            <p:fltVal val="0.5"/>
                                          </p:val>
                                        </p:tav>
                                        <p:tav tm="100000">
                                          <p:val>
                                            <p:strVal val="#ppt_x"/>
                                          </p:val>
                                        </p:tav>
                                      </p:tavLst>
                                    </p:anim>
                                    <p:anim calcmode="lin" valueType="num">
                                      <p:cBhvr>
                                        <p:cTn id="31" dur="500" fill="hold"/>
                                        <p:tgtEl>
                                          <p:spTgt spid="97288"/>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000"/>
                            </p:stCondLst>
                            <p:childTnLst>
                              <p:par>
                                <p:cTn id="33" presetID="23" presetClass="entr" presetSubtype="528" repeatCount="indefinite" fill="hold" grpId="0" nodeType="afterEffect">
                                  <p:stCondLst>
                                    <p:cond delay="0"/>
                                  </p:stCondLst>
                                  <p:childTnLst>
                                    <p:set>
                                      <p:cBhvr>
                                        <p:cTn id="34" dur="1" fill="hold">
                                          <p:stCondLst>
                                            <p:cond delay="0"/>
                                          </p:stCondLst>
                                        </p:cTn>
                                        <p:tgtEl>
                                          <p:spTgt spid="97290"/>
                                        </p:tgtEl>
                                        <p:attrNameLst>
                                          <p:attrName>style.visibility</p:attrName>
                                        </p:attrNameLst>
                                      </p:cBhvr>
                                      <p:to>
                                        <p:strVal val="visible"/>
                                      </p:to>
                                    </p:set>
                                    <p:anim calcmode="lin" valueType="num">
                                      <p:cBhvr>
                                        <p:cTn id="35" dur="500" fill="hold"/>
                                        <p:tgtEl>
                                          <p:spTgt spid="97290"/>
                                        </p:tgtEl>
                                        <p:attrNameLst>
                                          <p:attrName>ppt_w</p:attrName>
                                        </p:attrNameLst>
                                      </p:cBhvr>
                                      <p:tavLst>
                                        <p:tav tm="0">
                                          <p:val>
                                            <p:fltVal val="0"/>
                                          </p:val>
                                        </p:tav>
                                        <p:tav tm="100000">
                                          <p:val>
                                            <p:strVal val="#ppt_w"/>
                                          </p:val>
                                        </p:tav>
                                      </p:tavLst>
                                    </p:anim>
                                    <p:anim calcmode="lin" valueType="num">
                                      <p:cBhvr>
                                        <p:cTn id="36" dur="500" fill="hold"/>
                                        <p:tgtEl>
                                          <p:spTgt spid="97290"/>
                                        </p:tgtEl>
                                        <p:attrNameLst>
                                          <p:attrName>ppt_h</p:attrName>
                                        </p:attrNameLst>
                                      </p:cBhvr>
                                      <p:tavLst>
                                        <p:tav tm="0">
                                          <p:val>
                                            <p:fltVal val="0"/>
                                          </p:val>
                                        </p:tav>
                                        <p:tav tm="100000">
                                          <p:val>
                                            <p:strVal val="#ppt_h"/>
                                          </p:val>
                                        </p:tav>
                                      </p:tavLst>
                                    </p:anim>
                                    <p:anim calcmode="lin" valueType="num">
                                      <p:cBhvr>
                                        <p:cTn id="37" dur="500" fill="hold"/>
                                        <p:tgtEl>
                                          <p:spTgt spid="97290"/>
                                        </p:tgtEl>
                                        <p:attrNameLst>
                                          <p:attrName>ppt_x</p:attrName>
                                        </p:attrNameLst>
                                      </p:cBhvr>
                                      <p:tavLst>
                                        <p:tav tm="0">
                                          <p:val>
                                            <p:fltVal val="0.5"/>
                                          </p:val>
                                        </p:tav>
                                        <p:tav tm="100000">
                                          <p:val>
                                            <p:strVal val="#ppt_x"/>
                                          </p:val>
                                        </p:tav>
                                      </p:tavLst>
                                    </p:anim>
                                    <p:anim calcmode="lin" valueType="num">
                                      <p:cBhvr>
                                        <p:cTn id="38" dur="500" fill="hold"/>
                                        <p:tgtEl>
                                          <p:spTgt spid="97290"/>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500"/>
                            </p:stCondLst>
                            <p:childTnLst>
                              <p:par>
                                <p:cTn id="40" presetID="23" presetClass="entr" presetSubtype="528" repeatCount="indefinite" fill="hold" grpId="0" nodeType="afterEffect">
                                  <p:stCondLst>
                                    <p:cond delay="0"/>
                                  </p:stCondLst>
                                  <p:childTnLst>
                                    <p:set>
                                      <p:cBhvr>
                                        <p:cTn id="41" dur="1" fill="hold">
                                          <p:stCondLst>
                                            <p:cond delay="0"/>
                                          </p:stCondLst>
                                        </p:cTn>
                                        <p:tgtEl>
                                          <p:spTgt spid="97286"/>
                                        </p:tgtEl>
                                        <p:attrNameLst>
                                          <p:attrName>style.visibility</p:attrName>
                                        </p:attrNameLst>
                                      </p:cBhvr>
                                      <p:to>
                                        <p:strVal val="visible"/>
                                      </p:to>
                                    </p:set>
                                    <p:anim calcmode="lin" valueType="num">
                                      <p:cBhvr>
                                        <p:cTn id="42" dur="500" fill="hold"/>
                                        <p:tgtEl>
                                          <p:spTgt spid="97286"/>
                                        </p:tgtEl>
                                        <p:attrNameLst>
                                          <p:attrName>ppt_w</p:attrName>
                                        </p:attrNameLst>
                                      </p:cBhvr>
                                      <p:tavLst>
                                        <p:tav tm="0">
                                          <p:val>
                                            <p:fltVal val="0"/>
                                          </p:val>
                                        </p:tav>
                                        <p:tav tm="100000">
                                          <p:val>
                                            <p:strVal val="#ppt_w"/>
                                          </p:val>
                                        </p:tav>
                                      </p:tavLst>
                                    </p:anim>
                                    <p:anim calcmode="lin" valueType="num">
                                      <p:cBhvr>
                                        <p:cTn id="43" dur="500" fill="hold"/>
                                        <p:tgtEl>
                                          <p:spTgt spid="97286"/>
                                        </p:tgtEl>
                                        <p:attrNameLst>
                                          <p:attrName>ppt_h</p:attrName>
                                        </p:attrNameLst>
                                      </p:cBhvr>
                                      <p:tavLst>
                                        <p:tav tm="0">
                                          <p:val>
                                            <p:fltVal val="0"/>
                                          </p:val>
                                        </p:tav>
                                        <p:tav tm="100000">
                                          <p:val>
                                            <p:strVal val="#ppt_h"/>
                                          </p:val>
                                        </p:tav>
                                      </p:tavLst>
                                    </p:anim>
                                    <p:anim calcmode="lin" valueType="num">
                                      <p:cBhvr>
                                        <p:cTn id="44" dur="500" fill="hold"/>
                                        <p:tgtEl>
                                          <p:spTgt spid="97286"/>
                                        </p:tgtEl>
                                        <p:attrNameLst>
                                          <p:attrName>ppt_x</p:attrName>
                                        </p:attrNameLst>
                                      </p:cBhvr>
                                      <p:tavLst>
                                        <p:tav tm="0">
                                          <p:val>
                                            <p:fltVal val="0.5"/>
                                          </p:val>
                                        </p:tav>
                                        <p:tav tm="100000">
                                          <p:val>
                                            <p:strVal val="#ppt_x"/>
                                          </p:val>
                                        </p:tav>
                                      </p:tavLst>
                                    </p:anim>
                                    <p:anim calcmode="lin" valueType="num">
                                      <p:cBhvr>
                                        <p:cTn id="45" dur="500" fill="hold"/>
                                        <p:tgtEl>
                                          <p:spTgt spid="97286"/>
                                        </p:tgtEl>
                                        <p:attrNameLst>
                                          <p:attrName>ppt_y</p:attrName>
                                        </p:attrNameLst>
                                      </p:cBhvr>
                                      <p:tavLst>
                                        <p:tav tm="0">
                                          <p:val>
                                            <p:fltVal val="0.5"/>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42205 -0.42497 C -0.4283 -0.52393 -0.43437 -0.62312 -0.36649 -0.63769 C -0.29844 -0.65248 -0.10798 -0.57295 -0.01406 -0.51329 C 0.07952 -0.45387 0.1625 -0.36902 0.19601 -0.28139 C 0.22952 -0.19352 0.18768 -0.03537 0.18594 0.01411 " pathEditMode="relative" rAng="2308050" ptsTypes="aaaaA">
                                      <p:cBhvr>
                                        <p:cTn id="49" dur="2000" fill="hold"/>
                                        <p:tgtEl>
                                          <p:spTgt spid="4"/>
                                        </p:tgtEl>
                                        <p:attrNameLst>
                                          <p:attrName>ppt_x</p:attrName>
                                          <p:attrName>ppt_y</p:attrName>
                                        </p:attrNameLst>
                                      </p:cBhvr>
                                      <p:rCtr x="32951" y="6728"/>
                                    </p:animMotion>
                                  </p:childTnLst>
                                  <p:subTnLst>
                                    <p:audio>
                                      <p:cMediaNode>
                                        <p:cTn display="0" masterRel="sameClick">
                                          <p:stCondLst>
                                            <p:cond evt="begin" delay="0">
                                              <p:tn val="4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animBg="1"/>
      <p:bldP spid="97286" grpId="0" animBg="1"/>
      <p:bldP spid="97287" grpId="0" animBg="1"/>
      <p:bldP spid="97288" grpId="0" animBg="1"/>
      <p:bldP spid="97289" grpId="0" animBg="1"/>
      <p:bldP spid="9729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657725"/>
            <a:ext cx="2328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3"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88" y="23813"/>
            <a:ext cx="2514601"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Text Box 4"/>
          <p:cNvSpPr txBox="1">
            <a:spLocks noChangeArrowheads="1"/>
          </p:cNvSpPr>
          <p:nvPr/>
        </p:nvSpPr>
        <p:spPr bwMode="auto">
          <a:xfrm>
            <a:off x="152400" y="2286000"/>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rPr>
              <a:t>RÊt tiÕc! </a:t>
            </a:r>
          </a:p>
          <a:p>
            <a:pPr algn="ctr" eaLnBrk="1" hangingPunct="1"/>
            <a:r>
              <a:rPr lang="en-US" sz="4400" b="1">
                <a:solidFill>
                  <a:srgbClr val="FF0066"/>
                </a:solidFill>
              </a:rPr>
              <a:t>B¹n ®· tr¶ lêi sai</a:t>
            </a:r>
          </a:p>
        </p:txBody>
      </p:sp>
      <p:sp>
        <p:nvSpPr>
          <p:cNvPr id="98309"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8310" name="AutoShape 6"/>
          <p:cNvSpPr>
            <a:spLocks noChangeArrowheads="1"/>
          </p:cNvSpPr>
          <p:nvPr/>
        </p:nvSpPr>
        <p:spPr bwMode="auto">
          <a:xfrm>
            <a:off x="73152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8311"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8312"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8313" name="AutoShape 9"/>
          <p:cNvSpPr>
            <a:spLocks noChangeArrowheads="1"/>
          </p:cNvSpPr>
          <p:nvPr/>
        </p:nvSpPr>
        <p:spPr bwMode="auto">
          <a:xfrm>
            <a:off x="4267200" y="4343400"/>
            <a:ext cx="1676400" cy="1905000"/>
          </a:xfrm>
          <a:prstGeom prst="irregularSeal1">
            <a:avLst/>
          </a:prstGeom>
          <a:gradFill rotWithShape="1">
            <a:gsLst>
              <a:gs pos="0">
                <a:srgbClr val="00FF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8314" name="AutoShape 10"/>
          <p:cNvSpPr>
            <a:spLocks noChangeArrowheads="1"/>
          </p:cNvSpPr>
          <p:nvPr/>
        </p:nvSpPr>
        <p:spPr bwMode="auto">
          <a:xfrm>
            <a:off x="6400800" y="4191000"/>
            <a:ext cx="2286000" cy="2209800"/>
          </a:xfrm>
          <a:prstGeom prst="irregularSeal2">
            <a:avLst/>
          </a:prstGeom>
          <a:gradFill rotWithShape="1">
            <a:gsLst>
              <a:gs pos="0">
                <a:srgbClr val="FFCC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pic>
        <p:nvPicPr>
          <p:cNvPr id="4" name="Picture 12" descr="3262377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55092">
            <a:off x="2743200" y="3962400"/>
            <a:ext cx="124142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4" name="AutoShape 13">
            <a:hlinkClick r:id="rId6" action="ppaction://hlinksldjump" highlightClick="1"/>
          </p:cNvPr>
          <p:cNvSpPr>
            <a:spLocks noChangeArrowheads="1"/>
          </p:cNvSpPr>
          <p:nvPr/>
        </p:nvSpPr>
        <p:spPr bwMode="auto">
          <a:xfrm>
            <a:off x="0" y="6248400"/>
            <a:ext cx="990600" cy="6096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98309"/>
                                        </p:tgtEl>
                                        <p:attrNameLst>
                                          <p:attrName>style.visibility</p:attrName>
                                        </p:attrNameLst>
                                      </p:cBhvr>
                                      <p:to>
                                        <p:strVal val="visible"/>
                                      </p:to>
                                    </p:set>
                                    <p:anim calcmode="lin" valueType="num">
                                      <p:cBhvr>
                                        <p:cTn id="7" dur="500" fill="hold"/>
                                        <p:tgtEl>
                                          <p:spTgt spid="98309"/>
                                        </p:tgtEl>
                                        <p:attrNameLst>
                                          <p:attrName>ppt_w</p:attrName>
                                        </p:attrNameLst>
                                      </p:cBhvr>
                                      <p:tavLst>
                                        <p:tav tm="0">
                                          <p:val>
                                            <p:fltVal val="0"/>
                                          </p:val>
                                        </p:tav>
                                        <p:tav tm="100000">
                                          <p:val>
                                            <p:strVal val="#ppt_w"/>
                                          </p:val>
                                        </p:tav>
                                      </p:tavLst>
                                    </p:anim>
                                    <p:anim calcmode="lin" valueType="num">
                                      <p:cBhvr>
                                        <p:cTn id="8" dur="500" fill="hold"/>
                                        <p:tgtEl>
                                          <p:spTgt spid="98309"/>
                                        </p:tgtEl>
                                        <p:attrNameLst>
                                          <p:attrName>ppt_h</p:attrName>
                                        </p:attrNameLst>
                                      </p:cBhvr>
                                      <p:tavLst>
                                        <p:tav tm="0">
                                          <p:val>
                                            <p:fltVal val="0"/>
                                          </p:val>
                                        </p:tav>
                                        <p:tav tm="100000">
                                          <p:val>
                                            <p:strVal val="#ppt_h"/>
                                          </p:val>
                                        </p:tav>
                                      </p:tavLst>
                                    </p:anim>
                                    <p:anim calcmode="lin" valueType="num">
                                      <p:cBhvr>
                                        <p:cTn id="9" dur="500" fill="hold"/>
                                        <p:tgtEl>
                                          <p:spTgt spid="98309"/>
                                        </p:tgtEl>
                                        <p:attrNameLst>
                                          <p:attrName>ppt_x</p:attrName>
                                        </p:attrNameLst>
                                      </p:cBhvr>
                                      <p:tavLst>
                                        <p:tav tm="0">
                                          <p:val>
                                            <p:fltVal val="0.5"/>
                                          </p:val>
                                        </p:tav>
                                        <p:tav tm="100000">
                                          <p:val>
                                            <p:strVal val="#ppt_x"/>
                                          </p:val>
                                        </p:tav>
                                      </p:tavLst>
                                    </p:anim>
                                    <p:anim calcmode="lin" valueType="num">
                                      <p:cBhvr>
                                        <p:cTn id="10" dur="500" fill="hold"/>
                                        <p:tgtEl>
                                          <p:spTgt spid="98309"/>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98313"/>
                                        </p:tgtEl>
                                        <p:attrNameLst>
                                          <p:attrName>style.visibility</p:attrName>
                                        </p:attrNameLst>
                                      </p:cBhvr>
                                      <p:to>
                                        <p:strVal val="visible"/>
                                      </p:to>
                                    </p:set>
                                    <p:anim calcmode="lin" valueType="num">
                                      <p:cBhvr>
                                        <p:cTn id="14" dur="500" fill="hold"/>
                                        <p:tgtEl>
                                          <p:spTgt spid="98313"/>
                                        </p:tgtEl>
                                        <p:attrNameLst>
                                          <p:attrName>ppt_w</p:attrName>
                                        </p:attrNameLst>
                                      </p:cBhvr>
                                      <p:tavLst>
                                        <p:tav tm="0">
                                          <p:val>
                                            <p:fltVal val="0"/>
                                          </p:val>
                                        </p:tav>
                                        <p:tav tm="100000">
                                          <p:val>
                                            <p:strVal val="#ppt_w"/>
                                          </p:val>
                                        </p:tav>
                                      </p:tavLst>
                                    </p:anim>
                                    <p:anim calcmode="lin" valueType="num">
                                      <p:cBhvr>
                                        <p:cTn id="15" dur="500" fill="hold"/>
                                        <p:tgtEl>
                                          <p:spTgt spid="98313"/>
                                        </p:tgtEl>
                                        <p:attrNameLst>
                                          <p:attrName>ppt_h</p:attrName>
                                        </p:attrNameLst>
                                      </p:cBhvr>
                                      <p:tavLst>
                                        <p:tav tm="0">
                                          <p:val>
                                            <p:fltVal val="0"/>
                                          </p:val>
                                        </p:tav>
                                        <p:tav tm="100000">
                                          <p:val>
                                            <p:strVal val="#ppt_h"/>
                                          </p:val>
                                        </p:tav>
                                      </p:tavLst>
                                    </p:anim>
                                    <p:anim calcmode="lin" valueType="num">
                                      <p:cBhvr>
                                        <p:cTn id="16" dur="500" fill="hold"/>
                                        <p:tgtEl>
                                          <p:spTgt spid="98313"/>
                                        </p:tgtEl>
                                        <p:attrNameLst>
                                          <p:attrName>ppt_x</p:attrName>
                                        </p:attrNameLst>
                                      </p:cBhvr>
                                      <p:tavLst>
                                        <p:tav tm="0">
                                          <p:val>
                                            <p:fltVal val="0.5"/>
                                          </p:val>
                                        </p:tav>
                                        <p:tav tm="100000">
                                          <p:val>
                                            <p:strVal val="#ppt_x"/>
                                          </p:val>
                                        </p:tav>
                                      </p:tavLst>
                                    </p:anim>
                                    <p:anim calcmode="lin" valueType="num">
                                      <p:cBhvr>
                                        <p:cTn id="17" dur="500" fill="hold"/>
                                        <p:tgtEl>
                                          <p:spTgt spid="98313"/>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98311"/>
                                        </p:tgtEl>
                                        <p:attrNameLst>
                                          <p:attrName>style.visibility</p:attrName>
                                        </p:attrNameLst>
                                      </p:cBhvr>
                                      <p:to>
                                        <p:strVal val="visible"/>
                                      </p:to>
                                    </p:set>
                                    <p:anim calcmode="lin" valueType="num">
                                      <p:cBhvr>
                                        <p:cTn id="21" dur="500" fill="hold"/>
                                        <p:tgtEl>
                                          <p:spTgt spid="98311"/>
                                        </p:tgtEl>
                                        <p:attrNameLst>
                                          <p:attrName>ppt_w</p:attrName>
                                        </p:attrNameLst>
                                      </p:cBhvr>
                                      <p:tavLst>
                                        <p:tav tm="0">
                                          <p:val>
                                            <p:fltVal val="0"/>
                                          </p:val>
                                        </p:tav>
                                        <p:tav tm="100000">
                                          <p:val>
                                            <p:strVal val="#ppt_w"/>
                                          </p:val>
                                        </p:tav>
                                      </p:tavLst>
                                    </p:anim>
                                    <p:anim calcmode="lin" valueType="num">
                                      <p:cBhvr>
                                        <p:cTn id="22" dur="500" fill="hold"/>
                                        <p:tgtEl>
                                          <p:spTgt spid="98311"/>
                                        </p:tgtEl>
                                        <p:attrNameLst>
                                          <p:attrName>ppt_h</p:attrName>
                                        </p:attrNameLst>
                                      </p:cBhvr>
                                      <p:tavLst>
                                        <p:tav tm="0">
                                          <p:val>
                                            <p:fltVal val="0"/>
                                          </p:val>
                                        </p:tav>
                                        <p:tav tm="100000">
                                          <p:val>
                                            <p:strVal val="#ppt_h"/>
                                          </p:val>
                                        </p:tav>
                                      </p:tavLst>
                                    </p:anim>
                                    <p:anim calcmode="lin" valueType="num">
                                      <p:cBhvr>
                                        <p:cTn id="23" dur="500" fill="hold"/>
                                        <p:tgtEl>
                                          <p:spTgt spid="98311"/>
                                        </p:tgtEl>
                                        <p:attrNameLst>
                                          <p:attrName>ppt_x</p:attrName>
                                        </p:attrNameLst>
                                      </p:cBhvr>
                                      <p:tavLst>
                                        <p:tav tm="0">
                                          <p:val>
                                            <p:fltVal val="0.5"/>
                                          </p:val>
                                        </p:tav>
                                        <p:tav tm="100000">
                                          <p:val>
                                            <p:strVal val="#ppt_x"/>
                                          </p:val>
                                        </p:tav>
                                      </p:tavLst>
                                    </p:anim>
                                    <p:anim calcmode="lin" valueType="num">
                                      <p:cBhvr>
                                        <p:cTn id="24" dur="500" fill="hold"/>
                                        <p:tgtEl>
                                          <p:spTgt spid="98311"/>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98312"/>
                                        </p:tgtEl>
                                        <p:attrNameLst>
                                          <p:attrName>style.visibility</p:attrName>
                                        </p:attrNameLst>
                                      </p:cBhvr>
                                      <p:to>
                                        <p:strVal val="visible"/>
                                      </p:to>
                                    </p:set>
                                    <p:anim calcmode="lin" valueType="num">
                                      <p:cBhvr>
                                        <p:cTn id="28" dur="500" fill="hold"/>
                                        <p:tgtEl>
                                          <p:spTgt spid="98312"/>
                                        </p:tgtEl>
                                        <p:attrNameLst>
                                          <p:attrName>ppt_w</p:attrName>
                                        </p:attrNameLst>
                                      </p:cBhvr>
                                      <p:tavLst>
                                        <p:tav tm="0">
                                          <p:val>
                                            <p:fltVal val="0"/>
                                          </p:val>
                                        </p:tav>
                                        <p:tav tm="100000">
                                          <p:val>
                                            <p:strVal val="#ppt_w"/>
                                          </p:val>
                                        </p:tav>
                                      </p:tavLst>
                                    </p:anim>
                                    <p:anim calcmode="lin" valueType="num">
                                      <p:cBhvr>
                                        <p:cTn id="29" dur="500" fill="hold"/>
                                        <p:tgtEl>
                                          <p:spTgt spid="98312"/>
                                        </p:tgtEl>
                                        <p:attrNameLst>
                                          <p:attrName>ppt_h</p:attrName>
                                        </p:attrNameLst>
                                      </p:cBhvr>
                                      <p:tavLst>
                                        <p:tav tm="0">
                                          <p:val>
                                            <p:fltVal val="0"/>
                                          </p:val>
                                        </p:tav>
                                        <p:tav tm="100000">
                                          <p:val>
                                            <p:strVal val="#ppt_h"/>
                                          </p:val>
                                        </p:tav>
                                      </p:tavLst>
                                    </p:anim>
                                    <p:anim calcmode="lin" valueType="num">
                                      <p:cBhvr>
                                        <p:cTn id="30" dur="500" fill="hold"/>
                                        <p:tgtEl>
                                          <p:spTgt spid="98312"/>
                                        </p:tgtEl>
                                        <p:attrNameLst>
                                          <p:attrName>ppt_x</p:attrName>
                                        </p:attrNameLst>
                                      </p:cBhvr>
                                      <p:tavLst>
                                        <p:tav tm="0">
                                          <p:val>
                                            <p:fltVal val="0.5"/>
                                          </p:val>
                                        </p:tav>
                                        <p:tav tm="100000">
                                          <p:val>
                                            <p:strVal val="#ppt_x"/>
                                          </p:val>
                                        </p:tav>
                                      </p:tavLst>
                                    </p:anim>
                                    <p:anim calcmode="lin" valueType="num">
                                      <p:cBhvr>
                                        <p:cTn id="31" dur="500" fill="hold"/>
                                        <p:tgtEl>
                                          <p:spTgt spid="98312"/>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000"/>
                            </p:stCondLst>
                            <p:childTnLst>
                              <p:par>
                                <p:cTn id="33" presetID="23" presetClass="entr" presetSubtype="528" repeatCount="indefinite" fill="hold" grpId="0" nodeType="afterEffect">
                                  <p:stCondLst>
                                    <p:cond delay="0"/>
                                  </p:stCondLst>
                                  <p:childTnLst>
                                    <p:set>
                                      <p:cBhvr>
                                        <p:cTn id="34" dur="1" fill="hold">
                                          <p:stCondLst>
                                            <p:cond delay="0"/>
                                          </p:stCondLst>
                                        </p:cTn>
                                        <p:tgtEl>
                                          <p:spTgt spid="98314"/>
                                        </p:tgtEl>
                                        <p:attrNameLst>
                                          <p:attrName>style.visibility</p:attrName>
                                        </p:attrNameLst>
                                      </p:cBhvr>
                                      <p:to>
                                        <p:strVal val="visible"/>
                                      </p:to>
                                    </p:set>
                                    <p:anim calcmode="lin" valueType="num">
                                      <p:cBhvr>
                                        <p:cTn id="35" dur="500" fill="hold"/>
                                        <p:tgtEl>
                                          <p:spTgt spid="98314"/>
                                        </p:tgtEl>
                                        <p:attrNameLst>
                                          <p:attrName>ppt_w</p:attrName>
                                        </p:attrNameLst>
                                      </p:cBhvr>
                                      <p:tavLst>
                                        <p:tav tm="0">
                                          <p:val>
                                            <p:fltVal val="0"/>
                                          </p:val>
                                        </p:tav>
                                        <p:tav tm="100000">
                                          <p:val>
                                            <p:strVal val="#ppt_w"/>
                                          </p:val>
                                        </p:tav>
                                      </p:tavLst>
                                    </p:anim>
                                    <p:anim calcmode="lin" valueType="num">
                                      <p:cBhvr>
                                        <p:cTn id="36" dur="500" fill="hold"/>
                                        <p:tgtEl>
                                          <p:spTgt spid="98314"/>
                                        </p:tgtEl>
                                        <p:attrNameLst>
                                          <p:attrName>ppt_h</p:attrName>
                                        </p:attrNameLst>
                                      </p:cBhvr>
                                      <p:tavLst>
                                        <p:tav tm="0">
                                          <p:val>
                                            <p:fltVal val="0"/>
                                          </p:val>
                                        </p:tav>
                                        <p:tav tm="100000">
                                          <p:val>
                                            <p:strVal val="#ppt_h"/>
                                          </p:val>
                                        </p:tav>
                                      </p:tavLst>
                                    </p:anim>
                                    <p:anim calcmode="lin" valueType="num">
                                      <p:cBhvr>
                                        <p:cTn id="37" dur="500" fill="hold"/>
                                        <p:tgtEl>
                                          <p:spTgt spid="98314"/>
                                        </p:tgtEl>
                                        <p:attrNameLst>
                                          <p:attrName>ppt_x</p:attrName>
                                        </p:attrNameLst>
                                      </p:cBhvr>
                                      <p:tavLst>
                                        <p:tav tm="0">
                                          <p:val>
                                            <p:fltVal val="0.5"/>
                                          </p:val>
                                        </p:tav>
                                        <p:tav tm="100000">
                                          <p:val>
                                            <p:strVal val="#ppt_x"/>
                                          </p:val>
                                        </p:tav>
                                      </p:tavLst>
                                    </p:anim>
                                    <p:anim calcmode="lin" valueType="num">
                                      <p:cBhvr>
                                        <p:cTn id="38" dur="500" fill="hold"/>
                                        <p:tgtEl>
                                          <p:spTgt spid="98314"/>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500"/>
                            </p:stCondLst>
                            <p:childTnLst>
                              <p:par>
                                <p:cTn id="40" presetID="23" presetClass="entr" presetSubtype="528" repeatCount="indefinite" fill="hold" grpId="0" nodeType="afterEffect">
                                  <p:stCondLst>
                                    <p:cond delay="0"/>
                                  </p:stCondLst>
                                  <p:childTnLst>
                                    <p:set>
                                      <p:cBhvr>
                                        <p:cTn id="41" dur="1" fill="hold">
                                          <p:stCondLst>
                                            <p:cond delay="0"/>
                                          </p:stCondLst>
                                        </p:cTn>
                                        <p:tgtEl>
                                          <p:spTgt spid="98310"/>
                                        </p:tgtEl>
                                        <p:attrNameLst>
                                          <p:attrName>style.visibility</p:attrName>
                                        </p:attrNameLst>
                                      </p:cBhvr>
                                      <p:to>
                                        <p:strVal val="visible"/>
                                      </p:to>
                                    </p:set>
                                    <p:anim calcmode="lin" valueType="num">
                                      <p:cBhvr>
                                        <p:cTn id="42" dur="500" fill="hold"/>
                                        <p:tgtEl>
                                          <p:spTgt spid="98310"/>
                                        </p:tgtEl>
                                        <p:attrNameLst>
                                          <p:attrName>ppt_w</p:attrName>
                                        </p:attrNameLst>
                                      </p:cBhvr>
                                      <p:tavLst>
                                        <p:tav tm="0">
                                          <p:val>
                                            <p:fltVal val="0"/>
                                          </p:val>
                                        </p:tav>
                                        <p:tav tm="100000">
                                          <p:val>
                                            <p:strVal val="#ppt_w"/>
                                          </p:val>
                                        </p:tav>
                                      </p:tavLst>
                                    </p:anim>
                                    <p:anim calcmode="lin" valueType="num">
                                      <p:cBhvr>
                                        <p:cTn id="43" dur="500" fill="hold"/>
                                        <p:tgtEl>
                                          <p:spTgt spid="98310"/>
                                        </p:tgtEl>
                                        <p:attrNameLst>
                                          <p:attrName>ppt_h</p:attrName>
                                        </p:attrNameLst>
                                      </p:cBhvr>
                                      <p:tavLst>
                                        <p:tav tm="0">
                                          <p:val>
                                            <p:fltVal val="0"/>
                                          </p:val>
                                        </p:tav>
                                        <p:tav tm="100000">
                                          <p:val>
                                            <p:strVal val="#ppt_h"/>
                                          </p:val>
                                        </p:tav>
                                      </p:tavLst>
                                    </p:anim>
                                    <p:anim calcmode="lin" valueType="num">
                                      <p:cBhvr>
                                        <p:cTn id="44" dur="500" fill="hold"/>
                                        <p:tgtEl>
                                          <p:spTgt spid="98310"/>
                                        </p:tgtEl>
                                        <p:attrNameLst>
                                          <p:attrName>ppt_x</p:attrName>
                                        </p:attrNameLst>
                                      </p:cBhvr>
                                      <p:tavLst>
                                        <p:tav tm="0">
                                          <p:val>
                                            <p:fltVal val="0.5"/>
                                          </p:val>
                                        </p:tav>
                                        <p:tav tm="100000">
                                          <p:val>
                                            <p:strVal val="#ppt_x"/>
                                          </p:val>
                                        </p:tav>
                                      </p:tavLst>
                                    </p:anim>
                                    <p:anim calcmode="lin" valueType="num">
                                      <p:cBhvr>
                                        <p:cTn id="45" dur="500" fill="hold"/>
                                        <p:tgtEl>
                                          <p:spTgt spid="98310"/>
                                        </p:tgtEl>
                                        <p:attrNameLst>
                                          <p:attrName>ppt_y</p:attrName>
                                        </p:attrNameLst>
                                      </p:cBhvr>
                                      <p:tavLst>
                                        <p:tav tm="0">
                                          <p:val>
                                            <p:fltVal val="0.5"/>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42205 -0.42497 C -0.4283 -0.52393 -0.43437 -0.62312 -0.36649 -0.63769 C -0.29844 -0.65248 -0.10798 -0.57295 -0.01406 -0.51329 C 0.07952 -0.45387 0.1625 -0.36902 0.19601 -0.28139 C 0.22952 -0.19352 0.18768 -0.03537 0.18594 0.01411 " pathEditMode="relative" rAng="2308050" ptsTypes="aaaaA">
                                      <p:cBhvr>
                                        <p:cTn id="49" dur="2000" fill="hold"/>
                                        <p:tgtEl>
                                          <p:spTgt spid="4"/>
                                        </p:tgtEl>
                                        <p:attrNameLst>
                                          <p:attrName>ppt_x</p:attrName>
                                          <p:attrName>ppt_y</p:attrName>
                                        </p:attrNameLst>
                                      </p:cBhvr>
                                      <p:rCtr x="32951" y="6728"/>
                                    </p:animMotion>
                                  </p:childTnLst>
                                  <p:subTnLst>
                                    <p:audio>
                                      <p:cMediaNode>
                                        <p:cTn display="0" masterRel="sameClick">
                                          <p:stCondLst>
                                            <p:cond evt="begin" delay="0">
                                              <p:tn val="4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9" grpId="0" animBg="1"/>
      <p:bldP spid="98310" grpId="0" animBg="1"/>
      <p:bldP spid="98311" grpId="0" animBg="1"/>
      <p:bldP spid="98312" grpId="0" animBg="1"/>
      <p:bldP spid="98313" grpId="0" animBg="1"/>
      <p:bldP spid="983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657725"/>
            <a:ext cx="2328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3"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88" y="23813"/>
            <a:ext cx="2514601"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Text Box 4"/>
          <p:cNvSpPr txBox="1">
            <a:spLocks noChangeArrowheads="1"/>
          </p:cNvSpPr>
          <p:nvPr/>
        </p:nvSpPr>
        <p:spPr bwMode="auto">
          <a:xfrm>
            <a:off x="152400" y="2286000"/>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rPr>
              <a:t>RÊt tiÕc! </a:t>
            </a:r>
          </a:p>
          <a:p>
            <a:pPr algn="ctr" eaLnBrk="1" hangingPunct="1"/>
            <a:r>
              <a:rPr lang="en-US" sz="4400" b="1">
                <a:solidFill>
                  <a:srgbClr val="FF0066"/>
                </a:solidFill>
              </a:rPr>
              <a:t>B¹n ®· tr¶ lêi sai</a:t>
            </a:r>
          </a:p>
        </p:txBody>
      </p:sp>
      <p:sp>
        <p:nvSpPr>
          <p:cNvPr id="99333"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9334" name="AutoShape 6"/>
          <p:cNvSpPr>
            <a:spLocks noChangeArrowheads="1"/>
          </p:cNvSpPr>
          <p:nvPr/>
        </p:nvSpPr>
        <p:spPr bwMode="auto">
          <a:xfrm>
            <a:off x="73152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9335"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9336"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9337" name="AutoShape 9"/>
          <p:cNvSpPr>
            <a:spLocks noChangeArrowheads="1"/>
          </p:cNvSpPr>
          <p:nvPr/>
        </p:nvSpPr>
        <p:spPr bwMode="auto">
          <a:xfrm>
            <a:off x="4267200" y="4343400"/>
            <a:ext cx="1676400" cy="1905000"/>
          </a:xfrm>
          <a:prstGeom prst="irregularSeal1">
            <a:avLst/>
          </a:prstGeom>
          <a:gradFill rotWithShape="1">
            <a:gsLst>
              <a:gs pos="0">
                <a:srgbClr val="00FF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99338" name="AutoShape 10"/>
          <p:cNvSpPr>
            <a:spLocks noChangeArrowheads="1"/>
          </p:cNvSpPr>
          <p:nvPr/>
        </p:nvSpPr>
        <p:spPr bwMode="auto">
          <a:xfrm>
            <a:off x="6400800" y="4191000"/>
            <a:ext cx="2286000" cy="2209800"/>
          </a:xfrm>
          <a:prstGeom prst="irregularSeal2">
            <a:avLst/>
          </a:prstGeom>
          <a:gradFill rotWithShape="1">
            <a:gsLst>
              <a:gs pos="0">
                <a:srgbClr val="FFCC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pic>
        <p:nvPicPr>
          <p:cNvPr id="4" name="Picture 12" descr="3262377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55092">
            <a:off x="2743200" y="3962400"/>
            <a:ext cx="124142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8" name="AutoShape 13">
            <a:hlinkClick r:id="rId6" action="ppaction://hlinksldjump" highlightClick="1"/>
          </p:cNvPr>
          <p:cNvSpPr>
            <a:spLocks noChangeArrowheads="1"/>
          </p:cNvSpPr>
          <p:nvPr/>
        </p:nvSpPr>
        <p:spPr bwMode="auto">
          <a:xfrm>
            <a:off x="0" y="6172200"/>
            <a:ext cx="1143000" cy="6858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99333"/>
                                        </p:tgtEl>
                                        <p:attrNameLst>
                                          <p:attrName>style.visibility</p:attrName>
                                        </p:attrNameLst>
                                      </p:cBhvr>
                                      <p:to>
                                        <p:strVal val="visible"/>
                                      </p:to>
                                    </p:set>
                                    <p:anim calcmode="lin" valueType="num">
                                      <p:cBhvr>
                                        <p:cTn id="7" dur="500" fill="hold"/>
                                        <p:tgtEl>
                                          <p:spTgt spid="99333"/>
                                        </p:tgtEl>
                                        <p:attrNameLst>
                                          <p:attrName>ppt_w</p:attrName>
                                        </p:attrNameLst>
                                      </p:cBhvr>
                                      <p:tavLst>
                                        <p:tav tm="0">
                                          <p:val>
                                            <p:fltVal val="0"/>
                                          </p:val>
                                        </p:tav>
                                        <p:tav tm="100000">
                                          <p:val>
                                            <p:strVal val="#ppt_w"/>
                                          </p:val>
                                        </p:tav>
                                      </p:tavLst>
                                    </p:anim>
                                    <p:anim calcmode="lin" valueType="num">
                                      <p:cBhvr>
                                        <p:cTn id="8" dur="500" fill="hold"/>
                                        <p:tgtEl>
                                          <p:spTgt spid="99333"/>
                                        </p:tgtEl>
                                        <p:attrNameLst>
                                          <p:attrName>ppt_h</p:attrName>
                                        </p:attrNameLst>
                                      </p:cBhvr>
                                      <p:tavLst>
                                        <p:tav tm="0">
                                          <p:val>
                                            <p:fltVal val="0"/>
                                          </p:val>
                                        </p:tav>
                                        <p:tav tm="100000">
                                          <p:val>
                                            <p:strVal val="#ppt_h"/>
                                          </p:val>
                                        </p:tav>
                                      </p:tavLst>
                                    </p:anim>
                                    <p:anim calcmode="lin" valueType="num">
                                      <p:cBhvr>
                                        <p:cTn id="9" dur="500" fill="hold"/>
                                        <p:tgtEl>
                                          <p:spTgt spid="99333"/>
                                        </p:tgtEl>
                                        <p:attrNameLst>
                                          <p:attrName>ppt_x</p:attrName>
                                        </p:attrNameLst>
                                      </p:cBhvr>
                                      <p:tavLst>
                                        <p:tav tm="0">
                                          <p:val>
                                            <p:fltVal val="0.5"/>
                                          </p:val>
                                        </p:tav>
                                        <p:tav tm="100000">
                                          <p:val>
                                            <p:strVal val="#ppt_x"/>
                                          </p:val>
                                        </p:tav>
                                      </p:tavLst>
                                    </p:anim>
                                    <p:anim calcmode="lin" valueType="num">
                                      <p:cBhvr>
                                        <p:cTn id="10" dur="500" fill="hold"/>
                                        <p:tgtEl>
                                          <p:spTgt spid="99333"/>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99337"/>
                                        </p:tgtEl>
                                        <p:attrNameLst>
                                          <p:attrName>style.visibility</p:attrName>
                                        </p:attrNameLst>
                                      </p:cBhvr>
                                      <p:to>
                                        <p:strVal val="visible"/>
                                      </p:to>
                                    </p:set>
                                    <p:anim calcmode="lin" valueType="num">
                                      <p:cBhvr>
                                        <p:cTn id="14" dur="500" fill="hold"/>
                                        <p:tgtEl>
                                          <p:spTgt spid="99337"/>
                                        </p:tgtEl>
                                        <p:attrNameLst>
                                          <p:attrName>ppt_w</p:attrName>
                                        </p:attrNameLst>
                                      </p:cBhvr>
                                      <p:tavLst>
                                        <p:tav tm="0">
                                          <p:val>
                                            <p:fltVal val="0"/>
                                          </p:val>
                                        </p:tav>
                                        <p:tav tm="100000">
                                          <p:val>
                                            <p:strVal val="#ppt_w"/>
                                          </p:val>
                                        </p:tav>
                                      </p:tavLst>
                                    </p:anim>
                                    <p:anim calcmode="lin" valueType="num">
                                      <p:cBhvr>
                                        <p:cTn id="15" dur="500" fill="hold"/>
                                        <p:tgtEl>
                                          <p:spTgt spid="99337"/>
                                        </p:tgtEl>
                                        <p:attrNameLst>
                                          <p:attrName>ppt_h</p:attrName>
                                        </p:attrNameLst>
                                      </p:cBhvr>
                                      <p:tavLst>
                                        <p:tav tm="0">
                                          <p:val>
                                            <p:fltVal val="0"/>
                                          </p:val>
                                        </p:tav>
                                        <p:tav tm="100000">
                                          <p:val>
                                            <p:strVal val="#ppt_h"/>
                                          </p:val>
                                        </p:tav>
                                      </p:tavLst>
                                    </p:anim>
                                    <p:anim calcmode="lin" valueType="num">
                                      <p:cBhvr>
                                        <p:cTn id="16" dur="500" fill="hold"/>
                                        <p:tgtEl>
                                          <p:spTgt spid="99337"/>
                                        </p:tgtEl>
                                        <p:attrNameLst>
                                          <p:attrName>ppt_x</p:attrName>
                                        </p:attrNameLst>
                                      </p:cBhvr>
                                      <p:tavLst>
                                        <p:tav tm="0">
                                          <p:val>
                                            <p:fltVal val="0.5"/>
                                          </p:val>
                                        </p:tav>
                                        <p:tav tm="100000">
                                          <p:val>
                                            <p:strVal val="#ppt_x"/>
                                          </p:val>
                                        </p:tav>
                                      </p:tavLst>
                                    </p:anim>
                                    <p:anim calcmode="lin" valueType="num">
                                      <p:cBhvr>
                                        <p:cTn id="17" dur="500" fill="hold"/>
                                        <p:tgtEl>
                                          <p:spTgt spid="99337"/>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99335"/>
                                        </p:tgtEl>
                                        <p:attrNameLst>
                                          <p:attrName>style.visibility</p:attrName>
                                        </p:attrNameLst>
                                      </p:cBhvr>
                                      <p:to>
                                        <p:strVal val="visible"/>
                                      </p:to>
                                    </p:set>
                                    <p:anim calcmode="lin" valueType="num">
                                      <p:cBhvr>
                                        <p:cTn id="21" dur="500" fill="hold"/>
                                        <p:tgtEl>
                                          <p:spTgt spid="99335"/>
                                        </p:tgtEl>
                                        <p:attrNameLst>
                                          <p:attrName>ppt_w</p:attrName>
                                        </p:attrNameLst>
                                      </p:cBhvr>
                                      <p:tavLst>
                                        <p:tav tm="0">
                                          <p:val>
                                            <p:fltVal val="0"/>
                                          </p:val>
                                        </p:tav>
                                        <p:tav tm="100000">
                                          <p:val>
                                            <p:strVal val="#ppt_w"/>
                                          </p:val>
                                        </p:tav>
                                      </p:tavLst>
                                    </p:anim>
                                    <p:anim calcmode="lin" valueType="num">
                                      <p:cBhvr>
                                        <p:cTn id="22" dur="500" fill="hold"/>
                                        <p:tgtEl>
                                          <p:spTgt spid="99335"/>
                                        </p:tgtEl>
                                        <p:attrNameLst>
                                          <p:attrName>ppt_h</p:attrName>
                                        </p:attrNameLst>
                                      </p:cBhvr>
                                      <p:tavLst>
                                        <p:tav tm="0">
                                          <p:val>
                                            <p:fltVal val="0"/>
                                          </p:val>
                                        </p:tav>
                                        <p:tav tm="100000">
                                          <p:val>
                                            <p:strVal val="#ppt_h"/>
                                          </p:val>
                                        </p:tav>
                                      </p:tavLst>
                                    </p:anim>
                                    <p:anim calcmode="lin" valueType="num">
                                      <p:cBhvr>
                                        <p:cTn id="23" dur="500" fill="hold"/>
                                        <p:tgtEl>
                                          <p:spTgt spid="99335"/>
                                        </p:tgtEl>
                                        <p:attrNameLst>
                                          <p:attrName>ppt_x</p:attrName>
                                        </p:attrNameLst>
                                      </p:cBhvr>
                                      <p:tavLst>
                                        <p:tav tm="0">
                                          <p:val>
                                            <p:fltVal val="0.5"/>
                                          </p:val>
                                        </p:tav>
                                        <p:tav tm="100000">
                                          <p:val>
                                            <p:strVal val="#ppt_x"/>
                                          </p:val>
                                        </p:tav>
                                      </p:tavLst>
                                    </p:anim>
                                    <p:anim calcmode="lin" valueType="num">
                                      <p:cBhvr>
                                        <p:cTn id="24" dur="500" fill="hold"/>
                                        <p:tgtEl>
                                          <p:spTgt spid="99335"/>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99336"/>
                                        </p:tgtEl>
                                        <p:attrNameLst>
                                          <p:attrName>style.visibility</p:attrName>
                                        </p:attrNameLst>
                                      </p:cBhvr>
                                      <p:to>
                                        <p:strVal val="visible"/>
                                      </p:to>
                                    </p:set>
                                    <p:anim calcmode="lin" valueType="num">
                                      <p:cBhvr>
                                        <p:cTn id="28" dur="500" fill="hold"/>
                                        <p:tgtEl>
                                          <p:spTgt spid="99336"/>
                                        </p:tgtEl>
                                        <p:attrNameLst>
                                          <p:attrName>ppt_w</p:attrName>
                                        </p:attrNameLst>
                                      </p:cBhvr>
                                      <p:tavLst>
                                        <p:tav tm="0">
                                          <p:val>
                                            <p:fltVal val="0"/>
                                          </p:val>
                                        </p:tav>
                                        <p:tav tm="100000">
                                          <p:val>
                                            <p:strVal val="#ppt_w"/>
                                          </p:val>
                                        </p:tav>
                                      </p:tavLst>
                                    </p:anim>
                                    <p:anim calcmode="lin" valueType="num">
                                      <p:cBhvr>
                                        <p:cTn id="29" dur="500" fill="hold"/>
                                        <p:tgtEl>
                                          <p:spTgt spid="99336"/>
                                        </p:tgtEl>
                                        <p:attrNameLst>
                                          <p:attrName>ppt_h</p:attrName>
                                        </p:attrNameLst>
                                      </p:cBhvr>
                                      <p:tavLst>
                                        <p:tav tm="0">
                                          <p:val>
                                            <p:fltVal val="0"/>
                                          </p:val>
                                        </p:tav>
                                        <p:tav tm="100000">
                                          <p:val>
                                            <p:strVal val="#ppt_h"/>
                                          </p:val>
                                        </p:tav>
                                      </p:tavLst>
                                    </p:anim>
                                    <p:anim calcmode="lin" valueType="num">
                                      <p:cBhvr>
                                        <p:cTn id="30" dur="500" fill="hold"/>
                                        <p:tgtEl>
                                          <p:spTgt spid="99336"/>
                                        </p:tgtEl>
                                        <p:attrNameLst>
                                          <p:attrName>ppt_x</p:attrName>
                                        </p:attrNameLst>
                                      </p:cBhvr>
                                      <p:tavLst>
                                        <p:tav tm="0">
                                          <p:val>
                                            <p:fltVal val="0.5"/>
                                          </p:val>
                                        </p:tav>
                                        <p:tav tm="100000">
                                          <p:val>
                                            <p:strVal val="#ppt_x"/>
                                          </p:val>
                                        </p:tav>
                                      </p:tavLst>
                                    </p:anim>
                                    <p:anim calcmode="lin" valueType="num">
                                      <p:cBhvr>
                                        <p:cTn id="31" dur="500" fill="hold"/>
                                        <p:tgtEl>
                                          <p:spTgt spid="99336"/>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000"/>
                            </p:stCondLst>
                            <p:childTnLst>
                              <p:par>
                                <p:cTn id="33" presetID="23" presetClass="entr" presetSubtype="528" repeatCount="indefinite" fill="hold" grpId="0" nodeType="afterEffect">
                                  <p:stCondLst>
                                    <p:cond delay="0"/>
                                  </p:stCondLst>
                                  <p:childTnLst>
                                    <p:set>
                                      <p:cBhvr>
                                        <p:cTn id="34" dur="1" fill="hold">
                                          <p:stCondLst>
                                            <p:cond delay="0"/>
                                          </p:stCondLst>
                                        </p:cTn>
                                        <p:tgtEl>
                                          <p:spTgt spid="99338"/>
                                        </p:tgtEl>
                                        <p:attrNameLst>
                                          <p:attrName>style.visibility</p:attrName>
                                        </p:attrNameLst>
                                      </p:cBhvr>
                                      <p:to>
                                        <p:strVal val="visible"/>
                                      </p:to>
                                    </p:set>
                                    <p:anim calcmode="lin" valueType="num">
                                      <p:cBhvr>
                                        <p:cTn id="35" dur="500" fill="hold"/>
                                        <p:tgtEl>
                                          <p:spTgt spid="99338"/>
                                        </p:tgtEl>
                                        <p:attrNameLst>
                                          <p:attrName>ppt_w</p:attrName>
                                        </p:attrNameLst>
                                      </p:cBhvr>
                                      <p:tavLst>
                                        <p:tav tm="0">
                                          <p:val>
                                            <p:fltVal val="0"/>
                                          </p:val>
                                        </p:tav>
                                        <p:tav tm="100000">
                                          <p:val>
                                            <p:strVal val="#ppt_w"/>
                                          </p:val>
                                        </p:tav>
                                      </p:tavLst>
                                    </p:anim>
                                    <p:anim calcmode="lin" valueType="num">
                                      <p:cBhvr>
                                        <p:cTn id="36" dur="500" fill="hold"/>
                                        <p:tgtEl>
                                          <p:spTgt spid="99338"/>
                                        </p:tgtEl>
                                        <p:attrNameLst>
                                          <p:attrName>ppt_h</p:attrName>
                                        </p:attrNameLst>
                                      </p:cBhvr>
                                      <p:tavLst>
                                        <p:tav tm="0">
                                          <p:val>
                                            <p:fltVal val="0"/>
                                          </p:val>
                                        </p:tav>
                                        <p:tav tm="100000">
                                          <p:val>
                                            <p:strVal val="#ppt_h"/>
                                          </p:val>
                                        </p:tav>
                                      </p:tavLst>
                                    </p:anim>
                                    <p:anim calcmode="lin" valueType="num">
                                      <p:cBhvr>
                                        <p:cTn id="37" dur="500" fill="hold"/>
                                        <p:tgtEl>
                                          <p:spTgt spid="99338"/>
                                        </p:tgtEl>
                                        <p:attrNameLst>
                                          <p:attrName>ppt_x</p:attrName>
                                        </p:attrNameLst>
                                      </p:cBhvr>
                                      <p:tavLst>
                                        <p:tav tm="0">
                                          <p:val>
                                            <p:fltVal val="0.5"/>
                                          </p:val>
                                        </p:tav>
                                        <p:tav tm="100000">
                                          <p:val>
                                            <p:strVal val="#ppt_x"/>
                                          </p:val>
                                        </p:tav>
                                      </p:tavLst>
                                    </p:anim>
                                    <p:anim calcmode="lin" valueType="num">
                                      <p:cBhvr>
                                        <p:cTn id="38" dur="500" fill="hold"/>
                                        <p:tgtEl>
                                          <p:spTgt spid="99338"/>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500"/>
                            </p:stCondLst>
                            <p:childTnLst>
                              <p:par>
                                <p:cTn id="40" presetID="23" presetClass="entr" presetSubtype="528" repeatCount="indefinite" fill="hold" grpId="0" nodeType="afterEffect">
                                  <p:stCondLst>
                                    <p:cond delay="0"/>
                                  </p:stCondLst>
                                  <p:childTnLst>
                                    <p:set>
                                      <p:cBhvr>
                                        <p:cTn id="41" dur="1" fill="hold">
                                          <p:stCondLst>
                                            <p:cond delay="0"/>
                                          </p:stCondLst>
                                        </p:cTn>
                                        <p:tgtEl>
                                          <p:spTgt spid="99334"/>
                                        </p:tgtEl>
                                        <p:attrNameLst>
                                          <p:attrName>style.visibility</p:attrName>
                                        </p:attrNameLst>
                                      </p:cBhvr>
                                      <p:to>
                                        <p:strVal val="visible"/>
                                      </p:to>
                                    </p:set>
                                    <p:anim calcmode="lin" valueType="num">
                                      <p:cBhvr>
                                        <p:cTn id="42" dur="500" fill="hold"/>
                                        <p:tgtEl>
                                          <p:spTgt spid="99334"/>
                                        </p:tgtEl>
                                        <p:attrNameLst>
                                          <p:attrName>ppt_w</p:attrName>
                                        </p:attrNameLst>
                                      </p:cBhvr>
                                      <p:tavLst>
                                        <p:tav tm="0">
                                          <p:val>
                                            <p:fltVal val="0"/>
                                          </p:val>
                                        </p:tav>
                                        <p:tav tm="100000">
                                          <p:val>
                                            <p:strVal val="#ppt_w"/>
                                          </p:val>
                                        </p:tav>
                                      </p:tavLst>
                                    </p:anim>
                                    <p:anim calcmode="lin" valueType="num">
                                      <p:cBhvr>
                                        <p:cTn id="43" dur="500" fill="hold"/>
                                        <p:tgtEl>
                                          <p:spTgt spid="99334"/>
                                        </p:tgtEl>
                                        <p:attrNameLst>
                                          <p:attrName>ppt_h</p:attrName>
                                        </p:attrNameLst>
                                      </p:cBhvr>
                                      <p:tavLst>
                                        <p:tav tm="0">
                                          <p:val>
                                            <p:fltVal val="0"/>
                                          </p:val>
                                        </p:tav>
                                        <p:tav tm="100000">
                                          <p:val>
                                            <p:strVal val="#ppt_h"/>
                                          </p:val>
                                        </p:tav>
                                      </p:tavLst>
                                    </p:anim>
                                    <p:anim calcmode="lin" valueType="num">
                                      <p:cBhvr>
                                        <p:cTn id="44" dur="500" fill="hold"/>
                                        <p:tgtEl>
                                          <p:spTgt spid="99334"/>
                                        </p:tgtEl>
                                        <p:attrNameLst>
                                          <p:attrName>ppt_x</p:attrName>
                                        </p:attrNameLst>
                                      </p:cBhvr>
                                      <p:tavLst>
                                        <p:tav tm="0">
                                          <p:val>
                                            <p:fltVal val="0.5"/>
                                          </p:val>
                                        </p:tav>
                                        <p:tav tm="100000">
                                          <p:val>
                                            <p:strVal val="#ppt_x"/>
                                          </p:val>
                                        </p:tav>
                                      </p:tavLst>
                                    </p:anim>
                                    <p:anim calcmode="lin" valueType="num">
                                      <p:cBhvr>
                                        <p:cTn id="45" dur="500" fill="hold"/>
                                        <p:tgtEl>
                                          <p:spTgt spid="99334"/>
                                        </p:tgtEl>
                                        <p:attrNameLst>
                                          <p:attrName>ppt_y</p:attrName>
                                        </p:attrNameLst>
                                      </p:cBhvr>
                                      <p:tavLst>
                                        <p:tav tm="0">
                                          <p:val>
                                            <p:fltVal val="0.5"/>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42205 -0.42497 C -0.4283 -0.52393 -0.43437 -0.62312 -0.36649 -0.63769 C -0.29844 -0.65248 -0.10798 -0.57295 -0.01406 -0.51329 C 0.07952 -0.45387 0.1625 -0.36902 0.19601 -0.28139 C 0.22952 -0.19352 0.18768 -0.03537 0.18594 0.01411 " pathEditMode="relative" rAng="2308050" ptsTypes="aaaaA">
                                      <p:cBhvr>
                                        <p:cTn id="49" dur="2000" fill="hold"/>
                                        <p:tgtEl>
                                          <p:spTgt spid="4"/>
                                        </p:tgtEl>
                                        <p:attrNameLst>
                                          <p:attrName>ppt_x</p:attrName>
                                          <p:attrName>ppt_y</p:attrName>
                                        </p:attrNameLst>
                                      </p:cBhvr>
                                      <p:rCtr x="32951" y="6728"/>
                                    </p:animMotion>
                                  </p:childTnLst>
                                  <p:subTnLst>
                                    <p:audio>
                                      <p:cMediaNode>
                                        <p:cTn display="0" masterRel="sameClick">
                                          <p:stCondLst>
                                            <p:cond evt="begin" delay="0">
                                              <p:tn val="4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animBg="1"/>
      <p:bldP spid="99334" grpId="0" animBg="1"/>
      <p:bldP spid="99335" grpId="0" animBg="1"/>
      <p:bldP spid="99336" grpId="0" animBg="1"/>
      <p:bldP spid="99337" grpId="0" animBg="1"/>
      <p:bldP spid="993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657725"/>
            <a:ext cx="2328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3"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88" y="23813"/>
            <a:ext cx="2514601"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 Box 4"/>
          <p:cNvSpPr txBox="1">
            <a:spLocks noChangeArrowheads="1"/>
          </p:cNvSpPr>
          <p:nvPr/>
        </p:nvSpPr>
        <p:spPr bwMode="auto">
          <a:xfrm>
            <a:off x="152400" y="2286000"/>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4400" b="1">
                <a:solidFill>
                  <a:srgbClr val="FF0066"/>
                </a:solidFill>
              </a:rPr>
              <a:t>RÊt tiÕc! </a:t>
            </a:r>
          </a:p>
          <a:p>
            <a:pPr algn="ctr" eaLnBrk="1" hangingPunct="1"/>
            <a:r>
              <a:rPr lang="en-US" sz="4400" b="1">
                <a:solidFill>
                  <a:srgbClr val="FF0066"/>
                </a:solidFill>
              </a:rPr>
              <a:t>B¹n ®· tr¶ lêi sai</a:t>
            </a:r>
          </a:p>
        </p:txBody>
      </p:sp>
      <p:sp>
        <p:nvSpPr>
          <p:cNvPr id="100357" name="AutoShape 5"/>
          <p:cNvSpPr>
            <a:spLocks noChangeArrowheads="1"/>
          </p:cNvSpPr>
          <p:nvPr/>
        </p:nvSpPr>
        <p:spPr bwMode="auto">
          <a:xfrm>
            <a:off x="685800" y="304800"/>
            <a:ext cx="2057400" cy="2514600"/>
          </a:xfrm>
          <a:prstGeom prst="irregularSeal2">
            <a:avLst/>
          </a:prstGeom>
          <a:gradFill rotWithShape="1">
            <a:gsLst>
              <a:gs pos="0">
                <a:srgbClr val="0000FF"/>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00358" name="AutoShape 6"/>
          <p:cNvSpPr>
            <a:spLocks noChangeArrowheads="1"/>
          </p:cNvSpPr>
          <p:nvPr/>
        </p:nvSpPr>
        <p:spPr bwMode="auto">
          <a:xfrm>
            <a:off x="7315200" y="304800"/>
            <a:ext cx="1295400" cy="4191000"/>
          </a:xfrm>
          <a:prstGeom prst="irregularSeal2">
            <a:avLst/>
          </a:prstGeom>
          <a:gradFill rotWithShape="1">
            <a:gsLst>
              <a:gs pos="0">
                <a:schemeClr val="hlink"/>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00359" name="AutoShape 7"/>
          <p:cNvSpPr>
            <a:spLocks noChangeArrowheads="1"/>
          </p:cNvSpPr>
          <p:nvPr/>
        </p:nvSpPr>
        <p:spPr bwMode="auto">
          <a:xfrm>
            <a:off x="3733800" y="457200"/>
            <a:ext cx="2514600" cy="1295400"/>
          </a:xfrm>
          <a:prstGeom prst="irregularSeal1">
            <a:avLst/>
          </a:prstGeom>
          <a:gradFill rotWithShape="1">
            <a:gsLst>
              <a:gs pos="0">
                <a:srgbClr val="CC00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00360" name="AutoShape 8"/>
          <p:cNvSpPr>
            <a:spLocks noChangeArrowheads="1"/>
          </p:cNvSpPr>
          <p:nvPr/>
        </p:nvSpPr>
        <p:spPr bwMode="auto">
          <a:xfrm>
            <a:off x="685800" y="3276600"/>
            <a:ext cx="2667000" cy="2743200"/>
          </a:xfrm>
          <a:prstGeom prst="irregularSeal2">
            <a:avLst/>
          </a:prstGeom>
          <a:gradFill rotWithShape="1">
            <a:gsLst>
              <a:gs pos="0">
                <a:schemeClr val="accent1"/>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00361" name="AutoShape 9"/>
          <p:cNvSpPr>
            <a:spLocks noChangeArrowheads="1"/>
          </p:cNvSpPr>
          <p:nvPr/>
        </p:nvSpPr>
        <p:spPr bwMode="auto">
          <a:xfrm>
            <a:off x="4267200" y="4343400"/>
            <a:ext cx="1676400" cy="1905000"/>
          </a:xfrm>
          <a:prstGeom prst="irregularSeal1">
            <a:avLst/>
          </a:prstGeom>
          <a:gradFill rotWithShape="1">
            <a:gsLst>
              <a:gs pos="0">
                <a:srgbClr val="00FF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sp>
        <p:nvSpPr>
          <p:cNvPr id="100362" name="AutoShape 10"/>
          <p:cNvSpPr>
            <a:spLocks noChangeArrowheads="1"/>
          </p:cNvSpPr>
          <p:nvPr/>
        </p:nvSpPr>
        <p:spPr bwMode="auto">
          <a:xfrm>
            <a:off x="6400800" y="4191000"/>
            <a:ext cx="2286000" cy="2209800"/>
          </a:xfrm>
          <a:prstGeom prst="irregularSeal2">
            <a:avLst/>
          </a:prstGeom>
          <a:gradFill rotWithShape="1">
            <a:gsLst>
              <a:gs pos="0">
                <a:srgbClr val="FFCC00"/>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b="1">
              <a:latin typeface="Arial" charset="0"/>
            </a:endParaRPr>
          </a:p>
        </p:txBody>
      </p:sp>
      <p:pic>
        <p:nvPicPr>
          <p:cNvPr id="4" name="Picture 12" descr="3262377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55092">
            <a:off x="2743200" y="3962400"/>
            <a:ext cx="124142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2" name="AutoShape 13">
            <a:hlinkClick r:id="rId6" action="ppaction://hlinksldjump" highlightClick="1"/>
          </p:cNvPr>
          <p:cNvSpPr>
            <a:spLocks noChangeArrowheads="1"/>
          </p:cNvSpPr>
          <p:nvPr/>
        </p:nvSpPr>
        <p:spPr bwMode="auto">
          <a:xfrm>
            <a:off x="0" y="6172200"/>
            <a:ext cx="1371600" cy="6858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afterEffect">
                                  <p:stCondLst>
                                    <p:cond delay="0"/>
                                  </p:stCondLst>
                                  <p:childTnLst>
                                    <p:set>
                                      <p:cBhvr>
                                        <p:cTn id="6" dur="1" fill="hold">
                                          <p:stCondLst>
                                            <p:cond delay="0"/>
                                          </p:stCondLst>
                                        </p:cTn>
                                        <p:tgtEl>
                                          <p:spTgt spid="100357"/>
                                        </p:tgtEl>
                                        <p:attrNameLst>
                                          <p:attrName>style.visibility</p:attrName>
                                        </p:attrNameLst>
                                      </p:cBhvr>
                                      <p:to>
                                        <p:strVal val="visible"/>
                                      </p:to>
                                    </p:set>
                                    <p:anim calcmode="lin" valueType="num">
                                      <p:cBhvr>
                                        <p:cTn id="7" dur="500" fill="hold"/>
                                        <p:tgtEl>
                                          <p:spTgt spid="100357"/>
                                        </p:tgtEl>
                                        <p:attrNameLst>
                                          <p:attrName>ppt_w</p:attrName>
                                        </p:attrNameLst>
                                      </p:cBhvr>
                                      <p:tavLst>
                                        <p:tav tm="0">
                                          <p:val>
                                            <p:fltVal val="0"/>
                                          </p:val>
                                        </p:tav>
                                        <p:tav tm="100000">
                                          <p:val>
                                            <p:strVal val="#ppt_w"/>
                                          </p:val>
                                        </p:tav>
                                      </p:tavLst>
                                    </p:anim>
                                    <p:anim calcmode="lin" valueType="num">
                                      <p:cBhvr>
                                        <p:cTn id="8" dur="500" fill="hold"/>
                                        <p:tgtEl>
                                          <p:spTgt spid="100357"/>
                                        </p:tgtEl>
                                        <p:attrNameLst>
                                          <p:attrName>ppt_h</p:attrName>
                                        </p:attrNameLst>
                                      </p:cBhvr>
                                      <p:tavLst>
                                        <p:tav tm="0">
                                          <p:val>
                                            <p:fltVal val="0"/>
                                          </p:val>
                                        </p:tav>
                                        <p:tav tm="100000">
                                          <p:val>
                                            <p:strVal val="#ppt_h"/>
                                          </p:val>
                                        </p:tav>
                                      </p:tavLst>
                                    </p:anim>
                                    <p:anim calcmode="lin" valueType="num">
                                      <p:cBhvr>
                                        <p:cTn id="9" dur="500" fill="hold"/>
                                        <p:tgtEl>
                                          <p:spTgt spid="100357"/>
                                        </p:tgtEl>
                                        <p:attrNameLst>
                                          <p:attrName>ppt_x</p:attrName>
                                        </p:attrNameLst>
                                      </p:cBhvr>
                                      <p:tavLst>
                                        <p:tav tm="0">
                                          <p:val>
                                            <p:fltVal val="0.5"/>
                                          </p:val>
                                        </p:tav>
                                        <p:tav tm="100000">
                                          <p:val>
                                            <p:strVal val="#ppt_x"/>
                                          </p:val>
                                        </p:tav>
                                      </p:tavLst>
                                    </p:anim>
                                    <p:anim calcmode="lin" valueType="num">
                                      <p:cBhvr>
                                        <p:cTn id="10" dur="500" fill="hold"/>
                                        <p:tgtEl>
                                          <p:spTgt spid="100357"/>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repeatCount="indefinite" fill="hold" grpId="0" nodeType="afterEffect">
                                  <p:stCondLst>
                                    <p:cond delay="0"/>
                                  </p:stCondLst>
                                  <p:childTnLst>
                                    <p:set>
                                      <p:cBhvr>
                                        <p:cTn id="13" dur="1" fill="hold">
                                          <p:stCondLst>
                                            <p:cond delay="0"/>
                                          </p:stCondLst>
                                        </p:cTn>
                                        <p:tgtEl>
                                          <p:spTgt spid="100361"/>
                                        </p:tgtEl>
                                        <p:attrNameLst>
                                          <p:attrName>style.visibility</p:attrName>
                                        </p:attrNameLst>
                                      </p:cBhvr>
                                      <p:to>
                                        <p:strVal val="visible"/>
                                      </p:to>
                                    </p:set>
                                    <p:anim calcmode="lin" valueType="num">
                                      <p:cBhvr>
                                        <p:cTn id="14" dur="500" fill="hold"/>
                                        <p:tgtEl>
                                          <p:spTgt spid="100361"/>
                                        </p:tgtEl>
                                        <p:attrNameLst>
                                          <p:attrName>ppt_w</p:attrName>
                                        </p:attrNameLst>
                                      </p:cBhvr>
                                      <p:tavLst>
                                        <p:tav tm="0">
                                          <p:val>
                                            <p:fltVal val="0"/>
                                          </p:val>
                                        </p:tav>
                                        <p:tav tm="100000">
                                          <p:val>
                                            <p:strVal val="#ppt_w"/>
                                          </p:val>
                                        </p:tav>
                                      </p:tavLst>
                                    </p:anim>
                                    <p:anim calcmode="lin" valueType="num">
                                      <p:cBhvr>
                                        <p:cTn id="15" dur="500" fill="hold"/>
                                        <p:tgtEl>
                                          <p:spTgt spid="100361"/>
                                        </p:tgtEl>
                                        <p:attrNameLst>
                                          <p:attrName>ppt_h</p:attrName>
                                        </p:attrNameLst>
                                      </p:cBhvr>
                                      <p:tavLst>
                                        <p:tav tm="0">
                                          <p:val>
                                            <p:fltVal val="0"/>
                                          </p:val>
                                        </p:tav>
                                        <p:tav tm="100000">
                                          <p:val>
                                            <p:strVal val="#ppt_h"/>
                                          </p:val>
                                        </p:tav>
                                      </p:tavLst>
                                    </p:anim>
                                    <p:anim calcmode="lin" valueType="num">
                                      <p:cBhvr>
                                        <p:cTn id="16" dur="500" fill="hold"/>
                                        <p:tgtEl>
                                          <p:spTgt spid="100361"/>
                                        </p:tgtEl>
                                        <p:attrNameLst>
                                          <p:attrName>ppt_x</p:attrName>
                                        </p:attrNameLst>
                                      </p:cBhvr>
                                      <p:tavLst>
                                        <p:tav tm="0">
                                          <p:val>
                                            <p:fltVal val="0.5"/>
                                          </p:val>
                                        </p:tav>
                                        <p:tav tm="100000">
                                          <p:val>
                                            <p:strVal val="#ppt_x"/>
                                          </p:val>
                                        </p:tav>
                                      </p:tavLst>
                                    </p:anim>
                                    <p:anim calcmode="lin" valueType="num">
                                      <p:cBhvr>
                                        <p:cTn id="17" dur="500" fill="hold"/>
                                        <p:tgtEl>
                                          <p:spTgt spid="100361"/>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repeatCount="indefinite" fill="hold" grpId="0" nodeType="afterEffect">
                                  <p:stCondLst>
                                    <p:cond delay="0"/>
                                  </p:stCondLst>
                                  <p:childTnLst>
                                    <p:set>
                                      <p:cBhvr>
                                        <p:cTn id="20" dur="1" fill="hold">
                                          <p:stCondLst>
                                            <p:cond delay="0"/>
                                          </p:stCondLst>
                                        </p:cTn>
                                        <p:tgtEl>
                                          <p:spTgt spid="100359"/>
                                        </p:tgtEl>
                                        <p:attrNameLst>
                                          <p:attrName>style.visibility</p:attrName>
                                        </p:attrNameLst>
                                      </p:cBhvr>
                                      <p:to>
                                        <p:strVal val="visible"/>
                                      </p:to>
                                    </p:set>
                                    <p:anim calcmode="lin" valueType="num">
                                      <p:cBhvr>
                                        <p:cTn id="21" dur="500" fill="hold"/>
                                        <p:tgtEl>
                                          <p:spTgt spid="100359"/>
                                        </p:tgtEl>
                                        <p:attrNameLst>
                                          <p:attrName>ppt_w</p:attrName>
                                        </p:attrNameLst>
                                      </p:cBhvr>
                                      <p:tavLst>
                                        <p:tav tm="0">
                                          <p:val>
                                            <p:fltVal val="0"/>
                                          </p:val>
                                        </p:tav>
                                        <p:tav tm="100000">
                                          <p:val>
                                            <p:strVal val="#ppt_w"/>
                                          </p:val>
                                        </p:tav>
                                      </p:tavLst>
                                    </p:anim>
                                    <p:anim calcmode="lin" valueType="num">
                                      <p:cBhvr>
                                        <p:cTn id="22" dur="500" fill="hold"/>
                                        <p:tgtEl>
                                          <p:spTgt spid="100359"/>
                                        </p:tgtEl>
                                        <p:attrNameLst>
                                          <p:attrName>ppt_h</p:attrName>
                                        </p:attrNameLst>
                                      </p:cBhvr>
                                      <p:tavLst>
                                        <p:tav tm="0">
                                          <p:val>
                                            <p:fltVal val="0"/>
                                          </p:val>
                                        </p:tav>
                                        <p:tav tm="100000">
                                          <p:val>
                                            <p:strVal val="#ppt_h"/>
                                          </p:val>
                                        </p:tav>
                                      </p:tavLst>
                                    </p:anim>
                                    <p:anim calcmode="lin" valueType="num">
                                      <p:cBhvr>
                                        <p:cTn id="23" dur="500" fill="hold"/>
                                        <p:tgtEl>
                                          <p:spTgt spid="100359"/>
                                        </p:tgtEl>
                                        <p:attrNameLst>
                                          <p:attrName>ppt_x</p:attrName>
                                        </p:attrNameLst>
                                      </p:cBhvr>
                                      <p:tavLst>
                                        <p:tav tm="0">
                                          <p:val>
                                            <p:fltVal val="0.5"/>
                                          </p:val>
                                        </p:tav>
                                        <p:tav tm="100000">
                                          <p:val>
                                            <p:strVal val="#ppt_x"/>
                                          </p:val>
                                        </p:tav>
                                      </p:tavLst>
                                    </p:anim>
                                    <p:anim calcmode="lin" valueType="num">
                                      <p:cBhvr>
                                        <p:cTn id="24" dur="500" fill="hold"/>
                                        <p:tgtEl>
                                          <p:spTgt spid="100359"/>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3" presetClass="entr" presetSubtype="528" repeatCount="indefinite" fill="hold" grpId="0" nodeType="afterEffect">
                                  <p:stCondLst>
                                    <p:cond delay="0"/>
                                  </p:stCondLst>
                                  <p:childTnLst>
                                    <p:set>
                                      <p:cBhvr>
                                        <p:cTn id="27" dur="1" fill="hold">
                                          <p:stCondLst>
                                            <p:cond delay="0"/>
                                          </p:stCondLst>
                                        </p:cTn>
                                        <p:tgtEl>
                                          <p:spTgt spid="100360"/>
                                        </p:tgtEl>
                                        <p:attrNameLst>
                                          <p:attrName>style.visibility</p:attrName>
                                        </p:attrNameLst>
                                      </p:cBhvr>
                                      <p:to>
                                        <p:strVal val="visible"/>
                                      </p:to>
                                    </p:set>
                                    <p:anim calcmode="lin" valueType="num">
                                      <p:cBhvr>
                                        <p:cTn id="28" dur="500" fill="hold"/>
                                        <p:tgtEl>
                                          <p:spTgt spid="100360"/>
                                        </p:tgtEl>
                                        <p:attrNameLst>
                                          <p:attrName>ppt_w</p:attrName>
                                        </p:attrNameLst>
                                      </p:cBhvr>
                                      <p:tavLst>
                                        <p:tav tm="0">
                                          <p:val>
                                            <p:fltVal val="0"/>
                                          </p:val>
                                        </p:tav>
                                        <p:tav tm="100000">
                                          <p:val>
                                            <p:strVal val="#ppt_w"/>
                                          </p:val>
                                        </p:tav>
                                      </p:tavLst>
                                    </p:anim>
                                    <p:anim calcmode="lin" valueType="num">
                                      <p:cBhvr>
                                        <p:cTn id="29" dur="500" fill="hold"/>
                                        <p:tgtEl>
                                          <p:spTgt spid="100360"/>
                                        </p:tgtEl>
                                        <p:attrNameLst>
                                          <p:attrName>ppt_h</p:attrName>
                                        </p:attrNameLst>
                                      </p:cBhvr>
                                      <p:tavLst>
                                        <p:tav tm="0">
                                          <p:val>
                                            <p:fltVal val="0"/>
                                          </p:val>
                                        </p:tav>
                                        <p:tav tm="100000">
                                          <p:val>
                                            <p:strVal val="#ppt_h"/>
                                          </p:val>
                                        </p:tav>
                                      </p:tavLst>
                                    </p:anim>
                                    <p:anim calcmode="lin" valueType="num">
                                      <p:cBhvr>
                                        <p:cTn id="30" dur="500" fill="hold"/>
                                        <p:tgtEl>
                                          <p:spTgt spid="100360"/>
                                        </p:tgtEl>
                                        <p:attrNameLst>
                                          <p:attrName>ppt_x</p:attrName>
                                        </p:attrNameLst>
                                      </p:cBhvr>
                                      <p:tavLst>
                                        <p:tav tm="0">
                                          <p:val>
                                            <p:fltVal val="0.5"/>
                                          </p:val>
                                        </p:tav>
                                        <p:tav tm="100000">
                                          <p:val>
                                            <p:strVal val="#ppt_x"/>
                                          </p:val>
                                        </p:tav>
                                      </p:tavLst>
                                    </p:anim>
                                    <p:anim calcmode="lin" valueType="num">
                                      <p:cBhvr>
                                        <p:cTn id="31" dur="500" fill="hold"/>
                                        <p:tgtEl>
                                          <p:spTgt spid="100360"/>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000"/>
                            </p:stCondLst>
                            <p:childTnLst>
                              <p:par>
                                <p:cTn id="33" presetID="23" presetClass="entr" presetSubtype="528" repeatCount="indefinite" fill="hold" grpId="0" nodeType="afterEffect">
                                  <p:stCondLst>
                                    <p:cond delay="0"/>
                                  </p:stCondLst>
                                  <p:childTnLst>
                                    <p:set>
                                      <p:cBhvr>
                                        <p:cTn id="34" dur="1" fill="hold">
                                          <p:stCondLst>
                                            <p:cond delay="0"/>
                                          </p:stCondLst>
                                        </p:cTn>
                                        <p:tgtEl>
                                          <p:spTgt spid="100362"/>
                                        </p:tgtEl>
                                        <p:attrNameLst>
                                          <p:attrName>style.visibility</p:attrName>
                                        </p:attrNameLst>
                                      </p:cBhvr>
                                      <p:to>
                                        <p:strVal val="visible"/>
                                      </p:to>
                                    </p:set>
                                    <p:anim calcmode="lin" valueType="num">
                                      <p:cBhvr>
                                        <p:cTn id="35" dur="500" fill="hold"/>
                                        <p:tgtEl>
                                          <p:spTgt spid="100362"/>
                                        </p:tgtEl>
                                        <p:attrNameLst>
                                          <p:attrName>ppt_w</p:attrName>
                                        </p:attrNameLst>
                                      </p:cBhvr>
                                      <p:tavLst>
                                        <p:tav tm="0">
                                          <p:val>
                                            <p:fltVal val="0"/>
                                          </p:val>
                                        </p:tav>
                                        <p:tav tm="100000">
                                          <p:val>
                                            <p:strVal val="#ppt_w"/>
                                          </p:val>
                                        </p:tav>
                                      </p:tavLst>
                                    </p:anim>
                                    <p:anim calcmode="lin" valueType="num">
                                      <p:cBhvr>
                                        <p:cTn id="36" dur="500" fill="hold"/>
                                        <p:tgtEl>
                                          <p:spTgt spid="100362"/>
                                        </p:tgtEl>
                                        <p:attrNameLst>
                                          <p:attrName>ppt_h</p:attrName>
                                        </p:attrNameLst>
                                      </p:cBhvr>
                                      <p:tavLst>
                                        <p:tav tm="0">
                                          <p:val>
                                            <p:fltVal val="0"/>
                                          </p:val>
                                        </p:tav>
                                        <p:tav tm="100000">
                                          <p:val>
                                            <p:strVal val="#ppt_h"/>
                                          </p:val>
                                        </p:tav>
                                      </p:tavLst>
                                    </p:anim>
                                    <p:anim calcmode="lin" valueType="num">
                                      <p:cBhvr>
                                        <p:cTn id="37" dur="500" fill="hold"/>
                                        <p:tgtEl>
                                          <p:spTgt spid="100362"/>
                                        </p:tgtEl>
                                        <p:attrNameLst>
                                          <p:attrName>ppt_x</p:attrName>
                                        </p:attrNameLst>
                                      </p:cBhvr>
                                      <p:tavLst>
                                        <p:tav tm="0">
                                          <p:val>
                                            <p:fltVal val="0.5"/>
                                          </p:val>
                                        </p:tav>
                                        <p:tav tm="100000">
                                          <p:val>
                                            <p:strVal val="#ppt_x"/>
                                          </p:val>
                                        </p:tav>
                                      </p:tavLst>
                                    </p:anim>
                                    <p:anim calcmode="lin" valueType="num">
                                      <p:cBhvr>
                                        <p:cTn id="38" dur="500" fill="hold"/>
                                        <p:tgtEl>
                                          <p:spTgt spid="100362"/>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500"/>
                            </p:stCondLst>
                            <p:childTnLst>
                              <p:par>
                                <p:cTn id="40" presetID="23" presetClass="entr" presetSubtype="528" repeatCount="indefinite" fill="hold" grpId="0" nodeType="afterEffect">
                                  <p:stCondLst>
                                    <p:cond delay="0"/>
                                  </p:stCondLst>
                                  <p:childTnLst>
                                    <p:set>
                                      <p:cBhvr>
                                        <p:cTn id="41" dur="1" fill="hold">
                                          <p:stCondLst>
                                            <p:cond delay="0"/>
                                          </p:stCondLst>
                                        </p:cTn>
                                        <p:tgtEl>
                                          <p:spTgt spid="100358"/>
                                        </p:tgtEl>
                                        <p:attrNameLst>
                                          <p:attrName>style.visibility</p:attrName>
                                        </p:attrNameLst>
                                      </p:cBhvr>
                                      <p:to>
                                        <p:strVal val="visible"/>
                                      </p:to>
                                    </p:set>
                                    <p:anim calcmode="lin" valueType="num">
                                      <p:cBhvr>
                                        <p:cTn id="42" dur="500" fill="hold"/>
                                        <p:tgtEl>
                                          <p:spTgt spid="100358"/>
                                        </p:tgtEl>
                                        <p:attrNameLst>
                                          <p:attrName>ppt_w</p:attrName>
                                        </p:attrNameLst>
                                      </p:cBhvr>
                                      <p:tavLst>
                                        <p:tav tm="0">
                                          <p:val>
                                            <p:fltVal val="0"/>
                                          </p:val>
                                        </p:tav>
                                        <p:tav tm="100000">
                                          <p:val>
                                            <p:strVal val="#ppt_w"/>
                                          </p:val>
                                        </p:tav>
                                      </p:tavLst>
                                    </p:anim>
                                    <p:anim calcmode="lin" valueType="num">
                                      <p:cBhvr>
                                        <p:cTn id="43" dur="500" fill="hold"/>
                                        <p:tgtEl>
                                          <p:spTgt spid="100358"/>
                                        </p:tgtEl>
                                        <p:attrNameLst>
                                          <p:attrName>ppt_h</p:attrName>
                                        </p:attrNameLst>
                                      </p:cBhvr>
                                      <p:tavLst>
                                        <p:tav tm="0">
                                          <p:val>
                                            <p:fltVal val="0"/>
                                          </p:val>
                                        </p:tav>
                                        <p:tav tm="100000">
                                          <p:val>
                                            <p:strVal val="#ppt_h"/>
                                          </p:val>
                                        </p:tav>
                                      </p:tavLst>
                                    </p:anim>
                                    <p:anim calcmode="lin" valueType="num">
                                      <p:cBhvr>
                                        <p:cTn id="44" dur="500" fill="hold"/>
                                        <p:tgtEl>
                                          <p:spTgt spid="100358"/>
                                        </p:tgtEl>
                                        <p:attrNameLst>
                                          <p:attrName>ppt_x</p:attrName>
                                        </p:attrNameLst>
                                      </p:cBhvr>
                                      <p:tavLst>
                                        <p:tav tm="0">
                                          <p:val>
                                            <p:fltVal val="0.5"/>
                                          </p:val>
                                        </p:tav>
                                        <p:tav tm="100000">
                                          <p:val>
                                            <p:strVal val="#ppt_x"/>
                                          </p:val>
                                        </p:tav>
                                      </p:tavLst>
                                    </p:anim>
                                    <p:anim calcmode="lin" valueType="num">
                                      <p:cBhvr>
                                        <p:cTn id="45" dur="500" fill="hold"/>
                                        <p:tgtEl>
                                          <p:spTgt spid="100358"/>
                                        </p:tgtEl>
                                        <p:attrNameLst>
                                          <p:attrName>ppt_y</p:attrName>
                                        </p:attrNameLst>
                                      </p:cBhvr>
                                      <p:tavLst>
                                        <p:tav tm="0">
                                          <p:val>
                                            <p:fltVal val="0.5"/>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42205 -0.42497 C -0.4283 -0.52393 -0.43437 -0.62312 -0.36649 -0.63769 C -0.29844 -0.65248 -0.10798 -0.57295 -0.01406 -0.51329 C 0.07952 -0.45387 0.1625 -0.36902 0.19601 -0.28139 C 0.22952 -0.19352 0.18768 -0.03537 0.18594 0.01411 " pathEditMode="relative" rAng="2308050" ptsTypes="aaaaA">
                                      <p:cBhvr>
                                        <p:cTn id="49" dur="2000" fill="hold"/>
                                        <p:tgtEl>
                                          <p:spTgt spid="4"/>
                                        </p:tgtEl>
                                        <p:attrNameLst>
                                          <p:attrName>ppt_x</p:attrName>
                                          <p:attrName>ppt_y</p:attrName>
                                        </p:attrNameLst>
                                      </p:cBhvr>
                                      <p:rCtr x="32951" y="6728"/>
                                    </p:animMotion>
                                  </p:childTnLst>
                                  <p:subTnLst>
                                    <p:audio>
                                      <p:cMediaNode>
                                        <p:cTn display="0" masterRel="sameClick">
                                          <p:stCondLst>
                                            <p:cond evt="begin" delay="0">
                                              <p:tn val="4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7" grpId="0" animBg="1"/>
      <p:bldP spid="100358" grpId="0" animBg="1"/>
      <p:bldP spid="100359" grpId="0" animBg="1"/>
      <p:bldP spid="100360" grpId="0" animBg="1"/>
      <p:bldP spid="100361" grpId="0" animBg="1"/>
      <p:bldP spid="10036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2667000" y="76200"/>
            <a:ext cx="3432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Hoạt động vận dụng:</a:t>
            </a:r>
          </a:p>
        </p:txBody>
      </p:sp>
      <p:sp>
        <p:nvSpPr>
          <p:cNvPr id="4" name="TextBox 3"/>
          <p:cNvSpPr txBox="1"/>
          <p:nvPr/>
        </p:nvSpPr>
        <p:spPr>
          <a:xfrm>
            <a:off x="0" y="609600"/>
            <a:ext cx="9067800" cy="2308225"/>
          </a:xfrm>
          <a:prstGeom prst="rect">
            <a:avLst/>
          </a:prstGeom>
          <a:noFill/>
        </p:spPr>
        <p:txBody>
          <a:bodyPr>
            <a:spAutoFit/>
          </a:bodyPr>
          <a:lstStyle/>
          <a:p>
            <a:pPr>
              <a:defRPr/>
            </a:pPr>
            <a:r>
              <a:rPr lang="en-US" sz="2400" u="sng" dirty="0" err="1">
                <a:solidFill>
                  <a:srgbClr val="FF0000"/>
                </a:solidFill>
                <a:latin typeface="Times New Roman" pitchFamily="18" charset="0"/>
                <a:cs typeface="Times New Roman" pitchFamily="18" charset="0"/>
              </a:rPr>
              <a:t>Bài</a:t>
            </a:r>
            <a:r>
              <a:rPr lang="en-US" sz="2400" u="sng" dirty="0">
                <a:solidFill>
                  <a:srgbClr val="FF0000"/>
                </a:solidFill>
                <a:latin typeface="Times New Roman" pitchFamily="18" charset="0"/>
                <a:cs typeface="Times New Roman" pitchFamily="18" charset="0"/>
              </a:rPr>
              <a:t> </a:t>
            </a:r>
            <a:r>
              <a:rPr lang="en-US" sz="2400" u="sng" dirty="0" err="1">
                <a:solidFill>
                  <a:srgbClr val="FF0000"/>
                </a:solidFill>
                <a:latin typeface="Times New Roman" pitchFamily="18" charset="0"/>
                <a:cs typeface="Times New Roman" pitchFamily="18" charset="0"/>
              </a:rPr>
              <a:t>toán</a:t>
            </a:r>
            <a:r>
              <a:rPr lang="en-US" sz="2400" u="sng" dirty="0">
                <a:solidFill>
                  <a:srgbClr val="FF0000"/>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Một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chiếc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bút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được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bán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với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giá</a:t>
            </a:r>
            <a:r>
              <a:rPr lang="en-US" sz="2400" dirty="0">
                <a:solidFill>
                  <a:srgbClr val="0000FF"/>
                </a:solidFill>
                <a:latin typeface="Times New Roman" pitchFamily="18" charset="0"/>
                <a:cs typeface="Times New Roman" pitchFamily="18" charset="0"/>
              </a:rPr>
              <a:t> x </a:t>
            </a:r>
            <a:r>
              <a:rPr lang="en-US" sz="2400" dirty="0" err="1">
                <a:solidFill>
                  <a:srgbClr val="0000FF"/>
                </a:solidFill>
                <a:latin typeface="Times New Roman" pitchFamily="18" charset="0"/>
                <a:cs typeface="Times New Roman" pitchFamily="18" charset="0"/>
              </a:rPr>
              <a:t>đồng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một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quyển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vở</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đắt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hơn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chiếc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bút</a:t>
            </a:r>
            <a:r>
              <a:rPr lang="en-US" sz="2400" dirty="0">
                <a:solidFill>
                  <a:srgbClr val="0000FF"/>
                </a:solidFill>
                <a:latin typeface="Times New Roman" pitchFamily="18" charset="0"/>
                <a:cs typeface="Times New Roman" pitchFamily="18" charset="0"/>
              </a:rPr>
              <a:t> 7 000 </a:t>
            </a:r>
            <a:r>
              <a:rPr lang="en-US" sz="2400" dirty="0" err="1">
                <a:solidFill>
                  <a:srgbClr val="0000FF"/>
                </a:solidFill>
                <a:latin typeface="Times New Roman" pitchFamily="18" charset="0"/>
                <a:cs typeface="Times New Roman" pitchFamily="18" charset="0"/>
              </a:rPr>
              <a:t>đồng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Một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quyển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truyện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tranh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đắt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gấp</a:t>
            </a:r>
            <a:r>
              <a:rPr lang="en-US" sz="2400" dirty="0">
                <a:solidFill>
                  <a:srgbClr val="0000FF"/>
                </a:solidFill>
                <a:latin typeface="Times New Roman" pitchFamily="18" charset="0"/>
                <a:cs typeface="Times New Roman" pitchFamily="18" charset="0"/>
              </a:rPr>
              <a:t> 5 </a:t>
            </a:r>
            <a:r>
              <a:rPr lang="en-US" sz="2400" dirty="0" err="1">
                <a:solidFill>
                  <a:srgbClr val="0000FF"/>
                </a:solidFill>
                <a:latin typeface="Times New Roman" pitchFamily="18" charset="0"/>
                <a:cs typeface="Times New Roman" pitchFamily="18" charset="0"/>
              </a:rPr>
              <a:t>lần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chiếc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bút</a:t>
            </a:r>
            <a:r>
              <a:rPr lang="en-US" sz="2400" dirty="0">
                <a:solidFill>
                  <a:srgbClr val="0000FF"/>
                </a:solidFill>
                <a:latin typeface="Times New Roman" pitchFamily="18" charset="0"/>
                <a:cs typeface="Times New Roman" pitchFamily="18" charset="0"/>
              </a:rPr>
              <a:t>.      An </a:t>
            </a:r>
            <a:r>
              <a:rPr lang="en-US" sz="2400" dirty="0" err="1">
                <a:solidFill>
                  <a:srgbClr val="0000FF"/>
                </a:solidFill>
                <a:latin typeface="Times New Roman" pitchFamily="18" charset="0"/>
                <a:cs typeface="Times New Roman" pitchFamily="18" charset="0"/>
              </a:rPr>
              <a:t>mua</a:t>
            </a:r>
            <a:r>
              <a:rPr lang="en-US" sz="2400" dirty="0">
                <a:solidFill>
                  <a:srgbClr val="0000FF"/>
                </a:solidFill>
                <a:latin typeface="Times New Roman" pitchFamily="18" charset="0"/>
                <a:cs typeface="Times New Roman" pitchFamily="18" charset="0"/>
              </a:rPr>
              <a:t> 4 </a:t>
            </a:r>
            <a:r>
              <a:rPr lang="en-US" sz="2400" dirty="0" err="1">
                <a:solidFill>
                  <a:srgbClr val="0000FF"/>
                </a:solidFill>
                <a:latin typeface="Times New Roman" pitchFamily="18" charset="0"/>
                <a:cs typeface="Times New Roman" pitchFamily="18" charset="0"/>
              </a:rPr>
              <a:t>quyển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vở</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5 </a:t>
            </a:r>
            <a:r>
              <a:rPr lang="en-US" sz="2400" dirty="0" err="1">
                <a:solidFill>
                  <a:srgbClr val="0000FF"/>
                </a:solidFill>
                <a:latin typeface="Times New Roman" pitchFamily="18" charset="0"/>
                <a:cs typeface="Times New Roman" pitchFamily="18" charset="0"/>
              </a:rPr>
              <a:t>chiếc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bút</a:t>
            </a:r>
            <a:r>
              <a:rPr lang="en-US" sz="2400" dirty="0">
                <a:solidFill>
                  <a:srgbClr val="0000FF"/>
                </a:solidFill>
                <a:latin typeface="Times New Roman" pitchFamily="18" charset="0"/>
                <a:cs typeface="Times New Roman" pitchFamily="18" charset="0"/>
              </a:rPr>
              <a:t>;</a:t>
            </a:r>
          </a:p>
          <a:p>
            <a:pPr>
              <a:defRPr/>
            </a:pP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mua</a:t>
            </a:r>
            <a:r>
              <a:rPr lang="en-US" sz="2400" dirty="0">
                <a:solidFill>
                  <a:srgbClr val="0000FF"/>
                </a:solidFill>
                <a:latin typeface="Times New Roman" pitchFamily="18" charset="0"/>
                <a:cs typeface="Times New Roman" pitchFamily="18" charset="0"/>
              </a:rPr>
              <a:t> 1 </a:t>
            </a:r>
            <a:r>
              <a:rPr lang="en-US" sz="2400" dirty="0" err="1">
                <a:solidFill>
                  <a:srgbClr val="0000FF"/>
                </a:solidFill>
                <a:latin typeface="Times New Roman" pitchFamily="18" charset="0"/>
                <a:cs typeface="Times New Roman" pitchFamily="18" charset="0"/>
              </a:rPr>
              <a:t>quyển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truyện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tranh</a:t>
            </a:r>
            <a:r>
              <a:rPr lang="en-US" sz="2400" dirty="0">
                <a:solidFill>
                  <a:srgbClr val="0000FF"/>
                </a:solidFill>
                <a:latin typeface="Times New Roman" pitchFamily="18" charset="0"/>
                <a:cs typeface="Times New Roman" pitchFamily="18" charset="0"/>
              </a:rPr>
              <a:t> , 3 </a:t>
            </a:r>
            <a:r>
              <a:rPr lang="en-US" sz="2400" dirty="0" err="1">
                <a:solidFill>
                  <a:srgbClr val="0000FF"/>
                </a:solidFill>
                <a:latin typeface="Times New Roman" pitchFamily="18" charset="0"/>
                <a:cs typeface="Times New Roman" pitchFamily="18" charset="0"/>
              </a:rPr>
              <a:t>quyển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vở</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10 </a:t>
            </a:r>
            <a:r>
              <a:rPr lang="en-US" sz="2400" dirty="0" err="1">
                <a:solidFill>
                  <a:srgbClr val="0000FF"/>
                </a:solidFill>
                <a:latin typeface="Times New Roman" pitchFamily="18" charset="0"/>
                <a:cs typeface="Times New Roman" pitchFamily="18" charset="0"/>
              </a:rPr>
              <a:t>chiếc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bút</a:t>
            </a:r>
            <a:r>
              <a:rPr lang="en-US" sz="2400" dirty="0">
                <a:solidFill>
                  <a:srgbClr val="0000FF"/>
                </a:solidFill>
                <a:latin typeface="Times New Roman" pitchFamily="18" charset="0"/>
                <a:cs typeface="Times New Roman" pitchFamily="18" charset="0"/>
              </a:rPr>
              <a:t>.</a:t>
            </a:r>
          </a:p>
          <a:p>
            <a:pPr marL="514350" indent="-514350">
              <a:buFontTx/>
              <a:buAutoNum type="alphaLcParenR"/>
              <a:defRPr/>
            </a:pPr>
            <a:r>
              <a:rPr lang="en-US" sz="2400" dirty="0" err="1">
                <a:solidFill>
                  <a:srgbClr val="0000FF"/>
                </a:solidFill>
                <a:latin typeface="Times New Roman" pitchFamily="18" charset="0"/>
                <a:cs typeface="Times New Roman" pitchFamily="18" charset="0"/>
              </a:rPr>
              <a:t>Viết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theo</a:t>
            </a:r>
            <a:r>
              <a:rPr lang="en-US" sz="2400" dirty="0">
                <a:solidFill>
                  <a:srgbClr val="0000FF"/>
                </a:solidFill>
                <a:latin typeface="Times New Roman" pitchFamily="18" charset="0"/>
                <a:cs typeface="Times New Roman" pitchFamily="18" charset="0"/>
              </a:rPr>
              <a:t> x </a:t>
            </a:r>
            <a:r>
              <a:rPr lang="en-US" sz="2400" dirty="0" err="1">
                <a:solidFill>
                  <a:srgbClr val="0000FF"/>
                </a:solidFill>
                <a:latin typeface="Times New Roman" pitchFamily="18" charset="0"/>
                <a:cs typeface="Times New Roman" pitchFamily="18" charset="0"/>
              </a:rPr>
              <a:t>số</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tiền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mỗi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bạn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phải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trả</a:t>
            </a:r>
            <a:r>
              <a:rPr lang="en-US" sz="2400" dirty="0">
                <a:solidFill>
                  <a:srgbClr val="0000FF"/>
                </a:solidFill>
                <a:latin typeface="Times New Roman" pitchFamily="18" charset="0"/>
                <a:cs typeface="Times New Roman" pitchFamily="18" charset="0"/>
              </a:rPr>
              <a:t>.</a:t>
            </a:r>
          </a:p>
          <a:p>
            <a:pPr marL="514350" indent="-514350">
              <a:buFontTx/>
              <a:buAutoNum type="alphaLcParenR"/>
              <a:defRPr/>
            </a:pPr>
            <a:r>
              <a:rPr lang="en-US" sz="2400" dirty="0" err="1">
                <a:solidFill>
                  <a:srgbClr val="0000FF"/>
                </a:solidFill>
                <a:latin typeface="Times New Roman" pitchFamily="18" charset="0"/>
                <a:cs typeface="Times New Roman" pitchFamily="18" charset="0"/>
              </a:rPr>
              <a:t>Viết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theo</a:t>
            </a:r>
            <a:r>
              <a:rPr lang="en-US" sz="2400" dirty="0">
                <a:solidFill>
                  <a:srgbClr val="0000FF"/>
                </a:solidFill>
                <a:latin typeface="Times New Roman" pitchFamily="18" charset="0"/>
                <a:cs typeface="Times New Roman" pitchFamily="18" charset="0"/>
              </a:rPr>
              <a:t> x </a:t>
            </a:r>
            <a:r>
              <a:rPr lang="en-US" sz="2400" dirty="0" err="1">
                <a:solidFill>
                  <a:srgbClr val="0000FF"/>
                </a:solidFill>
                <a:latin typeface="Times New Roman" pitchFamily="18" charset="0"/>
                <a:cs typeface="Times New Roman" pitchFamily="18" charset="0"/>
              </a:rPr>
              <a:t>mà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tổng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số</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tiền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cửa</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hàng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nhận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được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từ</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hai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bạn</a:t>
            </a:r>
            <a:r>
              <a:rPr lang="en-US" sz="2400" dirty="0">
                <a:latin typeface="Times New Roman" pitchFamily="18" charset="0"/>
                <a:cs typeface="Times New Roman" pitchFamily="18" charset="0"/>
              </a:rPr>
              <a:t>.</a:t>
            </a:r>
          </a:p>
        </p:txBody>
      </p:sp>
      <p:sp>
        <p:nvSpPr>
          <p:cNvPr id="6" name="TextBox 5"/>
          <p:cNvSpPr txBox="1">
            <a:spLocks noChangeArrowheads="1"/>
          </p:cNvSpPr>
          <p:nvPr/>
        </p:nvSpPr>
        <p:spPr bwMode="auto">
          <a:xfrm>
            <a:off x="3359150" y="2947988"/>
            <a:ext cx="2047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Hướng dẫn:</a:t>
            </a:r>
          </a:p>
        </p:txBody>
      </p:sp>
      <p:sp>
        <p:nvSpPr>
          <p:cNvPr id="7" name="TextBox 6"/>
          <p:cNvSpPr txBox="1"/>
          <p:nvPr/>
        </p:nvSpPr>
        <p:spPr>
          <a:xfrm>
            <a:off x="-76200" y="3581400"/>
            <a:ext cx="9220200" cy="1108075"/>
          </a:xfrm>
          <a:prstGeom prst="rect">
            <a:avLst/>
          </a:prstGeom>
          <a:noFill/>
        </p:spPr>
        <p:txBody>
          <a:bodyPr>
            <a:spAutoFit/>
          </a:bodyPr>
          <a:lstStyle/>
          <a:p>
            <a:pPr marL="514350" indent="-514350">
              <a:buFontTx/>
              <a:buAutoNum type="alphaLcParenR"/>
              <a:defRPr/>
            </a:pP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tiền</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A=4(x+7000)+5x=</a:t>
            </a:r>
            <a:r>
              <a:rPr lang="en-US" sz="2400" dirty="0">
                <a:solidFill>
                  <a:srgbClr val="FF0000"/>
                </a:solidFill>
                <a:latin typeface="Times New Roman" pitchFamily="18" charset="0"/>
                <a:cs typeface="Times New Roman" pitchFamily="18" charset="0"/>
              </a:rPr>
              <a:t>9x+28000   </a:t>
            </a:r>
            <a:r>
              <a:rPr lang="en-US" sz="2400" dirty="0">
                <a:latin typeface="Times New Roman" pitchFamily="18" charset="0"/>
                <a:cs typeface="Times New Roman" pitchFamily="18" charset="0"/>
              </a:rPr>
              <a:t>( đ)</a:t>
            </a:r>
          </a:p>
          <a:p>
            <a:pPr>
              <a:defRPr/>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B=5x+3(x+7000)+10x=</a:t>
            </a:r>
            <a:r>
              <a:rPr lang="en-US" sz="2400" dirty="0">
                <a:solidFill>
                  <a:srgbClr val="FF0000"/>
                </a:solidFill>
                <a:latin typeface="Times New Roman" pitchFamily="18" charset="0"/>
                <a:cs typeface="Times New Roman" pitchFamily="18" charset="0"/>
              </a:rPr>
              <a:t>18x+21000</a:t>
            </a:r>
            <a:r>
              <a:rPr lang="en-US" sz="2400" dirty="0">
                <a:latin typeface="Times New Roman" pitchFamily="18" charset="0"/>
                <a:cs typeface="Times New Roman" pitchFamily="18" charset="0"/>
              </a:rPr>
              <a:t>(đ)</a:t>
            </a:r>
          </a:p>
          <a:p>
            <a:pPr>
              <a:defRPr/>
            </a:pPr>
            <a:endParaRPr lang="en-US" dirty="0"/>
          </a:p>
        </p:txBody>
      </p:sp>
      <p:sp>
        <p:nvSpPr>
          <p:cNvPr id="8" name="TextBox 7"/>
          <p:cNvSpPr txBox="1">
            <a:spLocks noChangeArrowheads="1"/>
          </p:cNvSpPr>
          <p:nvPr/>
        </p:nvSpPr>
        <p:spPr bwMode="auto">
          <a:xfrm>
            <a:off x="3175" y="4572000"/>
            <a:ext cx="6811963"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chemeClr val="tx2"/>
                </a:solidFill>
                <a:latin typeface="Times New Roman" pitchFamily="18" charset="0"/>
              </a:rPr>
              <a:t>b) </a:t>
            </a:r>
            <a:r>
              <a:rPr lang="en-US" sz="2400">
                <a:solidFill>
                  <a:schemeClr val="tx2"/>
                </a:solidFill>
                <a:latin typeface="Times New Roman" pitchFamily="18" charset="0"/>
              </a:rPr>
              <a:t>Tổng số tiền mà cửa hàng nhận được từ hai bạn là:</a:t>
            </a:r>
          </a:p>
          <a:p>
            <a:pPr eaLnBrk="1" hangingPunct="1"/>
            <a:r>
              <a:rPr lang="en-US" sz="2400">
                <a:solidFill>
                  <a:schemeClr val="tx2"/>
                </a:solidFill>
                <a:latin typeface="Times New Roman" pitchFamily="18" charset="0"/>
              </a:rPr>
              <a:t>M=A+B</a:t>
            </a:r>
          </a:p>
          <a:p>
            <a:pPr eaLnBrk="1" hangingPunct="1"/>
            <a:r>
              <a:rPr lang="en-US" sz="2400">
                <a:latin typeface="Times New Roman" pitchFamily="18" charset="0"/>
              </a:rPr>
              <a:t>M=(9x+28000) +  (18x+21000)</a:t>
            </a:r>
          </a:p>
          <a:p>
            <a:pPr eaLnBrk="1" hangingPunct="1"/>
            <a:r>
              <a:rPr lang="en-US" sz="2400">
                <a:latin typeface="Times New Roman" pitchFamily="18" charset="0"/>
              </a:rPr>
              <a:t>M= (9x+18x)+(28000+21000)</a:t>
            </a:r>
          </a:p>
          <a:p>
            <a:pPr eaLnBrk="1" hangingPunct="1"/>
            <a:r>
              <a:rPr lang="en-US" sz="2400">
                <a:latin typeface="Times New Roman" pitchFamily="18" charset="0"/>
              </a:rPr>
              <a:t>M= </a:t>
            </a:r>
            <a:r>
              <a:rPr lang="en-US" sz="2400">
                <a:solidFill>
                  <a:srgbClr val="FF0000"/>
                </a:solidFill>
                <a:latin typeface="Times New Roman" pitchFamily="18" charset="0"/>
              </a:rPr>
              <a:t>27x+ 49000 </a:t>
            </a:r>
            <a:r>
              <a:rPr lang="en-US" sz="2400">
                <a:latin typeface="Times New Roman" pitchFamily="18" charset="0"/>
              </a:rPr>
              <a:t>( đ)</a:t>
            </a:r>
          </a:p>
          <a:p>
            <a:pPr eaLnBrk="1" hangingPunct="1"/>
            <a:endParaRPr lang="en-US" sz="2800">
              <a:solidFill>
                <a:schemeClr val="tx2"/>
              </a:solidFill>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1000"/>
                                        <p:tgtEl>
                                          <p:spTgt spid="7">
                                            <p:txEl>
                                              <p:pRg st="0" end="0"/>
                                            </p:txEl>
                                          </p:spTgt>
                                        </p:tgtEl>
                                      </p:cBhvr>
                                    </p:animEffect>
                                    <p:anim calcmode="lin" valueType="num">
                                      <p:cBhvr>
                                        <p:cTn id="2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fade">
                                      <p:cBhvr>
                                        <p:cTn id="35" dur="1000"/>
                                        <p:tgtEl>
                                          <p:spTgt spid="7">
                                            <p:txEl>
                                              <p:pRg st="1" end="1"/>
                                            </p:txEl>
                                          </p:spTgt>
                                        </p:tgtEl>
                                      </p:cBhvr>
                                    </p:animEffect>
                                    <p:anim calcmode="lin" valueType="num">
                                      <p:cBhvr>
                                        <p:cTn id="36"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Effect transition="in" filter="fade">
                                      <p:cBhvr>
                                        <p:cTn id="42" dur="1000"/>
                                        <p:tgtEl>
                                          <p:spTgt spid="8">
                                            <p:txEl>
                                              <p:pRg st="0" end="0"/>
                                            </p:txEl>
                                          </p:spTgt>
                                        </p:tgtEl>
                                      </p:cBhvr>
                                    </p:animEffect>
                                    <p:anim calcmode="lin" valueType="num">
                                      <p:cBhvr>
                                        <p:cTn id="4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8">
                                            <p:txEl>
                                              <p:pRg st="1" end="1"/>
                                            </p:txEl>
                                          </p:spTgt>
                                        </p:tgtEl>
                                        <p:attrNameLst>
                                          <p:attrName>style.visibility</p:attrName>
                                        </p:attrNameLst>
                                      </p:cBhvr>
                                      <p:to>
                                        <p:strVal val="visible"/>
                                      </p:to>
                                    </p:set>
                                    <p:animEffect transition="in" filter="fade">
                                      <p:cBhvr>
                                        <p:cTn id="49" dur="1000"/>
                                        <p:tgtEl>
                                          <p:spTgt spid="8">
                                            <p:txEl>
                                              <p:pRg st="1" end="1"/>
                                            </p:txEl>
                                          </p:spTgt>
                                        </p:tgtEl>
                                      </p:cBhvr>
                                    </p:animEffect>
                                    <p:anim calcmode="lin" valueType="num">
                                      <p:cBhvr>
                                        <p:cTn id="50"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8">
                                            <p:txEl>
                                              <p:pRg st="2" end="2"/>
                                            </p:txEl>
                                          </p:spTgt>
                                        </p:tgtEl>
                                        <p:attrNameLst>
                                          <p:attrName>style.visibility</p:attrName>
                                        </p:attrNameLst>
                                      </p:cBhvr>
                                      <p:to>
                                        <p:strVal val="visible"/>
                                      </p:to>
                                    </p:set>
                                    <p:animEffect transition="in" filter="fade">
                                      <p:cBhvr>
                                        <p:cTn id="56" dur="1000"/>
                                        <p:tgtEl>
                                          <p:spTgt spid="8">
                                            <p:txEl>
                                              <p:pRg st="2" end="2"/>
                                            </p:txEl>
                                          </p:spTgt>
                                        </p:tgtEl>
                                      </p:cBhvr>
                                    </p:animEffect>
                                    <p:anim calcmode="lin" valueType="num">
                                      <p:cBhvr>
                                        <p:cTn id="57"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8">
                                            <p:txEl>
                                              <p:pRg st="3" end="3"/>
                                            </p:txEl>
                                          </p:spTgt>
                                        </p:tgtEl>
                                        <p:attrNameLst>
                                          <p:attrName>style.visibility</p:attrName>
                                        </p:attrNameLst>
                                      </p:cBhvr>
                                      <p:to>
                                        <p:strVal val="visible"/>
                                      </p:to>
                                    </p:set>
                                    <p:animEffect transition="in" filter="fade">
                                      <p:cBhvr>
                                        <p:cTn id="63" dur="1000"/>
                                        <p:tgtEl>
                                          <p:spTgt spid="8">
                                            <p:txEl>
                                              <p:pRg st="3" end="3"/>
                                            </p:txEl>
                                          </p:spTgt>
                                        </p:tgtEl>
                                      </p:cBhvr>
                                    </p:animEffect>
                                    <p:anim calcmode="lin" valueType="num">
                                      <p:cBhvr>
                                        <p:cTn id="64"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8">
                                            <p:txEl>
                                              <p:pRg st="4" end="4"/>
                                            </p:txEl>
                                          </p:spTgt>
                                        </p:tgtEl>
                                        <p:attrNameLst>
                                          <p:attrName>style.visibility</p:attrName>
                                        </p:attrNameLst>
                                      </p:cBhvr>
                                      <p:to>
                                        <p:strVal val="visible"/>
                                      </p:to>
                                    </p:set>
                                    <p:animEffect transition="in" filter="fade">
                                      <p:cBhvr>
                                        <p:cTn id="70" dur="1000"/>
                                        <p:tgtEl>
                                          <p:spTgt spid="8">
                                            <p:txEl>
                                              <p:pRg st="4" end="4"/>
                                            </p:txEl>
                                          </p:spTgt>
                                        </p:tgtEl>
                                      </p:cBhvr>
                                    </p:animEffect>
                                    <p:anim calcmode="lin" valueType="num">
                                      <p:cBhvr>
                                        <p:cTn id="71"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72"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2438400" y="34925"/>
            <a:ext cx="4497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r>
              <a:rPr lang="en-US" sz="2800" b="1">
                <a:solidFill>
                  <a:srgbClr val="FF0000"/>
                </a:solidFill>
                <a:latin typeface="Times New Roman" pitchFamily="18" charset="0"/>
              </a:rPr>
              <a:t>Hoạt động tìm tòi, mở rộng:</a:t>
            </a:r>
          </a:p>
        </p:txBody>
      </p:sp>
      <p:sp>
        <p:nvSpPr>
          <p:cNvPr id="7" name="TextBox 6"/>
          <p:cNvSpPr txBox="1">
            <a:spLocks noChangeArrowheads="1"/>
          </p:cNvSpPr>
          <p:nvPr/>
        </p:nvSpPr>
        <p:spPr bwMode="auto">
          <a:xfrm>
            <a:off x="349250" y="1027113"/>
            <a:ext cx="3163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rgbClr val="0000FF"/>
                </a:solidFill>
                <a:latin typeface="Times New Roman" pitchFamily="18" charset="0"/>
              </a:rPr>
              <a:t>Cho các đa thức sau:</a:t>
            </a:r>
          </a:p>
        </p:txBody>
      </p:sp>
      <p:graphicFrame>
        <p:nvGraphicFramePr>
          <p:cNvPr id="8" name="Object 7"/>
          <p:cNvGraphicFramePr>
            <a:graphicFrameLocks noChangeAspect="1"/>
          </p:cNvGraphicFramePr>
          <p:nvPr/>
        </p:nvGraphicFramePr>
        <p:xfrm>
          <a:off x="4495800" y="685800"/>
          <a:ext cx="2971800" cy="1814513"/>
        </p:xfrm>
        <a:graphic>
          <a:graphicData uri="http://schemas.openxmlformats.org/presentationml/2006/ole">
            <mc:AlternateContent xmlns:mc="http://schemas.openxmlformats.org/markup-compatibility/2006">
              <mc:Choice xmlns:v="urn:schemas-microsoft-com:vml" Requires="v">
                <p:oleObj spid="_x0000_s27656" name="Equation" r:id="rId3" imgW="1206500" imgH="736600" progId="Equation.DSMT4">
                  <p:embed/>
                </p:oleObj>
              </mc:Choice>
              <mc:Fallback>
                <p:oleObj name="Equation" r:id="rId3" imgW="1206500" imgH="7366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685800"/>
                        <a:ext cx="2971800"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a:spLocks noChangeArrowheads="1"/>
          </p:cNvSpPr>
          <p:nvPr/>
        </p:nvSpPr>
        <p:spPr bwMode="auto">
          <a:xfrm>
            <a:off x="230188" y="2474913"/>
            <a:ext cx="8761412"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rgbClr val="0000FF"/>
                </a:solidFill>
                <a:latin typeface="Times New Roman" pitchFamily="18" charset="0"/>
              </a:rPr>
              <a:t>CMR: Giá trị của biểu thức P(x)-Q(x)+H(x) không phụ thuộc vào giá trị của biến.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anim calcmode="lin" valueType="num">
                                      <p:cBhvr>
                                        <p:cTn id="27" dur="1000" fill="hold"/>
                                        <p:tgtEl>
                                          <p:spTgt spid="9"/>
                                        </p:tgtEl>
                                        <p:attrNameLst>
                                          <p:attrName>ppt_x</p:attrName>
                                        </p:attrNameLst>
                                      </p:cBhvr>
                                      <p:tavLst>
                                        <p:tav tm="0">
                                          <p:val>
                                            <p:strVal val="#ppt_x"/>
                                          </p:val>
                                        </p:tav>
                                        <p:tav tm="100000">
                                          <p:val>
                                            <p:strVal val="#ppt_x"/>
                                          </p:val>
                                        </p:tav>
                                      </p:tavLst>
                                    </p:anim>
                                    <p:anim calcmode="lin" valueType="num">
                                      <p:cBhvr>
                                        <p:cTn id="2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ChangeArrowheads="1"/>
          </p:cNvSpPr>
          <p:nvPr/>
        </p:nvSpPr>
        <p:spPr bwMode="auto">
          <a:xfrm>
            <a:off x="0" y="0"/>
            <a:ext cx="9144000" cy="823913"/>
          </a:xfrm>
          <a:prstGeom prst="rect">
            <a:avLst/>
          </a:prstGeom>
          <a:gradFill rotWithShape="0">
            <a:gsLst>
              <a:gs pos="0">
                <a:srgbClr val="FFCC00"/>
              </a:gs>
              <a:gs pos="50000">
                <a:srgbClr val="FFFFFF"/>
              </a:gs>
              <a:gs pos="100000">
                <a:srgbClr val="FFCC00"/>
              </a:gs>
            </a:gsLst>
            <a:lin ang="5400000" scaled="1"/>
          </a:gradFill>
          <a:ln w="57150" cmpd="thinThick">
            <a:pattFill prst="pct90">
              <a:fgClr>
                <a:srgbClr val="006600"/>
              </a:fgClr>
              <a:bgClr>
                <a:srgbClr val="FFFFFF"/>
              </a:bgClr>
            </a:pattFill>
            <a:miter lim="800000"/>
            <a:headEnd/>
            <a:tailEnd/>
          </a:ln>
        </p:spPr>
        <p:txBody>
          <a:bodyPr wrap="none" anchor="ctr"/>
          <a:lstStyle/>
          <a:p>
            <a:pPr algn="ctr"/>
            <a:r>
              <a:rPr lang="en-US" sz="5400" b="1">
                <a:solidFill>
                  <a:srgbClr val="000066"/>
                </a:solidFill>
                <a:latin typeface="Times New Roman" pitchFamily="18" charset="0"/>
                <a:cs typeface="Times New Roman" pitchFamily="18" charset="0"/>
              </a:rPr>
              <a:t>Hướng dẫn về nhà</a:t>
            </a:r>
          </a:p>
        </p:txBody>
      </p:sp>
      <p:sp>
        <p:nvSpPr>
          <p:cNvPr id="28675" name="Text Box 8"/>
          <p:cNvSpPr txBox="1">
            <a:spLocks noChangeArrowheads="1"/>
          </p:cNvSpPr>
          <p:nvPr/>
        </p:nvSpPr>
        <p:spPr bwMode="auto">
          <a:xfrm>
            <a:off x="533400" y="1143000"/>
            <a:ext cx="8077200" cy="310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buFontTx/>
              <a:buAutoNum type="arabicPeriod"/>
            </a:pPr>
            <a:r>
              <a:rPr lang="en-US" sz="2800" b="1">
                <a:solidFill>
                  <a:srgbClr val="0000FF"/>
                </a:solidFill>
                <a:latin typeface="Times New Roman" pitchFamily="18" charset="0"/>
              </a:rPr>
              <a:t>Nắm vững qui tắc cộng, trừ đa thức một biến và chọn cách làm phù hợp cho từng bài.</a:t>
            </a:r>
          </a:p>
          <a:p>
            <a:pPr eaLnBrk="1" hangingPunct="1">
              <a:spcBef>
                <a:spcPct val="50000"/>
              </a:spcBef>
              <a:buFontTx/>
              <a:buAutoNum type="arabicPeriod"/>
            </a:pPr>
            <a:r>
              <a:rPr lang="en-US" sz="2800" b="1">
                <a:solidFill>
                  <a:srgbClr val="0000FF"/>
                </a:solidFill>
                <a:latin typeface="Times New Roman" pitchFamily="18" charset="0"/>
              </a:rPr>
              <a:t>Lưu ý khi cộng hoặc trừ các đa thức một biến nếu các đa thức đó có từ </a:t>
            </a:r>
            <a:r>
              <a:rPr lang="en-US" sz="2800" b="1" i="1" u="sng">
                <a:solidFill>
                  <a:srgbClr val="0000FF"/>
                </a:solidFill>
                <a:latin typeface="Times New Roman" pitchFamily="18" charset="0"/>
              </a:rPr>
              <a:t>bốn đến năm hạng tử trở lên </a:t>
            </a:r>
            <a:r>
              <a:rPr lang="en-US" sz="2800" b="1">
                <a:solidFill>
                  <a:srgbClr val="0000FF"/>
                </a:solidFill>
                <a:latin typeface="Times New Roman" pitchFamily="18" charset="0"/>
              </a:rPr>
              <a:t>thì ta nên cộng theo cột dọc.</a:t>
            </a:r>
          </a:p>
          <a:p>
            <a:pPr eaLnBrk="1" hangingPunct="1">
              <a:spcBef>
                <a:spcPct val="50000"/>
              </a:spcBef>
              <a:buFontTx/>
              <a:buAutoNum type="arabicPeriod"/>
            </a:pPr>
            <a:r>
              <a:rPr lang="en-US" sz="2800" b="1">
                <a:solidFill>
                  <a:srgbClr val="0000FF"/>
                </a:solidFill>
                <a:latin typeface="Times New Roman" pitchFamily="18" charset="0"/>
              </a:rPr>
              <a:t>Làm các bài tập: 47, 49, 50, 51trang 45 + 46 SGK.</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flowergraphic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50"/>
            <a:ext cx="9144000" cy="6870700"/>
          </a:xfrm>
          <a:prstGeom prst="rect">
            <a:avLst/>
          </a:prstGeom>
          <a:solidFill>
            <a:srgbClr val="FF3300">
              <a:alpha val="87842"/>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9699" name="AutoShape 3">
            <a:hlinkClick r:id="" action="ppaction://hlinkshowjump?jump=endshow" highlightClick="1"/>
          </p:cNvPr>
          <p:cNvSpPr>
            <a:spLocks noChangeArrowheads="1"/>
          </p:cNvSpPr>
          <p:nvPr/>
        </p:nvSpPr>
        <p:spPr bwMode="auto">
          <a:xfrm>
            <a:off x="8839200" y="6629400"/>
            <a:ext cx="304800" cy="228600"/>
          </a:xfrm>
          <a:prstGeom prst="actionButtonEnd">
            <a:avLst/>
          </a:prstGeom>
          <a:gradFill rotWithShape="1">
            <a:gsLst>
              <a:gs pos="0">
                <a:srgbClr val="99FFCC"/>
              </a:gs>
              <a:gs pos="100000">
                <a:srgbClr val="D2FFE9"/>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29700" name="Picture 4" descr="happy_daisy_ha"/>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124200"/>
            <a:ext cx="2438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NHAC.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6" descr="red_rose_h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713467">
            <a:off x="2859088" y="3005138"/>
            <a:ext cx="1752600" cy="164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7" descr="red_rose_h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713467">
            <a:off x="6430963" y="-762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4" name="Picture 8" descr="red_rose_h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713467">
            <a:off x="3021013" y="147638"/>
            <a:ext cx="2028825" cy="145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5" name="Picture 9" descr="red_rose_h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713467">
            <a:off x="236538" y="36513"/>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6" name="WordArt 10"/>
          <p:cNvSpPr>
            <a:spLocks noChangeArrowheads="1" noChangeShapeType="1" noTextEdit="1"/>
          </p:cNvSpPr>
          <p:nvPr/>
        </p:nvSpPr>
        <p:spPr bwMode="auto">
          <a:xfrm>
            <a:off x="-87313" y="1266825"/>
            <a:ext cx="8362951" cy="1981200"/>
          </a:xfrm>
          <a:prstGeom prst="rect">
            <a:avLst/>
          </a:prstGeom>
        </p:spPr>
        <p:txBody>
          <a:bodyPr wrap="none" fromWordArt="1">
            <a:prstTxWarp prst="textWave2">
              <a:avLst>
                <a:gd name="adj1" fmla="val 13005"/>
                <a:gd name="adj2" fmla="val 0"/>
              </a:avLst>
            </a:prstTxWarp>
            <a:scene3d>
              <a:camera prst="legacyPerspectiveFront">
                <a:rot lat="2051996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Times New Roman"/>
                <a:cs typeface="Times New Roman"/>
              </a:rPr>
              <a:t>KÍNH CHÚC QUÝ THẦY CÔ SỨC KHOẺ</a:t>
            </a:r>
          </a:p>
        </p:txBody>
      </p:sp>
      <p:pic>
        <p:nvPicPr>
          <p:cNvPr id="29707" name="Picture 11" descr="red_rose_h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713467">
            <a:off x="7391400" y="5119688"/>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8" name="WordArt 12"/>
          <p:cNvSpPr>
            <a:spLocks noChangeArrowheads="1" noChangeShapeType="1" noTextEdit="1"/>
          </p:cNvSpPr>
          <p:nvPr/>
        </p:nvSpPr>
        <p:spPr bwMode="auto">
          <a:xfrm rot="-1171153">
            <a:off x="1198563" y="4784725"/>
            <a:ext cx="7943850" cy="1524000"/>
          </a:xfrm>
          <a:prstGeom prst="rect">
            <a:avLst/>
          </a:prstGeom>
        </p:spPr>
        <p:txBody>
          <a:bodyPr wrap="none" fromWordArt="1">
            <a:prstTxWarp prst="textWave1">
              <a:avLst>
                <a:gd name="adj1" fmla="val 13005"/>
                <a:gd name="adj2" fmla="val 0"/>
              </a:avLst>
            </a:prstTxWarp>
            <a:scene3d>
              <a:camera prst="legacyPerspectiveFront">
                <a:rot lat="19799980" lon="19439992" rev="0"/>
              </a:camera>
              <a:lightRig rig="legacyNormal2" dir="t"/>
            </a:scene3d>
            <a:sp3d extrusionH="354000" prstMaterial="legacyMatte">
              <a:extrusionClr>
                <a:srgbClr val="939676"/>
              </a:extrusionClr>
            </a:sp3d>
          </a:bodyPr>
          <a:lstStyle/>
          <a:p>
            <a:pPr algn="ctr"/>
            <a:r>
              <a:rPr lang="pt-BR" sz="3600" kern="10">
                <a:ln w="9525">
                  <a:round/>
                  <a:headEnd/>
                  <a:tailEnd/>
                </a:ln>
                <a:solidFill>
                  <a:srgbClr val="FF3300">
                    <a:alpha val="90979"/>
                  </a:srgbClr>
                </a:solidFill>
                <a:latin typeface="Arial"/>
                <a:cs typeface="Arial"/>
              </a:rPr>
              <a:t>CHÚC CÁC EM HỌC GIỎI</a:t>
            </a:r>
            <a:endParaRPr lang="en-US" sz="3600" kern="10">
              <a:ln w="9525">
                <a:round/>
                <a:headEnd/>
                <a:tailEnd/>
              </a:ln>
              <a:solidFill>
                <a:srgbClr val="FF3300">
                  <a:alpha val="90979"/>
                </a:srgbClr>
              </a:solid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56373" fill="hold"/>
                                        <p:tgtEl>
                                          <p:spTgt spid="3174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31749"/>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396" name="Object 52"/>
          <p:cNvGraphicFramePr>
            <a:graphicFrameLocks noChangeAspect="1"/>
          </p:cNvGraphicFramePr>
          <p:nvPr/>
        </p:nvGraphicFramePr>
        <p:xfrm>
          <a:off x="1447800" y="5111750"/>
          <a:ext cx="609600" cy="488950"/>
        </p:xfrm>
        <a:graphic>
          <a:graphicData uri="http://schemas.openxmlformats.org/presentationml/2006/ole">
            <mc:AlternateContent xmlns:mc="http://schemas.openxmlformats.org/markup-compatibility/2006">
              <mc:Choice xmlns:v="urn:schemas-microsoft-com:vml" Requires="v">
                <p:oleObj spid="_x0000_s4204" name="Equation" r:id="rId3" imgW="253780" imgH="203024" progId="Equation.DSMT4">
                  <p:embed/>
                </p:oleObj>
              </mc:Choice>
              <mc:Fallback>
                <p:oleObj name="Equation" r:id="rId3" imgW="253780" imgH="203024" progId="Equation.DSMT4">
                  <p:embed/>
                  <p:pic>
                    <p:nvPicPr>
                      <p:cNvPr id="0" name="Object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5111750"/>
                        <a:ext cx="609600"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9" name="Text Box 3"/>
          <p:cNvSpPr txBox="1">
            <a:spLocks noChangeArrowheads="1"/>
          </p:cNvSpPr>
          <p:nvPr/>
        </p:nvSpPr>
        <p:spPr bwMode="auto">
          <a:xfrm>
            <a:off x="0" y="847725"/>
            <a:ext cx="388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i="1">
                <a:solidFill>
                  <a:srgbClr val="0000CC"/>
                </a:solidFill>
                <a:latin typeface="Times New Roman" pitchFamily="18" charset="0"/>
              </a:rPr>
              <a:t>* Ví dụ</a:t>
            </a:r>
            <a:r>
              <a:rPr lang="en-US" sz="2800" b="1">
                <a:solidFill>
                  <a:srgbClr val="0000CC"/>
                </a:solidFill>
                <a:latin typeface="Times New Roman" pitchFamily="18" charset="0"/>
              </a:rPr>
              <a:t>: </a:t>
            </a:r>
            <a:r>
              <a:rPr lang="en-US" sz="2400" b="1">
                <a:solidFill>
                  <a:srgbClr val="0000CC"/>
                </a:solidFill>
                <a:latin typeface="Times New Roman" pitchFamily="18" charset="0"/>
              </a:rPr>
              <a:t>Cho hai đa thức: </a:t>
            </a:r>
          </a:p>
        </p:txBody>
      </p:sp>
      <p:graphicFrame>
        <p:nvGraphicFramePr>
          <p:cNvPr id="57348" name="Object 4"/>
          <p:cNvGraphicFramePr>
            <a:graphicFrameLocks noChangeAspect="1"/>
          </p:cNvGraphicFramePr>
          <p:nvPr>
            <p:ph sz="quarter" idx="1"/>
          </p:nvPr>
        </p:nvGraphicFramePr>
        <p:xfrm>
          <a:off x="1447800" y="2819400"/>
          <a:ext cx="5638800" cy="517525"/>
        </p:xfrm>
        <a:graphic>
          <a:graphicData uri="http://schemas.openxmlformats.org/presentationml/2006/ole">
            <mc:AlternateContent xmlns:mc="http://schemas.openxmlformats.org/markup-compatibility/2006">
              <mc:Choice xmlns:v="urn:schemas-microsoft-com:vml" Requires="v">
                <p:oleObj spid="_x0000_s4205" name="Equation" r:id="rId5" imgW="1993900" imgH="228600" progId="Equation.DSMT4">
                  <p:embed/>
                </p:oleObj>
              </mc:Choice>
              <mc:Fallback>
                <p:oleObj name="Equation" r:id="rId5" imgW="1993900" imgH="2286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819400"/>
                        <a:ext cx="5638800"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1" name="Object 5"/>
          <p:cNvGraphicFramePr>
            <a:graphicFrameLocks noChangeAspect="1"/>
          </p:cNvGraphicFramePr>
          <p:nvPr>
            <p:ph sz="quarter" idx="2"/>
          </p:nvPr>
        </p:nvGraphicFramePr>
        <p:xfrm>
          <a:off x="4114800" y="857250"/>
          <a:ext cx="3810000" cy="438150"/>
        </p:xfrm>
        <a:graphic>
          <a:graphicData uri="http://schemas.openxmlformats.org/presentationml/2006/ole">
            <mc:AlternateContent xmlns:mc="http://schemas.openxmlformats.org/markup-compatibility/2006">
              <mc:Choice xmlns:v="urn:schemas-microsoft-com:vml" Requires="v">
                <p:oleObj spid="_x0000_s4206" name="Equation" r:id="rId7" imgW="1993900" imgH="228600" progId="Equation.DSMT4">
                  <p:embed/>
                </p:oleObj>
              </mc:Choice>
              <mc:Fallback>
                <p:oleObj name="Equation" r:id="rId7" imgW="1993900" imgH="2286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857250"/>
                        <a:ext cx="38100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ph sz="quarter" idx="3"/>
          </p:nvPr>
        </p:nvGraphicFramePr>
        <p:xfrm>
          <a:off x="4114800" y="1295400"/>
          <a:ext cx="3048000" cy="465138"/>
        </p:xfrm>
        <a:graphic>
          <a:graphicData uri="http://schemas.openxmlformats.org/presentationml/2006/ole">
            <mc:AlternateContent xmlns:mc="http://schemas.openxmlformats.org/markup-compatibility/2006">
              <mc:Choice xmlns:v="urn:schemas-microsoft-com:vml" Requires="v">
                <p:oleObj spid="_x0000_s4207" name="Equation" r:id="rId9" imgW="1498600" imgH="228600" progId="Equation.DSMT4">
                  <p:embed/>
                </p:oleObj>
              </mc:Choice>
              <mc:Fallback>
                <p:oleObj name="Equation" r:id="rId9" imgW="1498600" imgH="22860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4800" y="1295400"/>
                        <a:ext cx="30480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3" name="Text Box 7"/>
          <p:cNvSpPr txBox="1">
            <a:spLocks noChangeArrowheads="1"/>
          </p:cNvSpPr>
          <p:nvPr/>
        </p:nvSpPr>
        <p:spPr bwMode="auto">
          <a:xfrm>
            <a:off x="152400" y="1524000"/>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FF0000"/>
                </a:solidFill>
                <a:latin typeface="Times New Roman" pitchFamily="18" charset="0"/>
              </a:rPr>
              <a:t>Cách 1:</a:t>
            </a:r>
          </a:p>
        </p:txBody>
      </p:sp>
      <p:graphicFrame>
        <p:nvGraphicFramePr>
          <p:cNvPr id="4104" name="Object 11"/>
          <p:cNvGraphicFramePr>
            <a:graphicFrameLocks noChangeAspect="1"/>
          </p:cNvGraphicFramePr>
          <p:nvPr/>
        </p:nvGraphicFramePr>
        <p:xfrm>
          <a:off x="1447800" y="1905000"/>
          <a:ext cx="3962400" cy="536575"/>
        </p:xfrm>
        <a:graphic>
          <a:graphicData uri="http://schemas.openxmlformats.org/presentationml/2006/ole">
            <mc:AlternateContent xmlns:mc="http://schemas.openxmlformats.org/markup-compatibility/2006">
              <mc:Choice xmlns:v="urn:schemas-microsoft-com:vml" Requires="v">
                <p:oleObj spid="_x0000_s4208" name="Equation" r:id="rId11" imgW="1497950" imgH="203112" progId="Equation.DSMT4">
                  <p:embed/>
                </p:oleObj>
              </mc:Choice>
              <mc:Fallback>
                <p:oleObj name="Equation" r:id="rId11" imgW="1497950" imgH="203112"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1905000"/>
                        <a:ext cx="3962400"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12"/>
          <p:cNvGraphicFramePr>
            <a:graphicFrameLocks noChangeAspect="1"/>
          </p:cNvGraphicFramePr>
          <p:nvPr/>
        </p:nvGraphicFramePr>
        <p:xfrm>
          <a:off x="0" y="2057400"/>
          <a:ext cx="1447800" cy="441325"/>
        </p:xfrm>
        <a:graphic>
          <a:graphicData uri="http://schemas.openxmlformats.org/presentationml/2006/ole">
            <mc:AlternateContent xmlns:mc="http://schemas.openxmlformats.org/markup-compatibility/2006">
              <mc:Choice xmlns:v="urn:schemas-microsoft-com:vml" Requires="v">
                <p:oleObj spid="_x0000_s4209" name="Equation" r:id="rId13" imgW="761669" imgH="203112" progId="Equation.DSMT4">
                  <p:embed/>
                </p:oleObj>
              </mc:Choice>
              <mc:Fallback>
                <p:oleObj name="Equation" r:id="rId13" imgW="761669" imgH="203112" progId="Equation.DSMT4">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057400"/>
                        <a:ext cx="1447800"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7357" name="Text Box 13"/>
          <p:cNvSpPr txBox="1">
            <a:spLocks noChangeArrowheads="1"/>
          </p:cNvSpPr>
          <p:nvPr/>
        </p:nvSpPr>
        <p:spPr bwMode="auto">
          <a:xfrm>
            <a:off x="152400" y="2514600"/>
            <a:ext cx="17907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FF0000"/>
                </a:solidFill>
                <a:latin typeface="Times New Roman" pitchFamily="18" charset="0"/>
              </a:rPr>
              <a:t>Cách 2 :  </a:t>
            </a:r>
          </a:p>
        </p:txBody>
      </p:sp>
      <p:graphicFrame>
        <p:nvGraphicFramePr>
          <p:cNvPr id="57358" name="Object 14"/>
          <p:cNvGraphicFramePr>
            <a:graphicFrameLocks noChangeAspect="1"/>
          </p:cNvGraphicFramePr>
          <p:nvPr/>
        </p:nvGraphicFramePr>
        <p:xfrm>
          <a:off x="1524000" y="3429000"/>
          <a:ext cx="1066800" cy="474663"/>
        </p:xfrm>
        <a:graphic>
          <a:graphicData uri="http://schemas.openxmlformats.org/presentationml/2006/ole">
            <mc:AlternateContent xmlns:mc="http://schemas.openxmlformats.org/markup-compatibility/2006">
              <mc:Choice xmlns:v="urn:schemas-microsoft-com:vml" Requires="v">
                <p:oleObj spid="_x0000_s4210" name="Equation" r:id="rId15" imgW="457002" imgH="203112" progId="Equation.DSMT4">
                  <p:embed/>
                </p:oleObj>
              </mc:Choice>
              <mc:Fallback>
                <p:oleObj name="Equation" r:id="rId15" imgW="457002" imgH="203112" progId="Equation.DSMT4">
                  <p:embed/>
                  <p:pic>
                    <p:nvPicPr>
                      <p:cNvPr id="0"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24000" y="3429000"/>
                        <a:ext cx="1066800"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9" name="Object 15"/>
          <p:cNvGraphicFramePr>
            <a:graphicFrameLocks noChangeAspect="1"/>
          </p:cNvGraphicFramePr>
          <p:nvPr/>
        </p:nvGraphicFramePr>
        <p:xfrm>
          <a:off x="3327400" y="3352800"/>
          <a:ext cx="990600" cy="492125"/>
        </p:xfrm>
        <a:graphic>
          <a:graphicData uri="http://schemas.openxmlformats.org/presentationml/2006/ole">
            <mc:AlternateContent xmlns:mc="http://schemas.openxmlformats.org/markup-compatibility/2006">
              <mc:Choice xmlns:v="urn:schemas-microsoft-com:vml" Requires="v">
                <p:oleObj spid="_x0000_s4211" name="Equation" r:id="rId17" imgW="266469" imgH="203024" progId="Equation.DSMT4">
                  <p:embed/>
                </p:oleObj>
              </mc:Choice>
              <mc:Fallback>
                <p:oleObj name="Equation" r:id="rId17" imgW="266469" imgH="203024" progId="Equation.DSMT4">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27400" y="3352800"/>
                        <a:ext cx="9906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60" name="Object 16"/>
          <p:cNvGraphicFramePr>
            <a:graphicFrameLocks noChangeAspect="1"/>
          </p:cNvGraphicFramePr>
          <p:nvPr/>
        </p:nvGraphicFramePr>
        <p:xfrm>
          <a:off x="5956300" y="3416300"/>
          <a:ext cx="644525" cy="409575"/>
        </p:xfrm>
        <a:graphic>
          <a:graphicData uri="http://schemas.openxmlformats.org/presentationml/2006/ole">
            <mc:AlternateContent xmlns:mc="http://schemas.openxmlformats.org/markup-compatibility/2006">
              <mc:Choice xmlns:v="urn:schemas-microsoft-com:vml" Requires="v">
                <p:oleObj spid="_x0000_s4212" name="Equation" r:id="rId19" imgW="279158" imgH="177646" progId="Equation.DSMT4">
                  <p:embed/>
                </p:oleObj>
              </mc:Choice>
              <mc:Fallback>
                <p:oleObj name="Equation" r:id="rId19" imgW="279158" imgH="177646" progId="Equation.DSMT4">
                  <p:embed/>
                  <p:pic>
                    <p:nvPicPr>
                      <p:cNvPr id="0" name="Object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56300" y="3416300"/>
                        <a:ext cx="64452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7361" name="Line 17"/>
          <p:cNvSpPr>
            <a:spLocks noChangeShapeType="1"/>
          </p:cNvSpPr>
          <p:nvPr/>
        </p:nvSpPr>
        <p:spPr bwMode="auto">
          <a:xfrm>
            <a:off x="1371600" y="3962400"/>
            <a:ext cx="624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57362" name="Object 18"/>
          <p:cNvGraphicFramePr>
            <a:graphicFrameLocks noChangeAspect="1"/>
          </p:cNvGraphicFramePr>
          <p:nvPr/>
        </p:nvGraphicFramePr>
        <p:xfrm>
          <a:off x="604838" y="3962400"/>
          <a:ext cx="1935162" cy="520700"/>
        </p:xfrm>
        <a:graphic>
          <a:graphicData uri="http://schemas.openxmlformats.org/presentationml/2006/ole">
            <mc:AlternateContent xmlns:mc="http://schemas.openxmlformats.org/markup-compatibility/2006">
              <mc:Choice xmlns:v="urn:schemas-microsoft-com:vml" Requires="v">
                <p:oleObj spid="_x0000_s4213" name="Equation" r:id="rId21" imgW="888614" imgH="203112" progId="Equation.DSMT4">
                  <p:embed/>
                </p:oleObj>
              </mc:Choice>
              <mc:Fallback>
                <p:oleObj name="Equation" r:id="rId21" imgW="888614" imgH="203112" progId="Equation.DSMT4">
                  <p:embed/>
                  <p:pic>
                    <p:nvPicPr>
                      <p:cNvPr id="0" name="Object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4838" y="3962400"/>
                        <a:ext cx="1935162"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7368" name="Text Box 24"/>
          <p:cNvSpPr txBox="1">
            <a:spLocks noChangeArrowheads="1"/>
          </p:cNvSpPr>
          <p:nvPr/>
        </p:nvSpPr>
        <p:spPr bwMode="auto">
          <a:xfrm>
            <a:off x="838200" y="32004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a:solidFill>
                  <a:schemeClr val="tx2"/>
                </a:solidFill>
                <a:latin typeface="Times New Roman" pitchFamily="18" charset="0"/>
              </a:rPr>
              <a:t>+</a:t>
            </a:r>
          </a:p>
        </p:txBody>
      </p:sp>
      <p:graphicFrame>
        <p:nvGraphicFramePr>
          <p:cNvPr id="57370" name="Object 26"/>
          <p:cNvGraphicFramePr>
            <a:graphicFrameLocks noChangeAspect="1"/>
          </p:cNvGraphicFramePr>
          <p:nvPr/>
        </p:nvGraphicFramePr>
        <p:xfrm>
          <a:off x="214313" y="5500688"/>
          <a:ext cx="1981200" cy="530225"/>
        </p:xfrm>
        <a:graphic>
          <a:graphicData uri="http://schemas.openxmlformats.org/presentationml/2006/ole">
            <mc:AlternateContent xmlns:mc="http://schemas.openxmlformats.org/markup-compatibility/2006">
              <mc:Choice xmlns:v="urn:schemas-microsoft-com:vml" Requires="v">
                <p:oleObj spid="_x0000_s4214" name="Equation" r:id="rId23" imgW="850900" imgH="228600" progId="Equation.DSMT4">
                  <p:embed/>
                </p:oleObj>
              </mc:Choice>
              <mc:Fallback>
                <p:oleObj name="Equation" r:id="rId23" imgW="850900" imgH="228600" progId="Equation.DSMT4">
                  <p:embed/>
                  <p:pic>
                    <p:nvPicPr>
                      <p:cNvPr id="0" name="Object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14313" y="5500688"/>
                        <a:ext cx="1981200"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1" name="Object 27"/>
          <p:cNvGraphicFramePr>
            <a:graphicFrameLocks noChangeAspect="1"/>
          </p:cNvGraphicFramePr>
          <p:nvPr/>
        </p:nvGraphicFramePr>
        <p:xfrm>
          <a:off x="2138363" y="5514975"/>
          <a:ext cx="1524000" cy="468313"/>
        </p:xfrm>
        <a:graphic>
          <a:graphicData uri="http://schemas.openxmlformats.org/presentationml/2006/ole">
            <mc:AlternateContent xmlns:mc="http://schemas.openxmlformats.org/markup-compatibility/2006">
              <mc:Choice xmlns:v="urn:schemas-microsoft-com:vml" Requires="v">
                <p:oleObj spid="_x0000_s4215" name="Equation" r:id="rId25" imgW="660113" imgH="203112" progId="Equation.DSMT4">
                  <p:embed/>
                </p:oleObj>
              </mc:Choice>
              <mc:Fallback>
                <p:oleObj name="Equation" r:id="rId25" imgW="660113" imgH="203112" progId="Equation.DSMT4">
                  <p:embed/>
                  <p:pic>
                    <p:nvPicPr>
                      <p:cNvPr id="0" name="Object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138363" y="5514975"/>
                        <a:ext cx="152400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2" name="Object 28"/>
          <p:cNvGraphicFramePr>
            <a:graphicFrameLocks noChangeAspect="1"/>
          </p:cNvGraphicFramePr>
          <p:nvPr>
            <p:ph sz="quarter" idx="4"/>
          </p:nvPr>
        </p:nvGraphicFramePr>
        <p:xfrm>
          <a:off x="57150" y="6010275"/>
          <a:ext cx="1447800" cy="446088"/>
        </p:xfrm>
        <a:graphic>
          <a:graphicData uri="http://schemas.openxmlformats.org/presentationml/2006/ole">
            <mc:AlternateContent xmlns:mc="http://schemas.openxmlformats.org/markup-compatibility/2006">
              <mc:Choice xmlns:v="urn:schemas-microsoft-com:vml" Requires="v">
                <p:oleObj spid="_x0000_s4216" name="Equation" r:id="rId27" imgW="660113" imgH="203112" progId="Equation.DSMT4">
                  <p:embed/>
                </p:oleObj>
              </mc:Choice>
              <mc:Fallback>
                <p:oleObj name="Equation" r:id="rId27" imgW="660113" imgH="203112" progId="Equation.DSMT4">
                  <p:embed/>
                  <p:pic>
                    <p:nvPicPr>
                      <p:cNvPr id="0" name="Object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150" y="6010275"/>
                        <a:ext cx="1447800" cy="44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3" name="Object 29"/>
          <p:cNvGraphicFramePr>
            <a:graphicFrameLocks noChangeAspect="1"/>
          </p:cNvGraphicFramePr>
          <p:nvPr/>
        </p:nvGraphicFramePr>
        <p:xfrm>
          <a:off x="1404938" y="5949950"/>
          <a:ext cx="887412" cy="546100"/>
        </p:xfrm>
        <a:graphic>
          <a:graphicData uri="http://schemas.openxmlformats.org/presentationml/2006/ole">
            <mc:AlternateContent xmlns:mc="http://schemas.openxmlformats.org/markup-compatibility/2006">
              <mc:Choice xmlns:v="urn:schemas-microsoft-com:vml" Requires="v">
                <p:oleObj spid="_x0000_s4217" name="Equation" r:id="rId29" imgW="330057" imgH="203112" progId="Equation.DSMT4">
                  <p:embed/>
                </p:oleObj>
              </mc:Choice>
              <mc:Fallback>
                <p:oleObj name="Equation" r:id="rId29" imgW="330057" imgH="203112" progId="Equation.DSMT4">
                  <p:embed/>
                  <p:pic>
                    <p:nvPicPr>
                      <p:cNvPr id="0" name="Object 2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404938" y="5949950"/>
                        <a:ext cx="887412"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4" name="Object 30"/>
          <p:cNvGraphicFramePr>
            <a:graphicFrameLocks noChangeAspect="1"/>
          </p:cNvGraphicFramePr>
          <p:nvPr/>
        </p:nvGraphicFramePr>
        <p:xfrm>
          <a:off x="176213" y="5119688"/>
          <a:ext cx="1447800" cy="457200"/>
        </p:xfrm>
        <a:graphic>
          <a:graphicData uri="http://schemas.openxmlformats.org/presentationml/2006/ole">
            <mc:AlternateContent xmlns:mc="http://schemas.openxmlformats.org/markup-compatibility/2006">
              <mc:Choice xmlns:v="urn:schemas-microsoft-com:vml" Requires="v">
                <p:oleObj spid="_x0000_s4218" name="Equation" r:id="rId31" imgW="596641" imgH="203112" progId="Equation.DSMT4">
                  <p:embed/>
                </p:oleObj>
              </mc:Choice>
              <mc:Fallback>
                <p:oleObj name="Equation" r:id="rId31" imgW="596641" imgH="203112" progId="Equation.DSMT4">
                  <p:embed/>
                  <p:pic>
                    <p:nvPicPr>
                      <p:cNvPr id="0" name="Object 3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76213" y="511968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6" name="Object 32"/>
          <p:cNvGraphicFramePr>
            <a:graphicFrameLocks noChangeAspect="1"/>
          </p:cNvGraphicFramePr>
          <p:nvPr/>
        </p:nvGraphicFramePr>
        <p:xfrm>
          <a:off x="4859338" y="5105400"/>
          <a:ext cx="1560512" cy="479425"/>
        </p:xfrm>
        <a:graphic>
          <a:graphicData uri="http://schemas.openxmlformats.org/presentationml/2006/ole">
            <mc:AlternateContent xmlns:mc="http://schemas.openxmlformats.org/markup-compatibility/2006">
              <mc:Choice xmlns:v="urn:schemas-microsoft-com:vml" Requires="v">
                <p:oleObj spid="_x0000_s4219" name="Equation" r:id="rId33" imgW="533169" imgH="203112" progId="Equation.DSMT4">
                  <p:embed/>
                </p:oleObj>
              </mc:Choice>
              <mc:Fallback>
                <p:oleObj name="Equation" r:id="rId33" imgW="533169" imgH="203112" progId="Equation.DSMT4">
                  <p:embed/>
                  <p:pic>
                    <p:nvPicPr>
                      <p:cNvPr id="0" name="Object 3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859338" y="5105400"/>
                        <a:ext cx="1560512"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78" name="Object 34"/>
          <p:cNvGraphicFramePr>
            <a:graphicFrameLocks noChangeAspect="1"/>
          </p:cNvGraphicFramePr>
          <p:nvPr/>
        </p:nvGraphicFramePr>
        <p:xfrm>
          <a:off x="4953000" y="5638800"/>
          <a:ext cx="1382713" cy="395288"/>
        </p:xfrm>
        <a:graphic>
          <a:graphicData uri="http://schemas.openxmlformats.org/presentationml/2006/ole">
            <mc:AlternateContent xmlns:mc="http://schemas.openxmlformats.org/markup-compatibility/2006">
              <mc:Choice xmlns:v="urn:schemas-microsoft-com:vml" Requires="v">
                <p:oleObj spid="_x0000_s4220" name="Equation" r:id="rId35" imgW="621760" imgH="177646" progId="Equation.DSMT4">
                  <p:embed/>
                </p:oleObj>
              </mc:Choice>
              <mc:Fallback>
                <p:oleObj name="Equation" r:id="rId35" imgW="621760" imgH="177646" progId="Equation.DSMT4">
                  <p:embed/>
                  <p:pic>
                    <p:nvPicPr>
                      <p:cNvPr id="0" name="Object 34"/>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953000" y="5638800"/>
                        <a:ext cx="1382713" cy="39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80" name="Object 36"/>
          <p:cNvGraphicFramePr>
            <a:graphicFrameLocks noChangeAspect="1"/>
          </p:cNvGraphicFramePr>
          <p:nvPr/>
        </p:nvGraphicFramePr>
        <p:xfrm>
          <a:off x="5029200" y="6172200"/>
          <a:ext cx="1066800" cy="336550"/>
        </p:xfrm>
        <a:graphic>
          <a:graphicData uri="http://schemas.openxmlformats.org/presentationml/2006/ole">
            <mc:AlternateContent xmlns:mc="http://schemas.openxmlformats.org/markup-compatibility/2006">
              <mc:Choice xmlns:v="urn:schemas-microsoft-com:vml" Requires="v">
                <p:oleObj spid="_x0000_s4221" name="Equation" r:id="rId37" imgW="520474" imgH="165028" progId="Equation.DSMT4">
                  <p:embed/>
                </p:oleObj>
              </mc:Choice>
              <mc:Fallback>
                <p:oleObj name="Equation" r:id="rId37" imgW="520474" imgH="165028" progId="Equation.DSMT4">
                  <p:embed/>
                  <p:pic>
                    <p:nvPicPr>
                      <p:cNvPr id="0" name="Object 36"/>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029200" y="61722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86" name="Object 42"/>
          <p:cNvGraphicFramePr>
            <a:graphicFrameLocks noChangeAspect="1"/>
          </p:cNvGraphicFramePr>
          <p:nvPr/>
        </p:nvGraphicFramePr>
        <p:xfrm>
          <a:off x="6400800" y="5148263"/>
          <a:ext cx="720725" cy="466725"/>
        </p:xfrm>
        <a:graphic>
          <a:graphicData uri="http://schemas.openxmlformats.org/presentationml/2006/ole">
            <mc:AlternateContent xmlns:mc="http://schemas.openxmlformats.org/markup-compatibility/2006">
              <mc:Choice xmlns:v="urn:schemas-microsoft-com:vml" Requires="v">
                <p:oleObj spid="_x0000_s4222" name="Equation" r:id="rId39" imgW="266469" imgH="203024" progId="Equation.DSMT4">
                  <p:embed/>
                </p:oleObj>
              </mc:Choice>
              <mc:Fallback>
                <p:oleObj name="Equation" r:id="rId39" imgW="266469" imgH="203024" progId="Equation.DSMT4">
                  <p:embed/>
                  <p:pic>
                    <p:nvPicPr>
                      <p:cNvPr id="0" name="Object 4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400800" y="5148263"/>
                        <a:ext cx="7207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88" name="Object 44"/>
          <p:cNvGraphicFramePr>
            <a:graphicFrameLocks noChangeAspect="1"/>
          </p:cNvGraphicFramePr>
          <p:nvPr/>
        </p:nvGraphicFramePr>
        <p:xfrm>
          <a:off x="6477000" y="5638800"/>
          <a:ext cx="762000" cy="373063"/>
        </p:xfrm>
        <a:graphic>
          <a:graphicData uri="http://schemas.openxmlformats.org/presentationml/2006/ole">
            <mc:AlternateContent xmlns:mc="http://schemas.openxmlformats.org/markup-compatibility/2006">
              <mc:Choice xmlns:v="urn:schemas-microsoft-com:vml" Requires="v">
                <p:oleObj spid="_x0000_s4223" name="Equation" r:id="rId41" imgW="291847" imgH="177646" progId="Equation.DSMT4">
                  <p:embed/>
                </p:oleObj>
              </mc:Choice>
              <mc:Fallback>
                <p:oleObj name="Equation" r:id="rId41" imgW="291847" imgH="177646" progId="Equation.DSMT4">
                  <p:embed/>
                  <p:pic>
                    <p:nvPicPr>
                      <p:cNvPr id="0" name="Object 44"/>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477000" y="5638800"/>
                        <a:ext cx="762000" cy="37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0" name="Object 46"/>
          <p:cNvGraphicFramePr>
            <a:graphicFrameLocks noChangeAspect="1"/>
          </p:cNvGraphicFramePr>
          <p:nvPr/>
        </p:nvGraphicFramePr>
        <p:xfrm>
          <a:off x="6096000" y="6194425"/>
          <a:ext cx="609600" cy="330200"/>
        </p:xfrm>
        <a:graphic>
          <a:graphicData uri="http://schemas.openxmlformats.org/presentationml/2006/ole">
            <mc:AlternateContent xmlns:mc="http://schemas.openxmlformats.org/markup-compatibility/2006">
              <mc:Choice xmlns:v="urn:schemas-microsoft-com:vml" Requires="v">
                <p:oleObj spid="_x0000_s4224" name="Equation" r:id="rId43" imgW="190335" imgH="164957" progId="Equation.DSMT4">
                  <p:embed/>
                </p:oleObj>
              </mc:Choice>
              <mc:Fallback>
                <p:oleObj name="Equation" r:id="rId43" imgW="190335" imgH="164957" progId="Equation.DSMT4">
                  <p:embed/>
                  <p:pic>
                    <p:nvPicPr>
                      <p:cNvPr id="0" name="Object 46"/>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096000" y="6194425"/>
                        <a:ext cx="609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2" name="Object 48"/>
          <p:cNvGraphicFramePr>
            <a:graphicFrameLocks noChangeAspect="1"/>
          </p:cNvGraphicFramePr>
          <p:nvPr/>
        </p:nvGraphicFramePr>
        <p:xfrm>
          <a:off x="4343400" y="3340100"/>
          <a:ext cx="990600" cy="492125"/>
        </p:xfrm>
        <a:graphic>
          <a:graphicData uri="http://schemas.openxmlformats.org/presentationml/2006/ole">
            <mc:AlternateContent xmlns:mc="http://schemas.openxmlformats.org/markup-compatibility/2006">
              <mc:Choice xmlns:v="urn:schemas-microsoft-com:vml" Requires="v">
                <p:oleObj spid="_x0000_s4225" name="Equation" r:id="rId45" imgW="266469" imgH="203024" progId="Equation.DSMT4">
                  <p:embed/>
                </p:oleObj>
              </mc:Choice>
              <mc:Fallback>
                <p:oleObj name="Equation" r:id="rId45" imgW="266469" imgH="203024" progId="Equation.DSMT4">
                  <p:embed/>
                  <p:pic>
                    <p:nvPicPr>
                      <p:cNvPr id="0" name="Object 48"/>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343400" y="3340100"/>
                        <a:ext cx="9906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3" name="Object 49"/>
          <p:cNvGraphicFramePr>
            <a:graphicFrameLocks noChangeAspect="1"/>
          </p:cNvGraphicFramePr>
          <p:nvPr/>
        </p:nvGraphicFramePr>
        <p:xfrm>
          <a:off x="6565900" y="3429000"/>
          <a:ext cx="468313" cy="377825"/>
        </p:xfrm>
        <a:graphic>
          <a:graphicData uri="http://schemas.openxmlformats.org/presentationml/2006/ole">
            <mc:AlternateContent xmlns:mc="http://schemas.openxmlformats.org/markup-compatibility/2006">
              <mc:Choice xmlns:v="urn:schemas-microsoft-com:vml" Requires="v">
                <p:oleObj spid="_x0000_s4226" name="Equation" r:id="rId47" imgW="203024" imgH="164957" progId="Equation.DSMT4">
                  <p:embed/>
                </p:oleObj>
              </mc:Choice>
              <mc:Fallback>
                <p:oleObj name="Equation" r:id="rId47" imgW="203024" imgH="164957" progId="Equation.DSMT4">
                  <p:embed/>
                  <p:pic>
                    <p:nvPicPr>
                      <p:cNvPr id="0" name="Object 49"/>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6565900" y="3429000"/>
                        <a:ext cx="468313"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4" name="Object 50"/>
          <p:cNvGraphicFramePr>
            <a:graphicFrameLocks noChangeAspect="1"/>
          </p:cNvGraphicFramePr>
          <p:nvPr/>
        </p:nvGraphicFramePr>
        <p:xfrm>
          <a:off x="1452563" y="5105400"/>
          <a:ext cx="609600" cy="488950"/>
        </p:xfrm>
        <a:graphic>
          <a:graphicData uri="http://schemas.openxmlformats.org/presentationml/2006/ole">
            <mc:AlternateContent xmlns:mc="http://schemas.openxmlformats.org/markup-compatibility/2006">
              <mc:Choice xmlns:v="urn:schemas-microsoft-com:vml" Requires="v">
                <p:oleObj spid="_x0000_s4227" name="Equation" r:id="rId49" imgW="253780" imgH="203024" progId="Equation.DSMT4">
                  <p:embed/>
                </p:oleObj>
              </mc:Choice>
              <mc:Fallback>
                <p:oleObj name="Equation" r:id="rId49" imgW="253780" imgH="203024" progId="Equation.DSMT4">
                  <p:embed/>
                  <p:pic>
                    <p:nvPicPr>
                      <p:cNvPr id="0" name="Object 50"/>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452563" y="5105400"/>
                        <a:ext cx="609600"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7397" name="Object 53"/>
          <p:cNvGraphicFramePr>
            <a:graphicFrameLocks noChangeAspect="1"/>
          </p:cNvGraphicFramePr>
          <p:nvPr/>
        </p:nvGraphicFramePr>
        <p:xfrm>
          <a:off x="3505200" y="5514975"/>
          <a:ext cx="914400" cy="450850"/>
        </p:xfrm>
        <a:graphic>
          <a:graphicData uri="http://schemas.openxmlformats.org/presentationml/2006/ole">
            <mc:AlternateContent xmlns:mc="http://schemas.openxmlformats.org/markup-compatibility/2006">
              <mc:Choice xmlns:v="urn:schemas-microsoft-com:vml" Requires="v">
                <p:oleObj spid="_x0000_s4228" name="Equation" r:id="rId51" imgW="342751" imgH="203112" progId="Equation.DSMT4">
                  <p:embed/>
                </p:oleObj>
              </mc:Choice>
              <mc:Fallback>
                <p:oleObj name="Equation" r:id="rId51" imgW="342751" imgH="203112" progId="Equation.DSMT4">
                  <p:embed/>
                  <p:pic>
                    <p:nvPicPr>
                      <p:cNvPr id="0" name="Object 53"/>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505200" y="5514975"/>
                        <a:ext cx="9144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8" name="Object 54"/>
          <p:cNvGraphicFramePr>
            <a:graphicFrameLocks noChangeAspect="1"/>
          </p:cNvGraphicFramePr>
          <p:nvPr/>
        </p:nvGraphicFramePr>
        <p:xfrm>
          <a:off x="3505200" y="5514975"/>
          <a:ext cx="914400" cy="450850"/>
        </p:xfrm>
        <a:graphic>
          <a:graphicData uri="http://schemas.openxmlformats.org/presentationml/2006/ole">
            <mc:AlternateContent xmlns:mc="http://schemas.openxmlformats.org/markup-compatibility/2006">
              <mc:Choice xmlns:v="urn:schemas-microsoft-com:vml" Requires="v">
                <p:oleObj spid="_x0000_s4229" name="Equation" r:id="rId53" imgW="342751" imgH="203112" progId="Equation.DSMT4">
                  <p:embed/>
                </p:oleObj>
              </mc:Choice>
              <mc:Fallback>
                <p:oleObj name="Equation" r:id="rId53" imgW="342751" imgH="203112" progId="Equation.DSMT4">
                  <p:embed/>
                  <p:pic>
                    <p:nvPicPr>
                      <p:cNvPr id="0" name="Object 54"/>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505200" y="5514975"/>
                        <a:ext cx="9144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99" name="Object 55"/>
          <p:cNvGraphicFramePr>
            <a:graphicFrameLocks noChangeAspect="1"/>
          </p:cNvGraphicFramePr>
          <p:nvPr/>
        </p:nvGraphicFramePr>
        <p:xfrm>
          <a:off x="1400175" y="5953125"/>
          <a:ext cx="889000" cy="546100"/>
        </p:xfrm>
        <a:graphic>
          <a:graphicData uri="http://schemas.openxmlformats.org/presentationml/2006/ole">
            <mc:AlternateContent xmlns:mc="http://schemas.openxmlformats.org/markup-compatibility/2006">
              <mc:Choice xmlns:v="urn:schemas-microsoft-com:vml" Requires="v">
                <p:oleObj spid="_x0000_s4230" name="Equation" r:id="rId54" imgW="330057" imgH="203112" progId="Equation.DSMT4">
                  <p:embed/>
                </p:oleObj>
              </mc:Choice>
              <mc:Fallback>
                <p:oleObj name="Equation" r:id="rId54" imgW="330057" imgH="203112" progId="Equation.DSMT4">
                  <p:embed/>
                  <p:pic>
                    <p:nvPicPr>
                      <p:cNvPr id="0" name="Object 55"/>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1400175" y="5953125"/>
                        <a:ext cx="8890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05" name="Object 61"/>
          <p:cNvGraphicFramePr>
            <a:graphicFrameLocks noChangeAspect="1"/>
          </p:cNvGraphicFramePr>
          <p:nvPr/>
        </p:nvGraphicFramePr>
        <p:xfrm>
          <a:off x="6400800" y="5148263"/>
          <a:ext cx="720725" cy="466725"/>
        </p:xfrm>
        <a:graphic>
          <a:graphicData uri="http://schemas.openxmlformats.org/presentationml/2006/ole">
            <mc:AlternateContent xmlns:mc="http://schemas.openxmlformats.org/markup-compatibility/2006">
              <mc:Choice xmlns:v="urn:schemas-microsoft-com:vml" Requires="v">
                <p:oleObj spid="_x0000_s4231" name="Equation" r:id="rId56" imgW="266469" imgH="203024" progId="Equation.DSMT4">
                  <p:embed/>
                </p:oleObj>
              </mc:Choice>
              <mc:Fallback>
                <p:oleObj name="Equation" r:id="rId56" imgW="266469" imgH="203024" progId="Equation.DSMT4">
                  <p:embed/>
                  <p:pic>
                    <p:nvPicPr>
                      <p:cNvPr id="0" name="Object 61"/>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400800" y="5148263"/>
                        <a:ext cx="7207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06" name="Object 62"/>
          <p:cNvGraphicFramePr>
            <a:graphicFrameLocks noChangeAspect="1"/>
          </p:cNvGraphicFramePr>
          <p:nvPr/>
        </p:nvGraphicFramePr>
        <p:xfrm>
          <a:off x="6477000" y="5638800"/>
          <a:ext cx="762000" cy="373063"/>
        </p:xfrm>
        <a:graphic>
          <a:graphicData uri="http://schemas.openxmlformats.org/presentationml/2006/ole">
            <mc:AlternateContent xmlns:mc="http://schemas.openxmlformats.org/markup-compatibility/2006">
              <mc:Choice xmlns:v="urn:schemas-microsoft-com:vml" Requires="v">
                <p:oleObj spid="_x0000_s4232" name="Equation" r:id="rId57" imgW="291847" imgH="177646" progId="Equation.DSMT4">
                  <p:embed/>
                </p:oleObj>
              </mc:Choice>
              <mc:Fallback>
                <p:oleObj name="Equation" r:id="rId57" imgW="291847" imgH="177646" progId="Equation.DSMT4">
                  <p:embed/>
                  <p:pic>
                    <p:nvPicPr>
                      <p:cNvPr id="0" name="Object 62"/>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477000" y="5638800"/>
                        <a:ext cx="762000" cy="37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07" name="Object 63"/>
          <p:cNvGraphicFramePr>
            <a:graphicFrameLocks noChangeAspect="1"/>
          </p:cNvGraphicFramePr>
          <p:nvPr/>
        </p:nvGraphicFramePr>
        <p:xfrm>
          <a:off x="6096000" y="6200775"/>
          <a:ext cx="609600" cy="330200"/>
        </p:xfrm>
        <a:graphic>
          <a:graphicData uri="http://schemas.openxmlformats.org/presentationml/2006/ole">
            <mc:AlternateContent xmlns:mc="http://schemas.openxmlformats.org/markup-compatibility/2006">
              <mc:Choice xmlns:v="urn:schemas-microsoft-com:vml" Requires="v">
                <p:oleObj spid="_x0000_s4233" name="Equation" r:id="rId58" imgW="190335" imgH="164957" progId="Equation.DSMT4">
                  <p:embed/>
                </p:oleObj>
              </mc:Choice>
              <mc:Fallback>
                <p:oleObj name="Equation" r:id="rId58" imgW="190335" imgH="164957" progId="Equation.DSMT4">
                  <p:embed/>
                  <p:pic>
                    <p:nvPicPr>
                      <p:cNvPr id="0" name="Object 63"/>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096000" y="6200775"/>
                        <a:ext cx="609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 name="AutoShape 36"/>
          <p:cNvSpPr>
            <a:spLocks noChangeArrowheads="1"/>
          </p:cNvSpPr>
          <p:nvPr/>
        </p:nvSpPr>
        <p:spPr bwMode="auto">
          <a:xfrm>
            <a:off x="5905500" y="1964454"/>
            <a:ext cx="3238500" cy="838200"/>
          </a:xfrm>
          <a:prstGeom prst="wedgeRoundRectCallout">
            <a:avLst>
              <a:gd name="adj1" fmla="val -65886"/>
              <a:gd name="adj2" fmla="val 61252"/>
              <a:gd name="adj3" fmla="val 16667"/>
            </a:avLst>
          </a:prstGeom>
          <a:solidFill>
            <a:srgbClr val="00B0F0"/>
          </a:solidFill>
          <a:ln>
            <a:headEnd/>
            <a:tailEnd/>
          </a:ln>
        </p:spPr>
        <p:style>
          <a:lnRef idx="0">
            <a:schemeClr val="accent1"/>
          </a:lnRef>
          <a:fillRef idx="3">
            <a:schemeClr val="accent1"/>
          </a:fillRef>
          <a:effectRef idx="3">
            <a:schemeClr val="accent1"/>
          </a:effectRef>
          <a:fontRef idx="minor">
            <a:schemeClr val="lt1"/>
          </a:fontRef>
        </p:style>
        <p:txBody>
          <a:bodyPr/>
          <a:lstStyle/>
          <a:p>
            <a:pPr algn="ctr">
              <a:defRPr/>
            </a:pPr>
            <a:r>
              <a:rPr lang="en-US" sz="2000" b="1" dirty="0" err="1">
                <a:solidFill>
                  <a:schemeClr val="tx1"/>
                </a:solidFill>
                <a:latin typeface="Times New Roman" pitchFamily="18" charset="0"/>
                <a:cs typeface="Times New Roman" pitchFamily="18" charset="0"/>
              </a:rPr>
              <a:t>Sắp</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xếp</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các</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biến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theo</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lũy</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thừa</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giảm</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dần</a:t>
            </a:r>
            <a:endParaRPr lang="en-US" sz="2000" b="1" dirty="0">
              <a:solidFill>
                <a:schemeClr val="tx1"/>
              </a:solidFill>
              <a:latin typeface="Times New Roman" pitchFamily="18" charset="0"/>
              <a:cs typeface="Times New Roman" pitchFamily="18" charset="0"/>
            </a:endParaRPr>
          </a:p>
        </p:txBody>
      </p:sp>
      <p:sp>
        <p:nvSpPr>
          <p:cNvPr id="39" name="AutoShape 36"/>
          <p:cNvSpPr>
            <a:spLocks noChangeArrowheads="1"/>
          </p:cNvSpPr>
          <p:nvPr/>
        </p:nvSpPr>
        <p:spPr bwMode="auto">
          <a:xfrm>
            <a:off x="7577157" y="3048000"/>
            <a:ext cx="1566843" cy="1066800"/>
          </a:xfrm>
          <a:prstGeom prst="wedgeRoundRectCallout">
            <a:avLst>
              <a:gd name="adj1" fmla="val -83518"/>
              <a:gd name="adj2" fmla="val 14259"/>
              <a:gd name="adj3" fmla="val 16667"/>
            </a:avLst>
          </a:prstGeom>
          <a:solidFill>
            <a:srgbClr val="00B0F0"/>
          </a:solidFill>
          <a:ln>
            <a:headEnd/>
            <a:tailEnd/>
          </a:ln>
        </p:spPr>
        <p:style>
          <a:lnRef idx="0">
            <a:schemeClr val="accent1"/>
          </a:lnRef>
          <a:fillRef idx="3">
            <a:schemeClr val="accent1"/>
          </a:fillRef>
          <a:effectRef idx="3">
            <a:schemeClr val="accent1"/>
          </a:effectRef>
          <a:fontRef idx="minor">
            <a:schemeClr val="lt1"/>
          </a:fontRef>
        </p:style>
        <p:txBody>
          <a:bodyPr/>
          <a:lstStyle/>
          <a:p>
            <a:pPr algn="ctr">
              <a:defRPr/>
            </a:pPr>
            <a:r>
              <a:rPr lang="en-US" sz="2000" b="1" dirty="0" err="1">
                <a:solidFill>
                  <a:schemeClr val="tx1"/>
                </a:solidFill>
                <a:latin typeface="Times New Roman" pitchFamily="18" charset="0"/>
                <a:cs typeface="Times New Roman" pitchFamily="18" charset="0"/>
              </a:rPr>
              <a:t>Đặt</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phép</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tính</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theo</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cột</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dọc</a:t>
            </a:r>
            <a:endParaRPr lang="en-US" sz="2000" b="1" dirty="0">
              <a:solidFill>
                <a:schemeClr val="tx1"/>
              </a:solidFill>
              <a:latin typeface="Times New Roman" pitchFamily="18" charset="0"/>
              <a:cs typeface="Times New Roman" pitchFamily="18" charset="0"/>
            </a:endParaRPr>
          </a:p>
        </p:txBody>
      </p:sp>
      <p:sp>
        <p:nvSpPr>
          <p:cNvPr id="40" name="AutoShape 36"/>
          <p:cNvSpPr>
            <a:spLocks noChangeArrowheads="1"/>
          </p:cNvSpPr>
          <p:nvPr/>
        </p:nvSpPr>
        <p:spPr bwMode="auto">
          <a:xfrm>
            <a:off x="4191000" y="4953000"/>
            <a:ext cx="3786214" cy="1071570"/>
          </a:xfrm>
          <a:prstGeom prst="wedgeRoundRectCallout">
            <a:avLst>
              <a:gd name="adj1" fmla="val -58955"/>
              <a:gd name="adj2" fmla="val -153953"/>
              <a:gd name="adj3" fmla="val 16667"/>
            </a:avLst>
          </a:prstGeom>
          <a:solidFill>
            <a:srgbClr val="00B0F0"/>
          </a:solidFill>
          <a:ln>
            <a:headEnd/>
            <a:tailEnd/>
          </a:ln>
        </p:spPr>
        <p:style>
          <a:lnRef idx="0">
            <a:schemeClr val="accent1"/>
          </a:lnRef>
          <a:fillRef idx="3">
            <a:schemeClr val="accent1"/>
          </a:fillRef>
          <a:effectRef idx="3">
            <a:schemeClr val="accent1"/>
          </a:effectRef>
          <a:fontRef idx="minor">
            <a:schemeClr val="lt1"/>
          </a:fontRef>
        </p:style>
        <p:txBody>
          <a:bodyPr/>
          <a:lstStyle/>
          <a:p>
            <a:pPr algn="ctr">
              <a:defRPr/>
            </a:pPr>
            <a:r>
              <a:rPr lang="en-US" sz="2000" b="1" dirty="0" err="1">
                <a:solidFill>
                  <a:schemeClr val="tx1"/>
                </a:solidFill>
                <a:latin typeface="Times New Roman" pitchFamily="18" charset="0"/>
                <a:cs typeface="Times New Roman" pitchFamily="18" charset="0"/>
              </a:rPr>
              <a:t>Đặt</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các</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đơn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thức</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đồng</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dạng</a:t>
            </a:r>
            <a:r>
              <a:rPr lang="en-US" sz="2000" b="1" dirty="0">
                <a:solidFill>
                  <a:schemeClr val="tx1"/>
                </a:solidFill>
                <a:latin typeface="Times New Roman" pitchFamily="18" charset="0"/>
                <a:cs typeface="Times New Roman" pitchFamily="18" charset="0"/>
              </a:rPr>
              <a:t> ở </a:t>
            </a:r>
            <a:r>
              <a:rPr lang="en-US" sz="2000" b="1" dirty="0" err="1">
                <a:solidFill>
                  <a:schemeClr val="tx1"/>
                </a:solidFill>
                <a:latin typeface="Times New Roman" pitchFamily="18" charset="0"/>
                <a:cs typeface="Times New Roman" pitchFamily="18" charset="0"/>
              </a:rPr>
              <a:t>cùng</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một</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cột</a:t>
            </a:r>
            <a:r>
              <a:rPr lang="en-US" sz="2000" b="1" dirty="0">
                <a:solidFill>
                  <a:schemeClr val="tx1"/>
                </a:solidFill>
                <a:latin typeface="Times New Roman" pitchFamily="18" charset="0"/>
                <a:cs typeface="Times New Roman" pitchFamily="18" charset="0"/>
              </a:rPr>
              <a:t> </a:t>
            </a:r>
          </a:p>
        </p:txBody>
      </p:sp>
      <p:sp>
        <p:nvSpPr>
          <p:cNvPr id="4142"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
        <p:nvSpPr>
          <p:cNvPr id="4143" name="Text Box 3"/>
          <p:cNvSpPr txBox="1">
            <a:spLocks noChangeArrowheads="1"/>
          </p:cNvSpPr>
          <p:nvPr/>
        </p:nvSpPr>
        <p:spPr bwMode="auto">
          <a:xfrm>
            <a:off x="76200" y="395288"/>
            <a:ext cx="449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buFontTx/>
              <a:buAutoNum type="arabicPeriod"/>
            </a:pPr>
            <a:r>
              <a:rPr lang="en-US" sz="2800" b="1" i="1">
                <a:solidFill>
                  <a:srgbClr val="FF0000"/>
                </a:solidFill>
                <a:latin typeface="Times New Roman" pitchFamily="18" charset="0"/>
              </a:rPr>
              <a:t>Cộng hai đa thức một biến</a:t>
            </a:r>
            <a:r>
              <a:rPr lang="en-US" sz="2800">
                <a:solidFill>
                  <a:srgbClr val="FF0000"/>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357"/>
                                        </p:tgtEl>
                                        <p:attrNameLst>
                                          <p:attrName>style.visibility</p:attrName>
                                        </p:attrNameLst>
                                      </p:cBhvr>
                                      <p:to>
                                        <p:strVal val="visible"/>
                                      </p:to>
                                    </p:set>
                                    <p:animEffect transition="in" filter="blinds(horizontal)">
                                      <p:cBhvr>
                                        <p:cTn id="7" dur="500"/>
                                        <p:tgtEl>
                                          <p:spTgt spid="573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57348"/>
                                        </p:tgtEl>
                                        <p:attrNameLst>
                                          <p:attrName>style.visibility</p:attrName>
                                        </p:attrNameLst>
                                      </p:cBhvr>
                                      <p:to>
                                        <p:strVal val="visible"/>
                                      </p:to>
                                    </p:set>
                                    <p:anim calcmode="lin" valueType="num">
                                      <p:cBhvr>
                                        <p:cTn id="12" dur="1000" fill="hold"/>
                                        <p:tgtEl>
                                          <p:spTgt spid="57348"/>
                                        </p:tgtEl>
                                        <p:attrNameLst>
                                          <p:attrName>ppt_x</p:attrName>
                                        </p:attrNameLst>
                                      </p:cBhvr>
                                      <p:tavLst>
                                        <p:tav tm="0">
                                          <p:val>
                                            <p:strVal val="#ppt_x-.2"/>
                                          </p:val>
                                        </p:tav>
                                        <p:tav tm="100000">
                                          <p:val>
                                            <p:strVal val="#ppt_x"/>
                                          </p:val>
                                        </p:tav>
                                      </p:tavLst>
                                    </p:anim>
                                    <p:anim calcmode="lin" valueType="num">
                                      <p:cBhvr>
                                        <p:cTn id="13" dur="1000" fill="hold"/>
                                        <p:tgtEl>
                                          <p:spTgt spid="5734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5734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57358"/>
                                        </p:tgtEl>
                                        <p:attrNameLst>
                                          <p:attrName>style.visibility</p:attrName>
                                        </p:attrNameLst>
                                      </p:cBhvr>
                                      <p:to>
                                        <p:strVal val="visible"/>
                                      </p:to>
                                    </p:set>
                                    <p:anim calcmode="lin" valueType="num">
                                      <p:cBhvr>
                                        <p:cTn id="19" dur="1000" fill="hold"/>
                                        <p:tgtEl>
                                          <p:spTgt spid="57358"/>
                                        </p:tgtEl>
                                        <p:attrNameLst>
                                          <p:attrName>ppt_x</p:attrName>
                                        </p:attrNameLst>
                                      </p:cBhvr>
                                      <p:tavLst>
                                        <p:tav tm="0">
                                          <p:val>
                                            <p:strVal val="#ppt_x-.2"/>
                                          </p:val>
                                        </p:tav>
                                        <p:tav tm="100000">
                                          <p:val>
                                            <p:strVal val="#ppt_x"/>
                                          </p:val>
                                        </p:tav>
                                      </p:tavLst>
                                    </p:anim>
                                    <p:anim calcmode="lin" valueType="num">
                                      <p:cBhvr>
                                        <p:cTn id="20" dur="1000" fill="hold"/>
                                        <p:tgtEl>
                                          <p:spTgt spid="5735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735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57359"/>
                                        </p:tgtEl>
                                        <p:attrNameLst>
                                          <p:attrName>style.visibility</p:attrName>
                                        </p:attrNameLst>
                                      </p:cBhvr>
                                      <p:to>
                                        <p:strVal val="visible"/>
                                      </p:to>
                                    </p:set>
                                    <p:anim calcmode="lin" valueType="num">
                                      <p:cBhvr>
                                        <p:cTn id="26" dur="1000" fill="hold"/>
                                        <p:tgtEl>
                                          <p:spTgt spid="57359"/>
                                        </p:tgtEl>
                                        <p:attrNameLst>
                                          <p:attrName>ppt_x</p:attrName>
                                        </p:attrNameLst>
                                      </p:cBhvr>
                                      <p:tavLst>
                                        <p:tav tm="0">
                                          <p:val>
                                            <p:strVal val="#ppt_x-.2"/>
                                          </p:val>
                                        </p:tav>
                                        <p:tav tm="100000">
                                          <p:val>
                                            <p:strVal val="#ppt_x"/>
                                          </p:val>
                                        </p:tav>
                                      </p:tavLst>
                                    </p:anim>
                                    <p:anim calcmode="lin" valueType="num">
                                      <p:cBhvr>
                                        <p:cTn id="27" dur="1000" fill="hold"/>
                                        <p:tgtEl>
                                          <p:spTgt spid="5735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5735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57392"/>
                                        </p:tgtEl>
                                        <p:attrNameLst>
                                          <p:attrName>style.visibility</p:attrName>
                                        </p:attrNameLst>
                                      </p:cBhvr>
                                      <p:to>
                                        <p:strVal val="visible"/>
                                      </p:to>
                                    </p:set>
                                    <p:anim calcmode="lin" valueType="num">
                                      <p:cBhvr>
                                        <p:cTn id="33" dur="1000" fill="hold"/>
                                        <p:tgtEl>
                                          <p:spTgt spid="57392"/>
                                        </p:tgtEl>
                                        <p:attrNameLst>
                                          <p:attrName>ppt_x</p:attrName>
                                        </p:attrNameLst>
                                      </p:cBhvr>
                                      <p:tavLst>
                                        <p:tav tm="0">
                                          <p:val>
                                            <p:strVal val="#ppt_x-.2"/>
                                          </p:val>
                                        </p:tav>
                                        <p:tav tm="100000">
                                          <p:val>
                                            <p:strVal val="#ppt_x"/>
                                          </p:val>
                                        </p:tav>
                                      </p:tavLst>
                                    </p:anim>
                                    <p:anim calcmode="lin" valueType="num">
                                      <p:cBhvr>
                                        <p:cTn id="34" dur="1000" fill="hold"/>
                                        <p:tgtEl>
                                          <p:spTgt spid="5739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5739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nodeType="clickEffect">
                                  <p:stCondLst>
                                    <p:cond delay="0"/>
                                  </p:stCondLst>
                                  <p:childTnLst>
                                    <p:set>
                                      <p:cBhvr>
                                        <p:cTn id="39" dur="1" fill="hold">
                                          <p:stCondLst>
                                            <p:cond delay="0"/>
                                          </p:stCondLst>
                                        </p:cTn>
                                        <p:tgtEl>
                                          <p:spTgt spid="57360"/>
                                        </p:tgtEl>
                                        <p:attrNameLst>
                                          <p:attrName>style.visibility</p:attrName>
                                        </p:attrNameLst>
                                      </p:cBhvr>
                                      <p:to>
                                        <p:strVal val="visible"/>
                                      </p:to>
                                    </p:set>
                                    <p:anim calcmode="lin" valueType="num">
                                      <p:cBhvr>
                                        <p:cTn id="40" dur="1000" fill="hold"/>
                                        <p:tgtEl>
                                          <p:spTgt spid="57360"/>
                                        </p:tgtEl>
                                        <p:attrNameLst>
                                          <p:attrName>ppt_x</p:attrName>
                                        </p:attrNameLst>
                                      </p:cBhvr>
                                      <p:tavLst>
                                        <p:tav tm="0">
                                          <p:val>
                                            <p:strVal val="#ppt_x-.2"/>
                                          </p:val>
                                        </p:tav>
                                        <p:tav tm="100000">
                                          <p:val>
                                            <p:strVal val="#ppt_x"/>
                                          </p:val>
                                        </p:tav>
                                      </p:tavLst>
                                    </p:anim>
                                    <p:anim calcmode="lin" valueType="num">
                                      <p:cBhvr>
                                        <p:cTn id="41" dur="1000" fill="hold"/>
                                        <p:tgtEl>
                                          <p:spTgt spid="57360"/>
                                        </p:tgtEl>
                                        <p:attrNameLst>
                                          <p:attrName>ppt_y</p:attrName>
                                        </p:attrNameLst>
                                      </p:cBhvr>
                                      <p:tavLst>
                                        <p:tav tm="0">
                                          <p:val>
                                            <p:strVal val="#ppt_y"/>
                                          </p:val>
                                        </p:tav>
                                        <p:tav tm="100000">
                                          <p:val>
                                            <p:strVal val="#ppt_y"/>
                                          </p:val>
                                        </p:tav>
                                      </p:tavLst>
                                    </p:anim>
                                    <p:animEffect transition="in" filter="wipe(right)" prLst="gradientSize: 0.1">
                                      <p:cBhvr>
                                        <p:cTn id="42" dur="1000"/>
                                        <p:tgtEl>
                                          <p:spTgt spid="5736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9" presetClass="entr" presetSubtype="0" fill="hold" nodeType="clickEffect">
                                  <p:stCondLst>
                                    <p:cond delay="0"/>
                                  </p:stCondLst>
                                  <p:childTnLst>
                                    <p:set>
                                      <p:cBhvr>
                                        <p:cTn id="46" dur="1" fill="hold">
                                          <p:stCondLst>
                                            <p:cond delay="0"/>
                                          </p:stCondLst>
                                        </p:cTn>
                                        <p:tgtEl>
                                          <p:spTgt spid="57393"/>
                                        </p:tgtEl>
                                        <p:attrNameLst>
                                          <p:attrName>style.visibility</p:attrName>
                                        </p:attrNameLst>
                                      </p:cBhvr>
                                      <p:to>
                                        <p:strVal val="visible"/>
                                      </p:to>
                                    </p:set>
                                    <p:anim calcmode="lin" valueType="num">
                                      <p:cBhvr>
                                        <p:cTn id="47" dur="1000" fill="hold"/>
                                        <p:tgtEl>
                                          <p:spTgt spid="57393"/>
                                        </p:tgtEl>
                                        <p:attrNameLst>
                                          <p:attrName>ppt_x</p:attrName>
                                        </p:attrNameLst>
                                      </p:cBhvr>
                                      <p:tavLst>
                                        <p:tav tm="0">
                                          <p:val>
                                            <p:strVal val="#ppt_x-.2"/>
                                          </p:val>
                                        </p:tav>
                                        <p:tav tm="100000">
                                          <p:val>
                                            <p:strVal val="#ppt_x"/>
                                          </p:val>
                                        </p:tav>
                                      </p:tavLst>
                                    </p:anim>
                                    <p:anim calcmode="lin" valueType="num">
                                      <p:cBhvr>
                                        <p:cTn id="48" dur="1000" fill="hold"/>
                                        <p:tgtEl>
                                          <p:spTgt spid="57393"/>
                                        </p:tgtEl>
                                        <p:attrNameLst>
                                          <p:attrName>ppt_y</p:attrName>
                                        </p:attrNameLst>
                                      </p:cBhvr>
                                      <p:tavLst>
                                        <p:tav tm="0">
                                          <p:val>
                                            <p:strVal val="#ppt_y"/>
                                          </p:val>
                                        </p:tav>
                                        <p:tav tm="100000">
                                          <p:val>
                                            <p:strVal val="#ppt_y"/>
                                          </p:val>
                                        </p:tav>
                                      </p:tavLst>
                                    </p:anim>
                                    <p:animEffect transition="in" filter="wipe(right)" prLst="gradientSize: 0.1">
                                      <p:cBhvr>
                                        <p:cTn id="49" dur="1000"/>
                                        <p:tgtEl>
                                          <p:spTgt spid="57393"/>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9" presetClass="entr" presetSubtype="0" fill="hold" grpId="0" nodeType="clickEffect">
                                  <p:stCondLst>
                                    <p:cond delay="0"/>
                                  </p:stCondLst>
                                  <p:childTnLst>
                                    <p:set>
                                      <p:cBhvr>
                                        <p:cTn id="53" dur="1" fill="hold">
                                          <p:stCondLst>
                                            <p:cond delay="0"/>
                                          </p:stCondLst>
                                        </p:cTn>
                                        <p:tgtEl>
                                          <p:spTgt spid="57368"/>
                                        </p:tgtEl>
                                        <p:attrNameLst>
                                          <p:attrName>style.visibility</p:attrName>
                                        </p:attrNameLst>
                                      </p:cBhvr>
                                      <p:to>
                                        <p:strVal val="visible"/>
                                      </p:to>
                                    </p:set>
                                    <p:anim calcmode="lin" valueType="num">
                                      <p:cBhvr>
                                        <p:cTn id="54" dur="1000" fill="hold"/>
                                        <p:tgtEl>
                                          <p:spTgt spid="57368"/>
                                        </p:tgtEl>
                                        <p:attrNameLst>
                                          <p:attrName>ppt_x</p:attrName>
                                        </p:attrNameLst>
                                      </p:cBhvr>
                                      <p:tavLst>
                                        <p:tav tm="0">
                                          <p:val>
                                            <p:strVal val="#ppt_x-.2"/>
                                          </p:val>
                                        </p:tav>
                                        <p:tav tm="100000">
                                          <p:val>
                                            <p:strVal val="#ppt_x"/>
                                          </p:val>
                                        </p:tav>
                                      </p:tavLst>
                                    </p:anim>
                                    <p:anim calcmode="lin" valueType="num">
                                      <p:cBhvr>
                                        <p:cTn id="55" dur="1000" fill="hold"/>
                                        <p:tgtEl>
                                          <p:spTgt spid="57368"/>
                                        </p:tgtEl>
                                        <p:attrNameLst>
                                          <p:attrName>ppt_y</p:attrName>
                                        </p:attrNameLst>
                                      </p:cBhvr>
                                      <p:tavLst>
                                        <p:tav tm="0">
                                          <p:val>
                                            <p:strVal val="#ppt_y"/>
                                          </p:val>
                                        </p:tav>
                                        <p:tav tm="100000">
                                          <p:val>
                                            <p:strVal val="#ppt_y"/>
                                          </p:val>
                                        </p:tav>
                                      </p:tavLst>
                                    </p:anim>
                                    <p:animEffect transition="in" filter="wipe(right)" prLst="gradientSize: 0.1">
                                      <p:cBhvr>
                                        <p:cTn id="56" dur="1000"/>
                                        <p:tgtEl>
                                          <p:spTgt spid="5736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9" presetClass="entr" presetSubtype="0" fill="hold" grpId="0" nodeType="clickEffect">
                                  <p:stCondLst>
                                    <p:cond delay="0"/>
                                  </p:stCondLst>
                                  <p:childTnLst>
                                    <p:set>
                                      <p:cBhvr>
                                        <p:cTn id="60" dur="1" fill="hold">
                                          <p:stCondLst>
                                            <p:cond delay="0"/>
                                          </p:stCondLst>
                                        </p:cTn>
                                        <p:tgtEl>
                                          <p:spTgt spid="57361"/>
                                        </p:tgtEl>
                                        <p:attrNameLst>
                                          <p:attrName>style.visibility</p:attrName>
                                        </p:attrNameLst>
                                      </p:cBhvr>
                                      <p:to>
                                        <p:strVal val="visible"/>
                                      </p:to>
                                    </p:set>
                                    <p:anim calcmode="lin" valueType="num">
                                      <p:cBhvr>
                                        <p:cTn id="61" dur="1000" fill="hold"/>
                                        <p:tgtEl>
                                          <p:spTgt spid="57361"/>
                                        </p:tgtEl>
                                        <p:attrNameLst>
                                          <p:attrName>ppt_x</p:attrName>
                                        </p:attrNameLst>
                                      </p:cBhvr>
                                      <p:tavLst>
                                        <p:tav tm="0">
                                          <p:val>
                                            <p:strVal val="#ppt_x-.2"/>
                                          </p:val>
                                        </p:tav>
                                        <p:tav tm="100000">
                                          <p:val>
                                            <p:strVal val="#ppt_x"/>
                                          </p:val>
                                        </p:tav>
                                      </p:tavLst>
                                    </p:anim>
                                    <p:anim calcmode="lin" valueType="num">
                                      <p:cBhvr>
                                        <p:cTn id="62" dur="1000" fill="hold"/>
                                        <p:tgtEl>
                                          <p:spTgt spid="57361"/>
                                        </p:tgtEl>
                                        <p:attrNameLst>
                                          <p:attrName>ppt_y</p:attrName>
                                        </p:attrNameLst>
                                      </p:cBhvr>
                                      <p:tavLst>
                                        <p:tav tm="0">
                                          <p:val>
                                            <p:strVal val="#ppt_y"/>
                                          </p:val>
                                        </p:tav>
                                        <p:tav tm="100000">
                                          <p:val>
                                            <p:strVal val="#ppt_y"/>
                                          </p:val>
                                        </p:tav>
                                      </p:tavLst>
                                    </p:anim>
                                    <p:animEffect transition="in" filter="wipe(right)" prLst="gradientSize: 0.1">
                                      <p:cBhvr>
                                        <p:cTn id="63" dur="1000"/>
                                        <p:tgtEl>
                                          <p:spTgt spid="57361"/>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9" presetClass="entr" presetSubtype="0" fill="hold" nodeType="clickEffect">
                                  <p:stCondLst>
                                    <p:cond delay="0"/>
                                  </p:stCondLst>
                                  <p:childTnLst>
                                    <p:set>
                                      <p:cBhvr>
                                        <p:cTn id="67" dur="1" fill="hold">
                                          <p:stCondLst>
                                            <p:cond delay="0"/>
                                          </p:stCondLst>
                                        </p:cTn>
                                        <p:tgtEl>
                                          <p:spTgt spid="57362"/>
                                        </p:tgtEl>
                                        <p:attrNameLst>
                                          <p:attrName>style.visibility</p:attrName>
                                        </p:attrNameLst>
                                      </p:cBhvr>
                                      <p:to>
                                        <p:strVal val="visible"/>
                                      </p:to>
                                    </p:set>
                                    <p:anim calcmode="lin" valueType="num">
                                      <p:cBhvr>
                                        <p:cTn id="68" dur="1000" fill="hold"/>
                                        <p:tgtEl>
                                          <p:spTgt spid="57362"/>
                                        </p:tgtEl>
                                        <p:attrNameLst>
                                          <p:attrName>ppt_x</p:attrName>
                                        </p:attrNameLst>
                                      </p:cBhvr>
                                      <p:tavLst>
                                        <p:tav tm="0">
                                          <p:val>
                                            <p:strVal val="#ppt_x-.2"/>
                                          </p:val>
                                        </p:tav>
                                        <p:tav tm="100000">
                                          <p:val>
                                            <p:strVal val="#ppt_x"/>
                                          </p:val>
                                        </p:tav>
                                      </p:tavLst>
                                    </p:anim>
                                    <p:anim calcmode="lin" valueType="num">
                                      <p:cBhvr>
                                        <p:cTn id="69" dur="1000" fill="hold"/>
                                        <p:tgtEl>
                                          <p:spTgt spid="57362"/>
                                        </p:tgtEl>
                                        <p:attrNameLst>
                                          <p:attrName>ppt_y</p:attrName>
                                        </p:attrNameLst>
                                      </p:cBhvr>
                                      <p:tavLst>
                                        <p:tav tm="0">
                                          <p:val>
                                            <p:strVal val="#ppt_y"/>
                                          </p:val>
                                        </p:tav>
                                        <p:tav tm="100000">
                                          <p:val>
                                            <p:strVal val="#ppt_y"/>
                                          </p:val>
                                        </p:tav>
                                      </p:tavLst>
                                    </p:anim>
                                    <p:animEffect transition="in" filter="wipe(right)" prLst="gradientSize: 0.1">
                                      <p:cBhvr>
                                        <p:cTn id="70" dur="1000"/>
                                        <p:tgtEl>
                                          <p:spTgt spid="5736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9" presetClass="entr" presetSubtype="0" fill="hold" nodeType="clickEffect">
                                  <p:stCondLst>
                                    <p:cond delay="0"/>
                                  </p:stCondLst>
                                  <p:childTnLst>
                                    <p:set>
                                      <p:cBhvr>
                                        <p:cTn id="74" dur="1" fill="hold">
                                          <p:stCondLst>
                                            <p:cond delay="0"/>
                                          </p:stCondLst>
                                        </p:cTn>
                                        <p:tgtEl>
                                          <p:spTgt spid="57374"/>
                                        </p:tgtEl>
                                        <p:attrNameLst>
                                          <p:attrName>style.visibility</p:attrName>
                                        </p:attrNameLst>
                                      </p:cBhvr>
                                      <p:to>
                                        <p:strVal val="visible"/>
                                      </p:to>
                                    </p:set>
                                    <p:anim calcmode="lin" valueType="num">
                                      <p:cBhvr>
                                        <p:cTn id="75" dur="1000" fill="hold"/>
                                        <p:tgtEl>
                                          <p:spTgt spid="57374"/>
                                        </p:tgtEl>
                                        <p:attrNameLst>
                                          <p:attrName>ppt_x</p:attrName>
                                        </p:attrNameLst>
                                      </p:cBhvr>
                                      <p:tavLst>
                                        <p:tav tm="0">
                                          <p:val>
                                            <p:strVal val="#ppt_x-.2"/>
                                          </p:val>
                                        </p:tav>
                                        <p:tav tm="100000">
                                          <p:val>
                                            <p:strVal val="#ppt_x"/>
                                          </p:val>
                                        </p:tav>
                                      </p:tavLst>
                                    </p:anim>
                                    <p:anim calcmode="lin" valueType="num">
                                      <p:cBhvr>
                                        <p:cTn id="76" dur="1000" fill="hold"/>
                                        <p:tgtEl>
                                          <p:spTgt spid="57374"/>
                                        </p:tgtEl>
                                        <p:attrNameLst>
                                          <p:attrName>ppt_y</p:attrName>
                                        </p:attrNameLst>
                                      </p:cBhvr>
                                      <p:tavLst>
                                        <p:tav tm="0">
                                          <p:val>
                                            <p:strVal val="#ppt_y"/>
                                          </p:val>
                                        </p:tav>
                                        <p:tav tm="100000">
                                          <p:val>
                                            <p:strVal val="#ppt_y"/>
                                          </p:val>
                                        </p:tav>
                                      </p:tavLst>
                                    </p:anim>
                                    <p:animEffect transition="in" filter="wipe(right)" prLst="gradientSize: 0.1">
                                      <p:cBhvr>
                                        <p:cTn id="77" dur="1000"/>
                                        <p:tgtEl>
                                          <p:spTgt spid="5737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9" presetClass="entr" presetSubtype="0" fill="hold" nodeType="clickEffect">
                                  <p:stCondLst>
                                    <p:cond delay="0"/>
                                  </p:stCondLst>
                                  <p:childTnLst>
                                    <p:set>
                                      <p:cBhvr>
                                        <p:cTn id="81" dur="1" fill="hold">
                                          <p:stCondLst>
                                            <p:cond delay="0"/>
                                          </p:stCondLst>
                                        </p:cTn>
                                        <p:tgtEl>
                                          <p:spTgt spid="57394"/>
                                        </p:tgtEl>
                                        <p:attrNameLst>
                                          <p:attrName>style.visibility</p:attrName>
                                        </p:attrNameLst>
                                      </p:cBhvr>
                                      <p:to>
                                        <p:strVal val="visible"/>
                                      </p:to>
                                    </p:set>
                                    <p:anim calcmode="lin" valueType="num">
                                      <p:cBhvr>
                                        <p:cTn id="82" dur="1000" fill="hold"/>
                                        <p:tgtEl>
                                          <p:spTgt spid="57394"/>
                                        </p:tgtEl>
                                        <p:attrNameLst>
                                          <p:attrName>ppt_x</p:attrName>
                                        </p:attrNameLst>
                                      </p:cBhvr>
                                      <p:tavLst>
                                        <p:tav tm="0">
                                          <p:val>
                                            <p:strVal val="#ppt_x-.2"/>
                                          </p:val>
                                        </p:tav>
                                        <p:tav tm="100000">
                                          <p:val>
                                            <p:strVal val="#ppt_x"/>
                                          </p:val>
                                        </p:tav>
                                      </p:tavLst>
                                    </p:anim>
                                    <p:anim calcmode="lin" valueType="num">
                                      <p:cBhvr>
                                        <p:cTn id="83" dur="1000" fill="hold"/>
                                        <p:tgtEl>
                                          <p:spTgt spid="57394"/>
                                        </p:tgtEl>
                                        <p:attrNameLst>
                                          <p:attrName>ppt_y</p:attrName>
                                        </p:attrNameLst>
                                      </p:cBhvr>
                                      <p:tavLst>
                                        <p:tav tm="0">
                                          <p:val>
                                            <p:strVal val="#ppt_y"/>
                                          </p:val>
                                        </p:tav>
                                        <p:tav tm="100000">
                                          <p:val>
                                            <p:strVal val="#ppt_y"/>
                                          </p:val>
                                        </p:tav>
                                      </p:tavLst>
                                    </p:anim>
                                    <p:animEffect transition="in" filter="wipe(right)" prLst="gradientSize: 0.1">
                                      <p:cBhvr>
                                        <p:cTn id="84" dur="1000"/>
                                        <p:tgtEl>
                                          <p:spTgt spid="57394"/>
                                        </p:tgtEl>
                                      </p:cBhvr>
                                    </p:animEffect>
                                  </p:childTnLst>
                                </p:cTn>
                              </p:par>
                              <p:par>
                                <p:cTn id="85" presetID="29" presetClass="entr" presetSubtype="0" fill="hold" nodeType="withEffect">
                                  <p:stCondLst>
                                    <p:cond delay="0"/>
                                  </p:stCondLst>
                                  <p:childTnLst>
                                    <p:set>
                                      <p:cBhvr>
                                        <p:cTn id="86" dur="1" fill="hold">
                                          <p:stCondLst>
                                            <p:cond delay="0"/>
                                          </p:stCondLst>
                                        </p:cTn>
                                        <p:tgtEl>
                                          <p:spTgt spid="57396"/>
                                        </p:tgtEl>
                                        <p:attrNameLst>
                                          <p:attrName>style.visibility</p:attrName>
                                        </p:attrNameLst>
                                      </p:cBhvr>
                                      <p:to>
                                        <p:strVal val="visible"/>
                                      </p:to>
                                    </p:set>
                                    <p:anim calcmode="lin" valueType="num">
                                      <p:cBhvr>
                                        <p:cTn id="87" dur="1000" fill="hold"/>
                                        <p:tgtEl>
                                          <p:spTgt spid="57396"/>
                                        </p:tgtEl>
                                        <p:attrNameLst>
                                          <p:attrName>ppt_x</p:attrName>
                                        </p:attrNameLst>
                                      </p:cBhvr>
                                      <p:tavLst>
                                        <p:tav tm="0">
                                          <p:val>
                                            <p:strVal val="#ppt_x-.2"/>
                                          </p:val>
                                        </p:tav>
                                        <p:tav tm="100000">
                                          <p:val>
                                            <p:strVal val="#ppt_x"/>
                                          </p:val>
                                        </p:tav>
                                      </p:tavLst>
                                    </p:anim>
                                    <p:anim calcmode="lin" valueType="num">
                                      <p:cBhvr>
                                        <p:cTn id="88" dur="1000" fill="hold"/>
                                        <p:tgtEl>
                                          <p:spTgt spid="57396"/>
                                        </p:tgtEl>
                                        <p:attrNameLst>
                                          <p:attrName>ppt_y</p:attrName>
                                        </p:attrNameLst>
                                      </p:cBhvr>
                                      <p:tavLst>
                                        <p:tav tm="0">
                                          <p:val>
                                            <p:strVal val="#ppt_y"/>
                                          </p:val>
                                        </p:tav>
                                        <p:tav tm="100000">
                                          <p:val>
                                            <p:strVal val="#ppt_y"/>
                                          </p:val>
                                        </p:tav>
                                      </p:tavLst>
                                    </p:anim>
                                    <p:animEffect transition="in" filter="wipe(right)" prLst="gradientSize: 0.1">
                                      <p:cBhvr>
                                        <p:cTn id="89" dur="1000"/>
                                        <p:tgtEl>
                                          <p:spTgt spid="57396"/>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0" presetClass="path" presetSubtype="0" accel="50000" decel="50000" fill="hold" nodeType="clickEffect">
                                  <p:stCondLst>
                                    <p:cond delay="0"/>
                                  </p:stCondLst>
                                  <p:childTnLst>
                                    <p:animMotion origin="layout" path="M 3.33333E-6 1.48148E-6 C 0.00711 -0.00093 0.01423 -0.0007 0.02135 -0.00208 C 0.0283 -0.00347 0.03541 -0.00996 0.04271 -0.01204 C 0.06406 -0.01852 0.08385 -0.03102 0.10538 -0.03773 C 0.11093 -0.04213 0.11562 -0.04676 0.12187 -0.04954 C 0.13611 -0.06181 0.15243 -0.07431 0.16458 -0.08912 C 0.16614 -0.0963 0.16805 -0.10347 0.16961 -0.11065 C 0.16909 -0.12917 0.175 -0.14977 0.16788 -0.16597 C 0.16666 -0.16852 0.12361 -0.16991 0.12031 -0.16991 " pathEditMode="relative" rAng="0" ptsTypes="ffffffffA">
                                      <p:cBhvr>
                                        <p:cTn id="93" dur="2000" fill="hold"/>
                                        <p:tgtEl>
                                          <p:spTgt spid="57396"/>
                                        </p:tgtEl>
                                        <p:attrNameLst>
                                          <p:attrName>ppt_x</p:attrName>
                                          <p:attrName>ppt_y</p:attrName>
                                        </p:attrNameLst>
                                      </p:cBhvr>
                                      <p:rCtr x="8750" y="-8495"/>
                                    </p:animMotion>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xit" presetSubtype="10" fill="hold" nodeType="clickEffect">
                                  <p:stCondLst>
                                    <p:cond delay="0"/>
                                  </p:stCondLst>
                                  <p:childTnLst>
                                    <p:animEffect transition="out" filter="blinds(horizontal)">
                                      <p:cBhvr>
                                        <p:cTn id="97" dur="500"/>
                                        <p:tgtEl>
                                          <p:spTgt spid="57394"/>
                                        </p:tgtEl>
                                      </p:cBhvr>
                                    </p:animEffect>
                                    <p:set>
                                      <p:cBhvr>
                                        <p:cTn id="98" dur="1" fill="hold">
                                          <p:stCondLst>
                                            <p:cond delay="499"/>
                                          </p:stCondLst>
                                        </p:cTn>
                                        <p:tgtEl>
                                          <p:spTgt spid="57394"/>
                                        </p:tgtEl>
                                        <p:attrNameLst>
                                          <p:attrName>style.visibility</p:attrName>
                                        </p:attrNameLst>
                                      </p:cBhvr>
                                      <p:to>
                                        <p:strVal val="hidden"/>
                                      </p:to>
                                    </p:set>
                                  </p:childTnLst>
                                </p:cTn>
                              </p:par>
                              <p:par>
                                <p:cTn id="99" presetID="3" presetClass="exit" presetSubtype="10" fill="hold" nodeType="withEffect">
                                  <p:stCondLst>
                                    <p:cond delay="0"/>
                                  </p:stCondLst>
                                  <p:childTnLst>
                                    <p:animEffect transition="out" filter="blinds(horizontal)">
                                      <p:cBhvr>
                                        <p:cTn id="100" dur="500"/>
                                        <p:tgtEl>
                                          <p:spTgt spid="57374"/>
                                        </p:tgtEl>
                                      </p:cBhvr>
                                    </p:animEffect>
                                    <p:set>
                                      <p:cBhvr>
                                        <p:cTn id="101" dur="1" fill="hold">
                                          <p:stCondLst>
                                            <p:cond delay="499"/>
                                          </p:stCondLst>
                                        </p:cTn>
                                        <p:tgtEl>
                                          <p:spTgt spid="57374"/>
                                        </p:tgtEl>
                                        <p:attrNameLst>
                                          <p:attrName>style.visibility</p:attrName>
                                        </p:attrNameLst>
                                      </p:cBhvr>
                                      <p:to>
                                        <p:strVal val="hidden"/>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29" presetClass="entr" presetSubtype="0" fill="hold" nodeType="clickEffect">
                                  <p:stCondLst>
                                    <p:cond delay="0"/>
                                  </p:stCondLst>
                                  <p:childTnLst>
                                    <p:set>
                                      <p:cBhvr>
                                        <p:cTn id="105" dur="1" fill="hold">
                                          <p:stCondLst>
                                            <p:cond delay="0"/>
                                          </p:stCondLst>
                                        </p:cTn>
                                        <p:tgtEl>
                                          <p:spTgt spid="57370"/>
                                        </p:tgtEl>
                                        <p:attrNameLst>
                                          <p:attrName>style.visibility</p:attrName>
                                        </p:attrNameLst>
                                      </p:cBhvr>
                                      <p:to>
                                        <p:strVal val="visible"/>
                                      </p:to>
                                    </p:set>
                                    <p:anim calcmode="lin" valueType="num">
                                      <p:cBhvr>
                                        <p:cTn id="106" dur="1000" fill="hold"/>
                                        <p:tgtEl>
                                          <p:spTgt spid="57370"/>
                                        </p:tgtEl>
                                        <p:attrNameLst>
                                          <p:attrName>ppt_x</p:attrName>
                                        </p:attrNameLst>
                                      </p:cBhvr>
                                      <p:tavLst>
                                        <p:tav tm="0">
                                          <p:val>
                                            <p:strVal val="#ppt_x-.2"/>
                                          </p:val>
                                        </p:tav>
                                        <p:tav tm="100000">
                                          <p:val>
                                            <p:strVal val="#ppt_x"/>
                                          </p:val>
                                        </p:tav>
                                      </p:tavLst>
                                    </p:anim>
                                    <p:anim calcmode="lin" valueType="num">
                                      <p:cBhvr>
                                        <p:cTn id="107" dur="1000" fill="hold"/>
                                        <p:tgtEl>
                                          <p:spTgt spid="57370"/>
                                        </p:tgtEl>
                                        <p:attrNameLst>
                                          <p:attrName>ppt_y</p:attrName>
                                        </p:attrNameLst>
                                      </p:cBhvr>
                                      <p:tavLst>
                                        <p:tav tm="0">
                                          <p:val>
                                            <p:strVal val="#ppt_y"/>
                                          </p:val>
                                        </p:tav>
                                        <p:tav tm="100000">
                                          <p:val>
                                            <p:strVal val="#ppt_y"/>
                                          </p:val>
                                        </p:tav>
                                      </p:tavLst>
                                    </p:anim>
                                    <p:animEffect transition="in" filter="wipe(right)" prLst="gradientSize: 0.1">
                                      <p:cBhvr>
                                        <p:cTn id="108" dur="1000"/>
                                        <p:tgtEl>
                                          <p:spTgt spid="57370"/>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9" presetClass="entr" presetSubtype="0" fill="hold" nodeType="clickEffect">
                                  <p:stCondLst>
                                    <p:cond delay="0"/>
                                  </p:stCondLst>
                                  <p:childTnLst>
                                    <p:set>
                                      <p:cBhvr>
                                        <p:cTn id="112" dur="1" fill="hold">
                                          <p:stCondLst>
                                            <p:cond delay="0"/>
                                          </p:stCondLst>
                                        </p:cTn>
                                        <p:tgtEl>
                                          <p:spTgt spid="57371"/>
                                        </p:tgtEl>
                                        <p:attrNameLst>
                                          <p:attrName>style.visibility</p:attrName>
                                        </p:attrNameLst>
                                      </p:cBhvr>
                                      <p:to>
                                        <p:strVal val="visible"/>
                                      </p:to>
                                    </p:set>
                                    <p:anim calcmode="lin" valueType="num">
                                      <p:cBhvr>
                                        <p:cTn id="113" dur="1000" fill="hold"/>
                                        <p:tgtEl>
                                          <p:spTgt spid="57371"/>
                                        </p:tgtEl>
                                        <p:attrNameLst>
                                          <p:attrName>ppt_x</p:attrName>
                                        </p:attrNameLst>
                                      </p:cBhvr>
                                      <p:tavLst>
                                        <p:tav tm="0">
                                          <p:val>
                                            <p:strVal val="#ppt_x-.2"/>
                                          </p:val>
                                        </p:tav>
                                        <p:tav tm="100000">
                                          <p:val>
                                            <p:strVal val="#ppt_x"/>
                                          </p:val>
                                        </p:tav>
                                      </p:tavLst>
                                    </p:anim>
                                    <p:anim calcmode="lin" valueType="num">
                                      <p:cBhvr>
                                        <p:cTn id="114" dur="1000" fill="hold"/>
                                        <p:tgtEl>
                                          <p:spTgt spid="57371"/>
                                        </p:tgtEl>
                                        <p:attrNameLst>
                                          <p:attrName>ppt_y</p:attrName>
                                        </p:attrNameLst>
                                      </p:cBhvr>
                                      <p:tavLst>
                                        <p:tav tm="0">
                                          <p:val>
                                            <p:strVal val="#ppt_y"/>
                                          </p:val>
                                        </p:tav>
                                        <p:tav tm="100000">
                                          <p:val>
                                            <p:strVal val="#ppt_y"/>
                                          </p:val>
                                        </p:tav>
                                      </p:tavLst>
                                    </p:anim>
                                    <p:animEffect transition="in" filter="wipe(right)" prLst="gradientSize: 0.1">
                                      <p:cBhvr>
                                        <p:cTn id="115" dur="1000"/>
                                        <p:tgtEl>
                                          <p:spTgt spid="57371"/>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9" presetClass="entr" presetSubtype="0" fill="hold" nodeType="clickEffect">
                                  <p:stCondLst>
                                    <p:cond delay="0"/>
                                  </p:stCondLst>
                                  <p:childTnLst>
                                    <p:set>
                                      <p:cBhvr>
                                        <p:cTn id="119" dur="1" fill="hold">
                                          <p:stCondLst>
                                            <p:cond delay="0"/>
                                          </p:stCondLst>
                                        </p:cTn>
                                        <p:tgtEl>
                                          <p:spTgt spid="57397"/>
                                        </p:tgtEl>
                                        <p:attrNameLst>
                                          <p:attrName>style.visibility</p:attrName>
                                        </p:attrNameLst>
                                      </p:cBhvr>
                                      <p:to>
                                        <p:strVal val="visible"/>
                                      </p:to>
                                    </p:set>
                                    <p:anim calcmode="lin" valueType="num">
                                      <p:cBhvr>
                                        <p:cTn id="120" dur="1000" fill="hold"/>
                                        <p:tgtEl>
                                          <p:spTgt spid="57397"/>
                                        </p:tgtEl>
                                        <p:attrNameLst>
                                          <p:attrName>ppt_x</p:attrName>
                                        </p:attrNameLst>
                                      </p:cBhvr>
                                      <p:tavLst>
                                        <p:tav tm="0">
                                          <p:val>
                                            <p:strVal val="#ppt_x-.2"/>
                                          </p:val>
                                        </p:tav>
                                        <p:tav tm="100000">
                                          <p:val>
                                            <p:strVal val="#ppt_x"/>
                                          </p:val>
                                        </p:tav>
                                      </p:tavLst>
                                    </p:anim>
                                    <p:anim calcmode="lin" valueType="num">
                                      <p:cBhvr>
                                        <p:cTn id="121" dur="1000" fill="hold"/>
                                        <p:tgtEl>
                                          <p:spTgt spid="57397"/>
                                        </p:tgtEl>
                                        <p:attrNameLst>
                                          <p:attrName>ppt_y</p:attrName>
                                        </p:attrNameLst>
                                      </p:cBhvr>
                                      <p:tavLst>
                                        <p:tav tm="0">
                                          <p:val>
                                            <p:strVal val="#ppt_y"/>
                                          </p:val>
                                        </p:tav>
                                        <p:tav tm="100000">
                                          <p:val>
                                            <p:strVal val="#ppt_y"/>
                                          </p:val>
                                        </p:tav>
                                      </p:tavLst>
                                    </p:anim>
                                    <p:animEffect transition="in" filter="wipe(right)" prLst="gradientSize: 0.1">
                                      <p:cBhvr>
                                        <p:cTn id="122" dur="1000"/>
                                        <p:tgtEl>
                                          <p:spTgt spid="57397"/>
                                        </p:tgtEl>
                                      </p:cBhvr>
                                    </p:animEffect>
                                  </p:childTnLst>
                                </p:cTn>
                              </p:par>
                              <p:par>
                                <p:cTn id="123" presetID="29" presetClass="entr" presetSubtype="0" fill="hold" nodeType="withEffect">
                                  <p:stCondLst>
                                    <p:cond delay="0"/>
                                  </p:stCondLst>
                                  <p:childTnLst>
                                    <p:set>
                                      <p:cBhvr>
                                        <p:cTn id="124" dur="1" fill="hold">
                                          <p:stCondLst>
                                            <p:cond delay="0"/>
                                          </p:stCondLst>
                                        </p:cTn>
                                        <p:tgtEl>
                                          <p:spTgt spid="57398"/>
                                        </p:tgtEl>
                                        <p:attrNameLst>
                                          <p:attrName>style.visibility</p:attrName>
                                        </p:attrNameLst>
                                      </p:cBhvr>
                                      <p:to>
                                        <p:strVal val="visible"/>
                                      </p:to>
                                    </p:set>
                                    <p:anim calcmode="lin" valueType="num">
                                      <p:cBhvr>
                                        <p:cTn id="125" dur="1000" fill="hold"/>
                                        <p:tgtEl>
                                          <p:spTgt spid="57398"/>
                                        </p:tgtEl>
                                        <p:attrNameLst>
                                          <p:attrName>ppt_x</p:attrName>
                                        </p:attrNameLst>
                                      </p:cBhvr>
                                      <p:tavLst>
                                        <p:tav tm="0">
                                          <p:val>
                                            <p:strVal val="#ppt_x-.2"/>
                                          </p:val>
                                        </p:tav>
                                        <p:tav tm="100000">
                                          <p:val>
                                            <p:strVal val="#ppt_x"/>
                                          </p:val>
                                        </p:tav>
                                      </p:tavLst>
                                    </p:anim>
                                    <p:anim calcmode="lin" valueType="num">
                                      <p:cBhvr>
                                        <p:cTn id="126" dur="1000" fill="hold"/>
                                        <p:tgtEl>
                                          <p:spTgt spid="57398"/>
                                        </p:tgtEl>
                                        <p:attrNameLst>
                                          <p:attrName>ppt_y</p:attrName>
                                        </p:attrNameLst>
                                      </p:cBhvr>
                                      <p:tavLst>
                                        <p:tav tm="0">
                                          <p:val>
                                            <p:strVal val="#ppt_y"/>
                                          </p:val>
                                        </p:tav>
                                        <p:tav tm="100000">
                                          <p:val>
                                            <p:strVal val="#ppt_y"/>
                                          </p:val>
                                        </p:tav>
                                      </p:tavLst>
                                    </p:anim>
                                    <p:animEffect transition="in" filter="wipe(right)" prLst="gradientSize: 0.1">
                                      <p:cBhvr>
                                        <p:cTn id="127" dur="1000"/>
                                        <p:tgtEl>
                                          <p:spTgt spid="57398"/>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0" presetClass="path" presetSubtype="0" accel="50000" decel="50000" fill="hold" nodeType="clickEffect">
                                  <p:stCondLst>
                                    <p:cond delay="0"/>
                                  </p:stCondLst>
                                  <p:childTnLst>
                                    <p:animMotion origin="layout" path="M -0.00052 6.35838E-7 C -0.00677 -0.0185 -0.00312 -0.05804 -0.0059 -0.08462 C -0.00677 -0.20324 0.01441 -0.22567 -0.025 -0.22567 " pathEditMode="relative" rAng="0" ptsTypes="ffA">
                                      <p:cBhvr>
                                        <p:cTn id="131" dur="2000" fill="hold"/>
                                        <p:tgtEl>
                                          <p:spTgt spid="57398"/>
                                        </p:tgtEl>
                                        <p:attrNameLst>
                                          <p:attrName>ppt_x</p:attrName>
                                          <p:attrName>ppt_y</p:attrName>
                                        </p:attrNameLst>
                                      </p:cBhvr>
                                      <p:rCtr x="-486" y="-11283"/>
                                    </p:animMotion>
                                  </p:childTnLst>
                                </p:cTn>
                              </p:par>
                            </p:childTnLst>
                          </p:cTn>
                        </p:par>
                      </p:childTnLst>
                    </p:cTn>
                  </p:par>
                  <p:par>
                    <p:cTn id="132" fill="hold" nodeType="clickPar">
                      <p:stCondLst>
                        <p:cond delay="indefinite"/>
                      </p:stCondLst>
                      <p:childTnLst>
                        <p:par>
                          <p:cTn id="133" fill="hold" nodeType="withGroup">
                            <p:stCondLst>
                              <p:cond delay="0"/>
                            </p:stCondLst>
                            <p:childTnLst>
                              <p:par>
                                <p:cTn id="134" presetID="3" presetClass="exit" presetSubtype="10" fill="hold" nodeType="clickEffect">
                                  <p:stCondLst>
                                    <p:cond delay="0"/>
                                  </p:stCondLst>
                                  <p:childTnLst>
                                    <p:animEffect transition="out" filter="blinds(horizontal)">
                                      <p:cBhvr>
                                        <p:cTn id="135" dur="500"/>
                                        <p:tgtEl>
                                          <p:spTgt spid="57397"/>
                                        </p:tgtEl>
                                      </p:cBhvr>
                                    </p:animEffect>
                                    <p:set>
                                      <p:cBhvr>
                                        <p:cTn id="136" dur="1" fill="hold">
                                          <p:stCondLst>
                                            <p:cond delay="499"/>
                                          </p:stCondLst>
                                        </p:cTn>
                                        <p:tgtEl>
                                          <p:spTgt spid="57397"/>
                                        </p:tgtEl>
                                        <p:attrNameLst>
                                          <p:attrName>style.visibility</p:attrName>
                                        </p:attrNameLst>
                                      </p:cBhvr>
                                      <p:to>
                                        <p:strVal val="hidden"/>
                                      </p:to>
                                    </p:set>
                                  </p:childTnLst>
                                </p:cTn>
                              </p:par>
                              <p:par>
                                <p:cTn id="137" presetID="3" presetClass="exit" presetSubtype="10" fill="hold" nodeType="withEffect">
                                  <p:stCondLst>
                                    <p:cond delay="0"/>
                                  </p:stCondLst>
                                  <p:childTnLst>
                                    <p:animEffect transition="out" filter="blinds(horizontal)">
                                      <p:cBhvr>
                                        <p:cTn id="138" dur="500"/>
                                        <p:tgtEl>
                                          <p:spTgt spid="57371"/>
                                        </p:tgtEl>
                                      </p:cBhvr>
                                    </p:animEffect>
                                    <p:set>
                                      <p:cBhvr>
                                        <p:cTn id="139" dur="1" fill="hold">
                                          <p:stCondLst>
                                            <p:cond delay="499"/>
                                          </p:stCondLst>
                                        </p:cTn>
                                        <p:tgtEl>
                                          <p:spTgt spid="57371"/>
                                        </p:tgtEl>
                                        <p:attrNameLst>
                                          <p:attrName>style.visibility</p:attrName>
                                        </p:attrNameLst>
                                      </p:cBhvr>
                                      <p:to>
                                        <p:strVal val="hidden"/>
                                      </p:to>
                                    </p:set>
                                  </p:childTnLst>
                                </p:cTn>
                              </p:par>
                              <p:par>
                                <p:cTn id="140" presetID="3" presetClass="exit" presetSubtype="10" fill="hold" nodeType="withEffect">
                                  <p:stCondLst>
                                    <p:cond delay="0"/>
                                  </p:stCondLst>
                                  <p:childTnLst>
                                    <p:animEffect transition="out" filter="blinds(horizontal)">
                                      <p:cBhvr>
                                        <p:cTn id="141" dur="500"/>
                                        <p:tgtEl>
                                          <p:spTgt spid="57370"/>
                                        </p:tgtEl>
                                      </p:cBhvr>
                                    </p:animEffect>
                                    <p:set>
                                      <p:cBhvr>
                                        <p:cTn id="142" dur="1" fill="hold">
                                          <p:stCondLst>
                                            <p:cond delay="499"/>
                                          </p:stCondLst>
                                        </p:cTn>
                                        <p:tgtEl>
                                          <p:spTgt spid="57370"/>
                                        </p:tgtEl>
                                        <p:attrNameLst>
                                          <p:attrName>style.visibility</p:attrName>
                                        </p:attrNameLst>
                                      </p:cBhvr>
                                      <p:to>
                                        <p:strVal val="hidden"/>
                                      </p:to>
                                    </p:se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9" presetClass="entr" presetSubtype="0" fill="hold" nodeType="clickEffect">
                                  <p:stCondLst>
                                    <p:cond delay="0"/>
                                  </p:stCondLst>
                                  <p:childTnLst>
                                    <p:set>
                                      <p:cBhvr>
                                        <p:cTn id="146" dur="1" fill="hold">
                                          <p:stCondLst>
                                            <p:cond delay="0"/>
                                          </p:stCondLst>
                                        </p:cTn>
                                        <p:tgtEl>
                                          <p:spTgt spid="57372"/>
                                        </p:tgtEl>
                                        <p:attrNameLst>
                                          <p:attrName>style.visibility</p:attrName>
                                        </p:attrNameLst>
                                      </p:cBhvr>
                                      <p:to>
                                        <p:strVal val="visible"/>
                                      </p:to>
                                    </p:set>
                                    <p:anim calcmode="lin" valueType="num">
                                      <p:cBhvr>
                                        <p:cTn id="147" dur="1000" fill="hold"/>
                                        <p:tgtEl>
                                          <p:spTgt spid="57372"/>
                                        </p:tgtEl>
                                        <p:attrNameLst>
                                          <p:attrName>ppt_x</p:attrName>
                                        </p:attrNameLst>
                                      </p:cBhvr>
                                      <p:tavLst>
                                        <p:tav tm="0">
                                          <p:val>
                                            <p:strVal val="#ppt_x-.2"/>
                                          </p:val>
                                        </p:tav>
                                        <p:tav tm="100000">
                                          <p:val>
                                            <p:strVal val="#ppt_x"/>
                                          </p:val>
                                        </p:tav>
                                      </p:tavLst>
                                    </p:anim>
                                    <p:anim calcmode="lin" valueType="num">
                                      <p:cBhvr>
                                        <p:cTn id="148" dur="1000" fill="hold"/>
                                        <p:tgtEl>
                                          <p:spTgt spid="57372"/>
                                        </p:tgtEl>
                                        <p:attrNameLst>
                                          <p:attrName>ppt_y</p:attrName>
                                        </p:attrNameLst>
                                      </p:cBhvr>
                                      <p:tavLst>
                                        <p:tav tm="0">
                                          <p:val>
                                            <p:strVal val="#ppt_y"/>
                                          </p:val>
                                        </p:tav>
                                        <p:tav tm="100000">
                                          <p:val>
                                            <p:strVal val="#ppt_y"/>
                                          </p:val>
                                        </p:tav>
                                      </p:tavLst>
                                    </p:anim>
                                    <p:animEffect transition="in" filter="wipe(right)" prLst="gradientSize: 0.1">
                                      <p:cBhvr>
                                        <p:cTn id="149" dur="1000"/>
                                        <p:tgtEl>
                                          <p:spTgt spid="57372"/>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9" presetClass="entr" presetSubtype="0" fill="hold" nodeType="clickEffect">
                                  <p:stCondLst>
                                    <p:cond delay="0"/>
                                  </p:stCondLst>
                                  <p:childTnLst>
                                    <p:set>
                                      <p:cBhvr>
                                        <p:cTn id="153" dur="1" fill="hold">
                                          <p:stCondLst>
                                            <p:cond delay="0"/>
                                          </p:stCondLst>
                                        </p:cTn>
                                        <p:tgtEl>
                                          <p:spTgt spid="57373"/>
                                        </p:tgtEl>
                                        <p:attrNameLst>
                                          <p:attrName>style.visibility</p:attrName>
                                        </p:attrNameLst>
                                      </p:cBhvr>
                                      <p:to>
                                        <p:strVal val="visible"/>
                                      </p:to>
                                    </p:set>
                                    <p:anim calcmode="lin" valueType="num">
                                      <p:cBhvr>
                                        <p:cTn id="154" dur="1000" fill="hold"/>
                                        <p:tgtEl>
                                          <p:spTgt spid="57373"/>
                                        </p:tgtEl>
                                        <p:attrNameLst>
                                          <p:attrName>ppt_x</p:attrName>
                                        </p:attrNameLst>
                                      </p:cBhvr>
                                      <p:tavLst>
                                        <p:tav tm="0">
                                          <p:val>
                                            <p:strVal val="#ppt_x-.2"/>
                                          </p:val>
                                        </p:tav>
                                        <p:tav tm="100000">
                                          <p:val>
                                            <p:strVal val="#ppt_x"/>
                                          </p:val>
                                        </p:tav>
                                      </p:tavLst>
                                    </p:anim>
                                    <p:anim calcmode="lin" valueType="num">
                                      <p:cBhvr>
                                        <p:cTn id="155" dur="1000" fill="hold"/>
                                        <p:tgtEl>
                                          <p:spTgt spid="57373"/>
                                        </p:tgtEl>
                                        <p:attrNameLst>
                                          <p:attrName>ppt_y</p:attrName>
                                        </p:attrNameLst>
                                      </p:cBhvr>
                                      <p:tavLst>
                                        <p:tav tm="0">
                                          <p:val>
                                            <p:strVal val="#ppt_y"/>
                                          </p:val>
                                        </p:tav>
                                        <p:tav tm="100000">
                                          <p:val>
                                            <p:strVal val="#ppt_y"/>
                                          </p:val>
                                        </p:tav>
                                      </p:tavLst>
                                    </p:anim>
                                    <p:animEffect transition="in" filter="wipe(right)" prLst="gradientSize: 0.1">
                                      <p:cBhvr>
                                        <p:cTn id="156" dur="1000"/>
                                        <p:tgtEl>
                                          <p:spTgt spid="57373"/>
                                        </p:tgtEl>
                                      </p:cBhvr>
                                    </p:animEffect>
                                  </p:childTnLst>
                                </p:cTn>
                              </p:par>
                              <p:par>
                                <p:cTn id="157" presetID="29" presetClass="entr" presetSubtype="0" fill="hold" nodeType="withEffect">
                                  <p:stCondLst>
                                    <p:cond delay="0"/>
                                  </p:stCondLst>
                                  <p:childTnLst>
                                    <p:set>
                                      <p:cBhvr>
                                        <p:cTn id="158" dur="1" fill="hold">
                                          <p:stCondLst>
                                            <p:cond delay="0"/>
                                          </p:stCondLst>
                                        </p:cTn>
                                        <p:tgtEl>
                                          <p:spTgt spid="57399"/>
                                        </p:tgtEl>
                                        <p:attrNameLst>
                                          <p:attrName>style.visibility</p:attrName>
                                        </p:attrNameLst>
                                      </p:cBhvr>
                                      <p:to>
                                        <p:strVal val="visible"/>
                                      </p:to>
                                    </p:set>
                                    <p:anim calcmode="lin" valueType="num">
                                      <p:cBhvr>
                                        <p:cTn id="159" dur="1000" fill="hold"/>
                                        <p:tgtEl>
                                          <p:spTgt spid="57399"/>
                                        </p:tgtEl>
                                        <p:attrNameLst>
                                          <p:attrName>ppt_x</p:attrName>
                                        </p:attrNameLst>
                                      </p:cBhvr>
                                      <p:tavLst>
                                        <p:tav tm="0">
                                          <p:val>
                                            <p:strVal val="#ppt_x-.2"/>
                                          </p:val>
                                        </p:tav>
                                        <p:tav tm="100000">
                                          <p:val>
                                            <p:strVal val="#ppt_x"/>
                                          </p:val>
                                        </p:tav>
                                      </p:tavLst>
                                    </p:anim>
                                    <p:anim calcmode="lin" valueType="num">
                                      <p:cBhvr>
                                        <p:cTn id="160" dur="1000" fill="hold"/>
                                        <p:tgtEl>
                                          <p:spTgt spid="57399"/>
                                        </p:tgtEl>
                                        <p:attrNameLst>
                                          <p:attrName>ppt_y</p:attrName>
                                        </p:attrNameLst>
                                      </p:cBhvr>
                                      <p:tavLst>
                                        <p:tav tm="0">
                                          <p:val>
                                            <p:strVal val="#ppt_y"/>
                                          </p:val>
                                        </p:tav>
                                        <p:tav tm="100000">
                                          <p:val>
                                            <p:strVal val="#ppt_y"/>
                                          </p:val>
                                        </p:tav>
                                      </p:tavLst>
                                    </p:anim>
                                    <p:animEffect transition="in" filter="wipe(right)" prLst="gradientSize: 0.1">
                                      <p:cBhvr>
                                        <p:cTn id="161" dur="1000"/>
                                        <p:tgtEl>
                                          <p:spTgt spid="57399"/>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0" presetClass="path" presetSubtype="0" accel="50000" decel="50000" fill="hold" nodeType="clickEffect">
                                  <p:stCondLst>
                                    <p:cond delay="0"/>
                                  </p:stCondLst>
                                  <p:childTnLst>
                                    <p:animMotion origin="layout" path="M 3.88889E-6 -8.09249E-7 C 0.11701 -0.00185 0.19826 -0.00509 0.31232 -0.00647 C 0.31406 -0.00786 0.31562 -0.00948 0.3177 -0.01087 C 0.32118 -0.01225 0.32795 -0.0148 0.32795 -0.01457 C 0.33177 -0.02751 0.32882 -0.01549 0.33159 -0.03838 C 0.33281 -0.04786 0.33524 -0.05734 0.33645 -0.06659 C 0.33923 -0.08462 0.34027 -0.10451 0.34531 -0.12231 C 0.34704 -0.16069 0.34652 -0.19838 0.34878 -0.2363 C 0.34965 -0.24925 0.35729 -0.25387 0.36649 -0.25827 C 0.36979 -0.26011 0.37673 -0.2622 0.37673 -0.26196 C 0.38298 -0.26728 0.39045 -0.27144 0.39722 -0.27422 C 0.4052 -0.28786 0.40312 -0.28162 0.40659 -0.29225 C 0.39878 -0.29318 0.39027 -0.29156 0.38368 -0.29618 C 0.38229 -0.29757 0.3835 -0.30104 0.38211 -0.3022 C 0.37725 -0.3059 0.37135 -0.30613 0.36649 -0.30751 C 0.36111 -0.30751 0.3559 -0.30751 0.35069 -0.30613 C 0.34149 -0.30358 0.33732 -0.30011 0.32795 -0.30011 " pathEditMode="relative" rAng="0" ptsTypes="ffffffffffffffffA">
                                      <p:cBhvr>
                                        <p:cTn id="165" dur="2000" fill="hold"/>
                                        <p:tgtEl>
                                          <p:spTgt spid="57399"/>
                                        </p:tgtEl>
                                        <p:attrNameLst>
                                          <p:attrName>ppt_x</p:attrName>
                                          <p:attrName>ppt_y</p:attrName>
                                        </p:attrNameLst>
                                      </p:cBhvr>
                                      <p:rCtr x="20330" y="-15376"/>
                                    </p:animMotion>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xit" presetSubtype="10" fill="hold" nodeType="clickEffect">
                                  <p:stCondLst>
                                    <p:cond delay="0"/>
                                  </p:stCondLst>
                                  <p:childTnLst>
                                    <p:animEffect transition="out" filter="blinds(horizontal)">
                                      <p:cBhvr>
                                        <p:cTn id="169" dur="500"/>
                                        <p:tgtEl>
                                          <p:spTgt spid="57399"/>
                                        </p:tgtEl>
                                      </p:cBhvr>
                                    </p:animEffect>
                                    <p:set>
                                      <p:cBhvr>
                                        <p:cTn id="170" dur="1" fill="hold">
                                          <p:stCondLst>
                                            <p:cond delay="499"/>
                                          </p:stCondLst>
                                        </p:cTn>
                                        <p:tgtEl>
                                          <p:spTgt spid="57399"/>
                                        </p:tgtEl>
                                        <p:attrNameLst>
                                          <p:attrName>style.visibility</p:attrName>
                                        </p:attrNameLst>
                                      </p:cBhvr>
                                      <p:to>
                                        <p:strVal val="hidden"/>
                                      </p:to>
                                    </p:se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3" presetClass="exit" presetSubtype="10" fill="hold" nodeType="clickEffect">
                                  <p:stCondLst>
                                    <p:cond delay="0"/>
                                  </p:stCondLst>
                                  <p:childTnLst>
                                    <p:animEffect transition="out" filter="blinds(horizontal)">
                                      <p:cBhvr>
                                        <p:cTn id="174" dur="500"/>
                                        <p:tgtEl>
                                          <p:spTgt spid="57373"/>
                                        </p:tgtEl>
                                      </p:cBhvr>
                                    </p:animEffect>
                                    <p:set>
                                      <p:cBhvr>
                                        <p:cTn id="175" dur="1" fill="hold">
                                          <p:stCondLst>
                                            <p:cond delay="499"/>
                                          </p:stCondLst>
                                        </p:cTn>
                                        <p:tgtEl>
                                          <p:spTgt spid="57373"/>
                                        </p:tgtEl>
                                        <p:attrNameLst>
                                          <p:attrName>style.visibility</p:attrName>
                                        </p:attrNameLst>
                                      </p:cBhvr>
                                      <p:to>
                                        <p:strVal val="hidden"/>
                                      </p:to>
                                    </p:set>
                                  </p:childTnLst>
                                </p:cTn>
                              </p:par>
                              <p:par>
                                <p:cTn id="176" presetID="3" presetClass="exit" presetSubtype="10" fill="hold" nodeType="withEffect">
                                  <p:stCondLst>
                                    <p:cond delay="0"/>
                                  </p:stCondLst>
                                  <p:childTnLst>
                                    <p:animEffect transition="out" filter="blinds(horizontal)">
                                      <p:cBhvr>
                                        <p:cTn id="177" dur="500"/>
                                        <p:tgtEl>
                                          <p:spTgt spid="57372"/>
                                        </p:tgtEl>
                                      </p:cBhvr>
                                    </p:animEffect>
                                    <p:set>
                                      <p:cBhvr>
                                        <p:cTn id="178" dur="1" fill="hold">
                                          <p:stCondLst>
                                            <p:cond delay="499"/>
                                          </p:stCondLst>
                                        </p:cTn>
                                        <p:tgtEl>
                                          <p:spTgt spid="57372"/>
                                        </p:tgtEl>
                                        <p:attrNameLst>
                                          <p:attrName>style.visibility</p:attrName>
                                        </p:attrNameLst>
                                      </p:cBhvr>
                                      <p:to>
                                        <p:strVal val="hidden"/>
                                      </p:to>
                                    </p:se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29" presetClass="entr" presetSubtype="0" fill="hold" nodeType="clickEffect">
                                  <p:stCondLst>
                                    <p:cond delay="0"/>
                                  </p:stCondLst>
                                  <p:childTnLst>
                                    <p:set>
                                      <p:cBhvr>
                                        <p:cTn id="182" dur="1" fill="hold">
                                          <p:stCondLst>
                                            <p:cond delay="0"/>
                                          </p:stCondLst>
                                        </p:cTn>
                                        <p:tgtEl>
                                          <p:spTgt spid="57376"/>
                                        </p:tgtEl>
                                        <p:attrNameLst>
                                          <p:attrName>style.visibility</p:attrName>
                                        </p:attrNameLst>
                                      </p:cBhvr>
                                      <p:to>
                                        <p:strVal val="visible"/>
                                      </p:to>
                                    </p:set>
                                    <p:anim calcmode="lin" valueType="num">
                                      <p:cBhvr>
                                        <p:cTn id="183" dur="1000" fill="hold"/>
                                        <p:tgtEl>
                                          <p:spTgt spid="57376"/>
                                        </p:tgtEl>
                                        <p:attrNameLst>
                                          <p:attrName>ppt_x</p:attrName>
                                        </p:attrNameLst>
                                      </p:cBhvr>
                                      <p:tavLst>
                                        <p:tav tm="0">
                                          <p:val>
                                            <p:strVal val="#ppt_x-.2"/>
                                          </p:val>
                                        </p:tav>
                                        <p:tav tm="100000">
                                          <p:val>
                                            <p:strVal val="#ppt_x"/>
                                          </p:val>
                                        </p:tav>
                                      </p:tavLst>
                                    </p:anim>
                                    <p:anim calcmode="lin" valueType="num">
                                      <p:cBhvr>
                                        <p:cTn id="184" dur="1000" fill="hold"/>
                                        <p:tgtEl>
                                          <p:spTgt spid="57376"/>
                                        </p:tgtEl>
                                        <p:attrNameLst>
                                          <p:attrName>ppt_y</p:attrName>
                                        </p:attrNameLst>
                                      </p:cBhvr>
                                      <p:tavLst>
                                        <p:tav tm="0">
                                          <p:val>
                                            <p:strVal val="#ppt_y"/>
                                          </p:val>
                                        </p:tav>
                                        <p:tav tm="100000">
                                          <p:val>
                                            <p:strVal val="#ppt_y"/>
                                          </p:val>
                                        </p:tav>
                                      </p:tavLst>
                                    </p:anim>
                                    <p:animEffect transition="in" filter="wipe(right)" prLst="gradientSize: 0.1">
                                      <p:cBhvr>
                                        <p:cTn id="185" dur="1000"/>
                                        <p:tgtEl>
                                          <p:spTgt spid="57376"/>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29" presetClass="entr" presetSubtype="0" fill="hold" nodeType="clickEffect">
                                  <p:stCondLst>
                                    <p:cond delay="0"/>
                                  </p:stCondLst>
                                  <p:childTnLst>
                                    <p:set>
                                      <p:cBhvr>
                                        <p:cTn id="189" dur="1" fill="hold">
                                          <p:stCondLst>
                                            <p:cond delay="0"/>
                                          </p:stCondLst>
                                        </p:cTn>
                                        <p:tgtEl>
                                          <p:spTgt spid="57405"/>
                                        </p:tgtEl>
                                        <p:attrNameLst>
                                          <p:attrName>style.visibility</p:attrName>
                                        </p:attrNameLst>
                                      </p:cBhvr>
                                      <p:to>
                                        <p:strVal val="visible"/>
                                      </p:to>
                                    </p:set>
                                    <p:anim calcmode="lin" valueType="num">
                                      <p:cBhvr>
                                        <p:cTn id="190" dur="1000" fill="hold"/>
                                        <p:tgtEl>
                                          <p:spTgt spid="57405"/>
                                        </p:tgtEl>
                                        <p:attrNameLst>
                                          <p:attrName>ppt_x</p:attrName>
                                        </p:attrNameLst>
                                      </p:cBhvr>
                                      <p:tavLst>
                                        <p:tav tm="0">
                                          <p:val>
                                            <p:strVal val="#ppt_x-.2"/>
                                          </p:val>
                                        </p:tav>
                                        <p:tav tm="100000">
                                          <p:val>
                                            <p:strVal val="#ppt_x"/>
                                          </p:val>
                                        </p:tav>
                                      </p:tavLst>
                                    </p:anim>
                                    <p:anim calcmode="lin" valueType="num">
                                      <p:cBhvr>
                                        <p:cTn id="191" dur="1000" fill="hold"/>
                                        <p:tgtEl>
                                          <p:spTgt spid="57405"/>
                                        </p:tgtEl>
                                        <p:attrNameLst>
                                          <p:attrName>ppt_y</p:attrName>
                                        </p:attrNameLst>
                                      </p:cBhvr>
                                      <p:tavLst>
                                        <p:tav tm="0">
                                          <p:val>
                                            <p:strVal val="#ppt_y"/>
                                          </p:val>
                                        </p:tav>
                                        <p:tav tm="100000">
                                          <p:val>
                                            <p:strVal val="#ppt_y"/>
                                          </p:val>
                                        </p:tav>
                                      </p:tavLst>
                                    </p:anim>
                                    <p:animEffect transition="in" filter="wipe(right)" prLst="gradientSize: 0.1">
                                      <p:cBhvr>
                                        <p:cTn id="192" dur="1000"/>
                                        <p:tgtEl>
                                          <p:spTgt spid="57405"/>
                                        </p:tgtEl>
                                      </p:cBhvr>
                                    </p:animEffect>
                                  </p:childTnLst>
                                </p:cTn>
                              </p:par>
                              <p:par>
                                <p:cTn id="193" presetID="29" presetClass="entr" presetSubtype="0" fill="hold" nodeType="withEffect">
                                  <p:stCondLst>
                                    <p:cond delay="0"/>
                                  </p:stCondLst>
                                  <p:childTnLst>
                                    <p:set>
                                      <p:cBhvr>
                                        <p:cTn id="194" dur="1" fill="hold">
                                          <p:stCondLst>
                                            <p:cond delay="0"/>
                                          </p:stCondLst>
                                        </p:cTn>
                                        <p:tgtEl>
                                          <p:spTgt spid="57386"/>
                                        </p:tgtEl>
                                        <p:attrNameLst>
                                          <p:attrName>style.visibility</p:attrName>
                                        </p:attrNameLst>
                                      </p:cBhvr>
                                      <p:to>
                                        <p:strVal val="visible"/>
                                      </p:to>
                                    </p:set>
                                    <p:anim calcmode="lin" valueType="num">
                                      <p:cBhvr>
                                        <p:cTn id="195" dur="1000" fill="hold"/>
                                        <p:tgtEl>
                                          <p:spTgt spid="57386"/>
                                        </p:tgtEl>
                                        <p:attrNameLst>
                                          <p:attrName>ppt_x</p:attrName>
                                        </p:attrNameLst>
                                      </p:cBhvr>
                                      <p:tavLst>
                                        <p:tav tm="0">
                                          <p:val>
                                            <p:strVal val="#ppt_x-.2"/>
                                          </p:val>
                                        </p:tav>
                                        <p:tav tm="100000">
                                          <p:val>
                                            <p:strVal val="#ppt_x"/>
                                          </p:val>
                                        </p:tav>
                                      </p:tavLst>
                                    </p:anim>
                                    <p:anim calcmode="lin" valueType="num">
                                      <p:cBhvr>
                                        <p:cTn id="196" dur="1000" fill="hold"/>
                                        <p:tgtEl>
                                          <p:spTgt spid="57386"/>
                                        </p:tgtEl>
                                        <p:attrNameLst>
                                          <p:attrName>ppt_y</p:attrName>
                                        </p:attrNameLst>
                                      </p:cBhvr>
                                      <p:tavLst>
                                        <p:tav tm="0">
                                          <p:val>
                                            <p:strVal val="#ppt_y"/>
                                          </p:val>
                                        </p:tav>
                                        <p:tav tm="100000">
                                          <p:val>
                                            <p:strVal val="#ppt_y"/>
                                          </p:val>
                                        </p:tav>
                                      </p:tavLst>
                                    </p:anim>
                                    <p:animEffect transition="in" filter="wipe(right)" prLst="gradientSize: 0.1">
                                      <p:cBhvr>
                                        <p:cTn id="197" dur="1000"/>
                                        <p:tgtEl>
                                          <p:spTgt spid="57386"/>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0" presetClass="path" presetSubtype="0" accel="50000" decel="50000" fill="hold" nodeType="clickEffect">
                                  <p:stCondLst>
                                    <p:cond delay="0"/>
                                  </p:stCondLst>
                                  <p:childTnLst>
                                    <p:animMotion origin="layout" path="M 2.77778E-7 4.9711E-6 C -0.00017 -0.00602 0.00556 -0.07631 -0.00503 -0.10081 C -0.00694 -0.11191 -0.0099 -0.12209 -0.01285 -0.13249 C -0.01337 -0.13434 -0.01319 -0.13688 -0.01389 -0.1385 C -0.01476 -0.14058 -0.01632 -0.14105 -0.01753 -0.1422 C -0.04063 -0.19561 -0.10017 -0.18012 -0.13108 -0.18012 " pathEditMode="relative" rAng="0" ptsTypes="fffffA">
                                      <p:cBhvr>
                                        <p:cTn id="201" dur="2000" fill="hold"/>
                                        <p:tgtEl>
                                          <p:spTgt spid="57386"/>
                                        </p:tgtEl>
                                        <p:attrNameLst>
                                          <p:attrName>ppt_x</p:attrName>
                                          <p:attrName>ppt_y</p:attrName>
                                        </p:attrNameLst>
                                      </p:cBhvr>
                                      <p:rCtr x="-6285" y="-9780"/>
                                    </p:animMotion>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xit" presetSubtype="10" fill="hold" nodeType="clickEffect">
                                  <p:stCondLst>
                                    <p:cond delay="0"/>
                                  </p:stCondLst>
                                  <p:childTnLst>
                                    <p:animEffect transition="out" filter="blinds(horizontal)">
                                      <p:cBhvr>
                                        <p:cTn id="205" dur="500"/>
                                        <p:tgtEl>
                                          <p:spTgt spid="57405"/>
                                        </p:tgtEl>
                                      </p:cBhvr>
                                    </p:animEffect>
                                    <p:set>
                                      <p:cBhvr>
                                        <p:cTn id="206" dur="1" fill="hold">
                                          <p:stCondLst>
                                            <p:cond delay="499"/>
                                          </p:stCondLst>
                                        </p:cTn>
                                        <p:tgtEl>
                                          <p:spTgt spid="57405"/>
                                        </p:tgtEl>
                                        <p:attrNameLst>
                                          <p:attrName>style.visibility</p:attrName>
                                        </p:attrNameLst>
                                      </p:cBhvr>
                                      <p:to>
                                        <p:strVal val="hidden"/>
                                      </p:to>
                                    </p:set>
                                  </p:childTnLst>
                                </p:cTn>
                              </p:par>
                              <p:par>
                                <p:cTn id="207" presetID="3" presetClass="exit" presetSubtype="10" fill="hold" nodeType="withEffect">
                                  <p:stCondLst>
                                    <p:cond delay="0"/>
                                  </p:stCondLst>
                                  <p:childTnLst>
                                    <p:animEffect transition="out" filter="blinds(horizontal)">
                                      <p:cBhvr>
                                        <p:cTn id="208" dur="500"/>
                                        <p:tgtEl>
                                          <p:spTgt spid="57376"/>
                                        </p:tgtEl>
                                      </p:cBhvr>
                                    </p:animEffect>
                                    <p:set>
                                      <p:cBhvr>
                                        <p:cTn id="209" dur="1" fill="hold">
                                          <p:stCondLst>
                                            <p:cond delay="499"/>
                                          </p:stCondLst>
                                        </p:cTn>
                                        <p:tgtEl>
                                          <p:spTgt spid="57376"/>
                                        </p:tgtEl>
                                        <p:attrNameLst>
                                          <p:attrName>style.visibility</p:attrName>
                                        </p:attrNameLst>
                                      </p:cBhvr>
                                      <p:to>
                                        <p:strVal val="hidden"/>
                                      </p:to>
                                    </p:se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29" presetClass="entr" presetSubtype="0" fill="hold" nodeType="clickEffect">
                                  <p:stCondLst>
                                    <p:cond delay="0"/>
                                  </p:stCondLst>
                                  <p:childTnLst>
                                    <p:set>
                                      <p:cBhvr>
                                        <p:cTn id="213" dur="1" fill="hold">
                                          <p:stCondLst>
                                            <p:cond delay="0"/>
                                          </p:stCondLst>
                                        </p:cTn>
                                        <p:tgtEl>
                                          <p:spTgt spid="57378"/>
                                        </p:tgtEl>
                                        <p:attrNameLst>
                                          <p:attrName>style.visibility</p:attrName>
                                        </p:attrNameLst>
                                      </p:cBhvr>
                                      <p:to>
                                        <p:strVal val="visible"/>
                                      </p:to>
                                    </p:set>
                                    <p:anim calcmode="lin" valueType="num">
                                      <p:cBhvr>
                                        <p:cTn id="214" dur="1000" fill="hold"/>
                                        <p:tgtEl>
                                          <p:spTgt spid="57378"/>
                                        </p:tgtEl>
                                        <p:attrNameLst>
                                          <p:attrName>ppt_x</p:attrName>
                                        </p:attrNameLst>
                                      </p:cBhvr>
                                      <p:tavLst>
                                        <p:tav tm="0">
                                          <p:val>
                                            <p:strVal val="#ppt_x-.2"/>
                                          </p:val>
                                        </p:tav>
                                        <p:tav tm="100000">
                                          <p:val>
                                            <p:strVal val="#ppt_x"/>
                                          </p:val>
                                        </p:tav>
                                      </p:tavLst>
                                    </p:anim>
                                    <p:anim calcmode="lin" valueType="num">
                                      <p:cBhvr>
                                        <p:cTn id="215" dur="1000" fill="hold"/>
                                        <p:tgtEl>
                                          <p:spTgt spid="57378"/>
                                        </p:tgtEl>
                                        <p:attrNameLst>
                                          <p:attrName>ppt_y</p:attrName>
                                        </p:attrNameLst>
                                      </p:cBhvr>
                                      <p:tavLst>
                                        <p:tav tm="0">
                                          <p:val>
                                            <p:strVal val="#ppt_y"/>
                                          </p:val>
                                        </p:tav>
                                        <p:tav tm="100000">
                                          <p:val>
                                            <p:strVal val="#ppt_y"/>
                                          </p:val>
                                        </p:tav>
                                      </p:tavLst>
                                    </p:anim>
                                    <p:animEffect transition="in" filter="wipe(right)" prLst="gradientSize: 0.1">
                                      <p:cBhvr>
                                        <p:cTn id="216" dur="1000"/>
                                        <p:tgtEl>
                                          <p:spTgt spid="57378"/>
                                        </p:tgtEl>
                                      </p:cBhvr>
                                    </p:animEffect>
                                  </p:childTnLst>
                                </p:cTn>
                              </p:par>
                            </p:childTnLst>
                          </p:cTn>
                        </p:par>
                      </p:childTnLst>
                    </p:cTn>
                  </p:par>
                  <p:par>
                    <p:cTn id="217" fill="hold" nodeType="clickPar">
                      <p:stCondLst>
                        <p:cond delay="indefinite"/>
                      </p:stCondLst>
                      <p:childTnLst>
                        <p:par>
                          <p:cTn id="218" fill="hold" nodeType="withGroup">
                            <p:stCondLst>
                              <p:cond delay="0"/>
                            </p:stCondLst>
                            <p:childTnLst>
                              <p:par>
                                <p:cTn id="219" presetID="29" presetClass="entr" presetSubtype="0" fill="hold" nodeType="clickEffect">
                                  <p:stCondLst>
                                    <p:cond delay="0"/>
                                  </p:stCondLst>
                                  <p:childTnLst>
                                    <p:set>
                                      <p:cBhvr>
                                        <p:cTn id="220" dur="1" fill="hold">
                                          <p:stCondLst>
                                            <p:cond delay="0"/>
                                          </p:stCondLst>
                                        </p:cTn>
                                        <p:tgtEl>
                                          <p:spTgt spid="57388"/>
                                        </p:tgtEl>
                                        <p:attrNameLst>
                                          <p:attrName>style.visibility</p:attrName>
                                        </p:attrNameLst>
                                      </p:cBhvr>
                                      <p:to>
                                        <p:strVal val="visible"/>
                                      </p:to>
                                    </p:set>
                                    <p:anim calcmode="lin" valueType="num">
                                      <p:cBhvr>
                                        <p:cTn id="221" dur="1000" fill="hold"/>
                                        <p:tgtEl>
                                          <p:spTgt spid="57388"/>
                                        </p:tgtEl>
                                        <p:attrNameLst>
                                          <p:attrName>ppt_x</p:attrName>
                                        </p:attrNameLst>
                                      </p:cBhvr>
                                      <p:tavLst>
                                        <p:tav tm="0">
                                          <p:val>
                                            <p:strVal val="#ppt_x-.2"/>
                                          </p:val>
                                        </p:tav>
                                        <p:tav tm="100000">
                                          <p:val>
                                            <p:strVal val="#ppt_x"/>
                                          </p:val>
                                        </p:tav>
                                      </p:tavLst>
                                    </p:anim>
                                    <p:anim calcmode="lin" valueType="num">
                                      <p:cBhvr>
                                        <p:cTn id="222" dur="1000" fill="hold"/>
                                        <p:tgtEl>
                                          <p:spTgt spid="57388"/>
                                        </p:tgtEl>
                                        <p:attrNameLst>
                                          <p:attrName>ppt_y</p:attrName>
                                        </p:attrNameLst>
                                      </p:cBhvr>
                                      <p:tavLst>
                                        <p:tav tm="0">
                                          <p:val>
                                            <p:strVal val="#ppt_y"/>
                                          </p:val>
                                        </p:tav>
                                        <p:tav tm="100000">
                                          <p:val>
                                            <p:strVal val="#ppt_y"/>
                                          </p:val>
                                        </p:tav>
                                      </p:tavLst>
                                    </p:anim>
                                    <p:animEffect transition="in" filter="wipe(right)" prLst="gradientSize: 0.1">
                                      <p:cBhvr>
                                        <p:cTn id="223" dur="1000"/>
                                        <p:tgtEl>
                                          <p:spTgt spid="57388"/>
                                        </p:tgtEl>
                                      </p:cBhvr>
                                    </p:animEffect>
                                  </p:childTnLst>
                                </p:cTn>
                              </p:par>
                              <p:par>
                                <p:cTn id="224" presetID="29" presetClass="entr" presetSubtype="0" fill="hold" nodeType="withEffect">
                                  <p:stCondLst>
                                    <p:cond delay="0"/>
                                  </p:stCondLst>
                                  <p:childTnLst>
                                    <p:set>
                                      <p:cBhvr>
                                        <p:cTn id="225" dur="1" fill="hold">
                                          <p:stCondLst>
                                            <p:cond delay="0"/>
                                          </p:stCondLst>
                                        </p:cTn>
                                        <p:tgtEl>
                                          <p:spTgt spid="57406"/>
                                        </p:tgtEl>
                                        <p:attrNameLst>
                                          <p:attrName>style.visibility</p:attrName>
                                        </p:attrNameLst>
                                      </p:cBhvr>
                                      <p:to>
                                        <p:strVal val="visible"/>
                                      </p:to>
                                    </p:set>
                                    <p:anim calcmode="lin" valueType="num">
                                      <p:cBhvr>
                                        <p:cTn id="226" dur="1000" fill="hold"/>
                                        <p:tgtEl>
                                          <p:spTgt spid="57406"/>
                                        </p:tgtEl>
                                        <p:attrNameLst>
                                          <p:attrName>ppt_x</p:attrName>
                                        </p:attrNameLst>
                                      </p:cBhvr>
                                      <p:tavLst>
                                        <p:tav tm="0">
                                          <p:val>
                                            <p:strVal val="#ppt_x-.2"/>
                                          </p:val>
                                        </p:tav>
                                        <p:tav tm="100000">
                                          <p:val>
                                            <p:strVal val="#ppt_x"/>
                                          </p:val>
                                        </p:tav>
                                      </p:tavLst>
                                    </p:anim>
                                    <p:anim calcmode="lin" valueType="num">
                                      <p:cBhvr>
                                        <p:cTn id="227" dur="1000" fill="hold"/>
                                        <p:tgtEl>
                                          <p:spTgt spid="57406"/>
                                        </p:tgtEl>
                                        <p:attrNameLst>
                                          <p:attrName>ppt_y</p:attrName>
                                        </p:attrNameLst>
                                      </p:cBhvr>
                                      <p:tavLst>
                                        <p:tav tm="0">
                                          <p:val>
                                            <p:strVal val="#ppt_y"/>
                                          </p:val>
                                        </p:tav>
                                        <p:tav tm="100000">
                                          <p:val>
                                            <p:strVal val="#ppt_y"/>
                                          </p:val>
                                        </p:tav>
                                      </p:tavLst>
                                    </p:anim>
                                    <p:animEffect transition="in" filter="wipe(right)" prLst="gradientSize: 0.1">
                                      <p:cBhvr>
                                        <p:cTn id="228" dur="1000"/>
                                        <p:tgtEl>
                                          <p:spTgt spid="57406"/>
                                        </p:tgtEl>
                                      </p:cBhvr>
                                    </p:animEffect>
                                  </p:childTnLst>
                                </p:cTn>
                              </p:par>
                            </p:childTnLst>
                          </p:cTn>
                        </p:par>
                      </p:childTnLst>
                    </p:cTn>
                  </p:par>
                  <p:par>
                    <p:cTn id="229" fill="hold" nodeType="clickPar">
                      <p:stCondLst>
                        <p:cond delay="indefinite"/>
                      </p:stCondLst>
                      <p:childTnLst>
                        <p:par>
                          <p:cTn id="230" fill="hold" nodeType="withGroup">
                            <p:stCondLst>
                              <p:cond delay="0"/>
                            </p:stCondLst>
                            <p:childTnLst>
                              <p:par>
                                <p:cTn id="231" presetID="0" presetClass="path" presetSubtype="0" accel="50000" decel="50000" fill="hold" nodeType="clickEffect">
                                  <p:stCondLst>
                                    <p:cond delay="0"/>
                                  </p:stCondLst>
                                  <p:childTnLst>
                                    <p:animMotion origin="layout" path="M 0.00069 -3.69942E-6 C 0.00174 -0.01641 0.00295 -0.02566 0.00694 -0.03884 C 0.00851 -0.05318 0.0125 -0.0652 0.01476 -0.07884 C 0.01649 -0.0904 0.01667 -0.10104 0.02066 -0.11075 C 0.02413 -0.14358 0.02413 -0.13595 0.02066 -0.18913 C 0.01892 -0.2319 -0.01267 -0.23144 -0.03229 -0.23283 C -0.04323 -0.23792 -0.03472 -0.23491 -0.05833 -0.23491 " pathEditMode="relative" rAng="0" ptsTypes="ffffffA">
                                      <p:cBhvr>
                                        <p:cTn id="232" dur="2000" fill="hold"/>
                                        <p:tgtEl>
                                          <p:spTgt spid="57406"/>
                                        </p:tgtEl>
                                        <p:attrNameLst>
                                          <p:attrName>ppt_x</p:attrName>
                                          <p:attrName>ppt_y</p:attrName>
                                        </p:attrNameLst>
                                      </p:cBhvr>
                                      <p:rCtr x="-1788" y="-11908"/>
                                    </p:animMotion>
                                  </p:childTnLst>
                                </p:cTn>
                              </p:par>
                            </p:childTnLst>
                          </p:cTn>
                        </p:par>
                      </p:childTnLst>
                    </p:cTn>
                  </p:par>
                  <p:par>
                    <p:cTn id="233" fill="hold" nodeType="clickPar">
                      <p:stCondLst>
                        <p:cond delay="indefinite"/>
                      </p:stCondLst>
                      <p:childTnLst>
                        <p:par>
                          <p:cTn id="234" fill="hold" nodeType="withGroup">
                            <p:stCondLst>
                              <p:cond delay="0"/>
                            </p:stCondLst>
                            <p:childTnLst>
                              <p:par>
                                <p:cTn id="235" presetID="3" presetClass="exit" presetSubtype="10" fill="hold" nodeType="clickEffect">
                                  <p:stCondLst>
                                    <p:cond delay="0"/>
                                  </p:stCondLst>
                                  <p:childTnLst>
                                    <p:animEffect transition="out" filter="blinds(horizontal)">
                                      <p:cBhvr>
                                        <p:cTn id="236" dur="500"/>
                                        <p:tgtEl>
                                          <p:spTgt spid="57378"/>
                                        </p:tgtEl>
                                      </p:cBhvr>
                                    </p:animEffect>
                                    <p:set>
                                      <p:cBhvr>
                                        <p:cTn id="237" dur="1" fill="hold">
                                          <p:stCondLst>
                                            <p:cond delay="499"/>
                                          </p:stCondLst>
                                        </p:cTn>
                                        <p:tgtEl>
                                          <p:spTgt spid="57378"/>
                                        </p:tgtEl>
                                        <p:attrNameLst>
                                          <p:attrName>style.visibility</p:attrName>
                                        </p:attrNameLst>
                                      </p:cBhvr>
                                      <p:to>
                                        <p:strVal val="hidden"/>
                                      </p:to>
                                    </p:set>
                                  </p:childTnLst>
                                </p:cTn>
                              </p:par>
                              <p:par>
                                <p:cTn id="238" presetID="3" presetClass="exit" presetSubtype="10" fill="hold" nodeType="withEffect">
                                  <p:stCondLst>
                                    <p:cond delay="0"/>
                                  </p:stCondLst>
                                  <p:childTnLst>
                                    <p:animEffect transition="out" filter="blinds(horizontal)">
                                      <p:cBhvr>
                                        <p:cTn id="239" dur="500"/>
                                        <p:tgtEl>
                                          <p:spTgt spid="57388"/>
                                        </p:tgtEl>
                                      </p:cBhvr>
                                    </p:animEffect>
                                    <p:set>
                                      <p:cBhvr>
                                        <p:cTn id="240" dur="1" fill="hold">
                                          <p:stCondLst>
                                            <p:cond delay="499"/>
                                          </p:stCondLst>
                                        </p:cTn>
                                        <p:tgtEl>
                                          <p:spTgt spid="57388"/>
                                        </p:tgtEl>
                                        <p:attrNameLst>
                                          <p:attrName>style.visibility</p:attrName>
                                        </p:attrNameLst>
                                      </p:cBhvr>
                                      <p:to>
                                        <p:strVal val="hidden"/>
                                      </p:to>
                                    </p:set>
                                  </p:childTnLst>
                                </p:cTn>
                              </p:par>
                            </p:childTnLst>
                          </p:cTn>
                        </p:par>
                      </p:childTnLst>
                    </p:cTn>
                  </p:par>
                  <p:par>
                    <p:cTn id="241" fill="hold" nodeType="clickPar">
                      <p:stCondLst>
                        <p:cond delay="indefinite"/>
                      </p:stCondLst>
                      <p:childTnLst>
                        <p:par>
                          <p:cTn id="242" fill="hold" nodeType="withGroup">
                            <p:stCondLst>
                              <p:cond delay="0"/>
                            </p:stCondLst>
                            <p:childTnLst>
                              <p:par>
                                <p:cTn id="243" presetID="29" presetClass="entr" presetSubtype="0" fill="hold" nodeType="clickEffect">
                                  <p:stCondLst>
                                    <p:cond delay="0"/>
                                  </p:stCondLst>
                                  <p:childTnLst>
                                    <p:set>
                                      <p:cBhvr>
                                        <p:cTn id="244" dur="1" fill="hold">
                                          <p:stCondLst>
                                            <p:cond delay="0"/>
                                          </p:stCondLst>
                                        </p:cTn>
                                        <p:tgtEl>
                                          <p:spTgt spid="57380"/>
                                        </p:tgtEl>
                                        <p:attrNameLst>
                                          <p:attrName>style.visibility</p:attrName>
                                        </p:attrNameLst>
                                      </p:cBhvr>
                                      <p:to>
                                        <p:strVal val="visible"/>
                                      </p:to>
                                    </p:set>
                                    <p:anim calcmode="lin" valueType="num">
                                      <p:cBhvr>
                                        <p:cTn id="245" dur="1000" fill="hold"/>
                                        <p:tgtEl>
                                          <p:spTgt spid="57380"/>
                                        </p:tgtEl>
                                        <p:attrNameLst>
                                          <p:attrName>ppt_x</p:attrName>
                                        </p:attrNameLst>
                                      </p:cBhvr>
                                      <p:tavLst>
                                        <p:tav tm="0">
                                          <p:val>
                                            <p:strVal val="#ppt_x-.2"/>
                                          </p:val>
                                        </p:tav>
                                        <p:tav tm="100000">
                                          <p:val>
                                            <p:strVal val="#ppt_x"/>
                                          </p:val>
                                        </p:tav>
                                      </p:tavLst>
                                    </p:anim>
                                    <p:anim calcmode="lin" valueType="num">
                                      <p:cBhvr>
                                        <p:cTn id="246" dur="1000" fill="hold"/>
                                        <p:tgtEl>
                                          <p:spTgt spid="57380"/>
                                        </p:tgtEl>
                                        <p:attrNameLst>
                                          <p:attrName>ppt_y</p:attrName>
                                        </p:attrNameLst>
                                      </p:cBhvr>
                                      <p:tavLst>
                                        <p:tav tm="0">
                                          <p:val>
                                            <p:strVal val="#ppt_y"/>
                                          </p:val>
                                        </p:tav>
                                        <p:tav tm="100000">
                                          <p:val>
                                            <p:strVal val="#ppt_y"/>
                                          </p:val>
                                        </p:tav>
                                      </p:tavLst>
                                    </p:anim>
                                    <p:animEffect transition="in" filter="wipe(right)" prLst="gradientSize: 0.1">
                                      <p:cBhvr>
                                        <p:cTn id="247" dur="1000"/>
                                        <p:tgtEl>
                                          <p:spTgt spid="57380"/>
                                        </p:tgtEl>
                                      </p:cBhvr>
                                    </p:animEffect>
                                  </p:childTnLst>
                                </p:cTn>
                              </p:par>
                            </p:childTnLst>
                          </p:cTn>
                        </p:par>
                      </p:childTnLst>
                    </p:cTn>
                  </p:par>
                  <p:par>
                    <p:cTn id="248" fill="hold" nodeType="clickPar">
                      <p:stCondLst>
                        <p:cond delay="indefinite"/>
                      </p:stCondLst>
                      <p:childTnLst>
                        <p:par>
                          <p:cTn id="249" fill="hold" nodeType="withGroup">
                            <p:stCondLst>
                              <p:cond delay="0"/>
                            </p:stCondLst>
                            <p:childTnLst>
                              <p:par>
                                <p:cTn id="250" presetID="29" presetClass="entr" presetSubtype="0" fill="hold" nodeType="clickEffect">
                                  <p:stCondLst>
                                    <p:cond delay="0"/>
                                  </p:stCondLst>
                                  <p:childTnLst>
                                    <p:set>
                                      <p:cBhvr>
                                        <p:cTn id="251" dur="1" fill="hold">
                                          <p:stCondLst>
                                            <p:cond delay="0"/>
                                          </p:stCondLst>
                                        </p:cTn>
                                        <p:tgtEl>
                                          <p:spTgt spid="57390"/>
                                        </p:tgtEl>
                                        <p:attrNameLst>
                                          <p:attrName>style.visibility</p:attrName>
                                        </p:attrNameLst>
                                      </p:cBhvr>
                                      <p:to>
                                        <p:strVal val="visible"/>
                                      </p:to>
                                    </p:set>
                                    <p:anim calcmode="lin" valueType="num">
                                      <p:cBhvr>
                                        <p:cTn id="252" dur="1000" fill="hold"/>
                                        <p:tgtEl>
                                          <p:spTgt spid="57390"/>
                                        </p:tgtEl>
                                        <p:attrNameLst>
                                          <p:attrName>ppt_x</p:attrName>
                                        </p:attrNameLst>
                                      </p:cBhvr>
                                      <p:tavLst>
                                        <p:tav tm="0">
                                          <p:val>
                                            <p:strVal val="#ppt_x-.2"/>
                                          </p:val>
                                        </p:tav>
                                        <p:tav tm="100000">
                                          <p:val>
                                            <p:strVal val="#ppt_x"/>
                                          </p:val>
                                        </p:tav>
                                      </p:tavLst>
                                    </p:anim>
                                    <p:anim calcmode="lin" valueType="num">
                                      <p:cBhvr>
                                        <p:cTn id="253" dur="1000" fill="hold"/>
                                        <p:tgtEl>
                                          <p:spTgt spid="57390"/>
                                        </p:tgtEl>
                                        <p:attrNameLst>
                                          <p:attrName>ppt_y</p:attrName>
                                        </p:attrNameLst>
                                      </p:cBhvr>
                                      <p:tavLst>
                                        <p:tav tm="0">
                                          <p:val>
                                            <p:strVal val="#ppt_y"/>
                                          </p:val>
                                        </p:tav>
                                        <p:tav tm="100000">
                                          <p:val>
                                            <p:strVal val="#ppt_y"/>
                                          </p:val>
                                        </p:tav>
                                      </p:tavLst>
                                    </p:anim>
                                    <p:animEffect transition="in" filter="wipe(right)" prLst="gradientSize: 0.1">
                                      <p:cBhvr>
                                        <p:cTn id="254" dur="1000"/>
                                        <p:tgtEl>
                                          <p:spTgt spid="57390"/>
                                        </p:tgtEl>
                                      </p:cBhvr>
                                    </p:animEffect>
                                  </p:childTnLst>
                                </p:cTn>
                              </p:par>
                              <p:par>
                                <p:cTn id="255" presetID="29" presetClass="entr" presetSubtype="0" fill="hold" nodeType="withEffect">
                                  <p:stCondLst>
                                    <p:cond delay="0"/>
                                  </p:stCondLst>
                                  <p:childTnLst>
                                    <p:set>
                                      <p:cBhvr>
                                        <p:cTn id="256" dur="1" fill="hold">
                                          <p:stCondLst>
                                            <p:cond delay="0"/>
                                          </p:stCondLst>
                                        </p:cTn>
                                        <p:tgtEl>
                                          <p:spTgt spid="57407"/>
                                        </p:tgtEl>
                                        <p:attrNameLst>
                                          <p:attrName>style.visibility</p:attrName>
                                        </p:attrNameLst>
                                      </p:cBhvr>
                                      <p:to>
                                        <p:strVal val="visible"/>
                                      </p:to>
                                    </p:set>
                                    <p:anim calcmode="lin" valueType="num">
                                      <p:cBhvr>
                                        <p:cTn id="257" dur="1000" fill="hold"/>
                                        <p:tgtEl>
                                          <p:spTgt spid="57407"/>
                                        </p:tgtEl>
                                        <p:attrNameLst>
                                          <p:attrName>ppt_x</p:attrName>
                                        </p:attrNameLst>
                                      </p:cBhvr>
                                      <p:tavLst>
                                        <p:tav tm="0">
                                          <p:val>
                                            <p:strVal val="#ppt_x-.2"/>
                                          </p:val>
                                        </p:tav>
                                        <p:tav tm="100000">
                                          <p:val>
                                            <p:strVal val="#ppt_x"/>
                                          </p:val>
                                        </p:tav>
                                      </p:tavLst>
                                    </p:anim>
                                    <p:anim calcmode="lin" valueType="num">
                                      <p:cBhvr>
                                        <p:cTn id="258" dur="1000" fill="hold"/>
                                        <p:tgtEl>
                                          <p:spTgt spid="57407"/>
                                        </p:tgtEl>
                                        <p:attrNameLst>
                                          <p:attrName>ppt_y</p:attrName>
                                        </p:attrNameLst>
                                      </p:cBhvr>
                                      <p:tavLst>
                                        <p:tav tm="0">
                                          <p:val>
                                            <p:strVal val="#ppt_y"/>
                                          </p:val>
                                        </p:tav>
                                        <p:tav tm="100000">
                                          <p:val>
                                            <p:strVal val="#ppt_y"/>
                                          </p:val>
                                        </p:tav>
                                      </p:tavLst>
                                    </p:anim>
                                    <p:animEffect transition="in" filter="wipe(right)" prLst="gradientSize: 0.1">
                                      <p:cBhvr>
                                        <p:cTn id="259" dur="1000"/>
                                        <p:tgtEl>
                                          <p:spTgt spid="57407"/>
                                        </p:tgtEl>
                                      </p:cBhvr>
                                    </p:animEffect>
                                  </p:childTnLst>
                                </p:cTn>
                              </p:par>
                            </p:childTnLst>
                          </p:cTn>
                        </p:par>
                      </p:childTnLst>
                    </p:cTn>
                  </p:par>
                  <p:par>
                    <p:cTn id="260" fill="hold" nodeType="clickPar">
                      <p:stCondLst>
                        <p:cond delay="indefinite"/>
                      </p:stCondLst>
                      <p:childTnLst>
                        <p:par>
                          <p:cTn id="261" fill="hold" nodeType="withGroup">
                            <p:stCondLst>
                              <p:cond delay="0"/>
                            </p:stCondLst>
                            <p:childTnLst>
                              <p:par>
                                <p:cTn id="262" presetID="0" presetClass="path" presetSubtype="0" accel="50000" decel="50000" fill="hold" nodeType="clickEffect">
                                  <p:stCondLst>
                                    <p:cond delay="0"/>
                                  </p:stCondLst>
                                  <p:childTnLst>
                                    <p:animMotion origin="layout" path="M 0.04167 2.36994E-6 C 0.05868 -0.00093 0.07656 -0.00046 0.0941 -0.00255 C 0.10295 -0.00347 0.11424 -0.02359 0.12031 -0.03468 C 0.12049 -0.037 0.12101 -0.03931 0.12153 -0.04093 C 0.12205 -0.04347 0.12326 -0.04555 0.12361 -0.04763 C 0.12448 -0.05226 0.12587 -0.06058 0.12587 -0.06035 C 0.12639 -0.08 0.12622 -0.09156 0.12917 -0.10775 C 0.13455 -0.19099 0.13194 -0.14382 0.13003 -0.29734 C 0.13003 -0.30266 0.1316 -0.31168 0.12917 -0.31214 C 0.10608 -0.31677 0.08299 -0.31214 0.06007 -0.31214 " pathEditMode="relative" rAng="0" ptsTypes="fffffffffA">
                                      <p:cBhvr>
                                        <p:cTn id="263" dur="2000" fill="hold"/>
                                        <p:tgtEl>
                                          <p:spTgt spid="57407"/>
                                        </p:tgtEl>
                                        <p:attrNameLst>
                                          <p:attrName>ppt_x</p:attrName>
                                          <p:attrName>ppt_y</p:attrName>
                                        </p:attrNameLst>
                                      </p:cBhvr>
                                      <p:rCtr x="4635" y="-15838"/>
                                    </p:animMotion>
                                  </p:childTnLst>
                                </p:cTn>
                              </p:par>
                            </p:childTnLst>
                          </p:cTn>
                        </p:par>
                      </p:childTnLst>
                    </p:cTn>
                  </p:par>
                  <p:par>
                    <p:cTn id="264" fill="hold" nodeType="clickPar">
                      <p:stCondLst>
                        <p:cond delay="indefinite"/>
                      </p:stCondLst>
                      <p:childTnLst>
                        <p:par>
                          <p:cTn id="265" fill="hold" nodeType="withGroup">
                            <p:stCondLst>
                              <p:cond delay="0"/>
                            </p:stCondLst>
                            <p:childTnLst>
                              <p:par>
                                <p:cTn id="266" presetID="3" presetClass="exit" presetSubtype="10" fill="hold" nodeType="clickEffect">
                                  <p:stCondLst>
                                    <p:cond delay="0"/>
                                  </p:stCondLst>
                                  <p:childTnLst>
                                    <p:animEffect transition="out" filter="blinds(horizontal)">
                                      <p:cBhvr>
                                        <p:cTn id="267" dur="500"/>
                                        <p:tgtEl>
                                          <p:spTgt spid="57390"/>
                                        </p:tgtEl>
                                      </p:cBhvr>
                                    </p:animEffect>
                                    <p:set>
                                      <p:cBhvr>
                                        <p:cTn id="268" dur="1" fill="hold">
                                          <p:stCondLst>
                                            <p:cond delay="499"/>
                                          </p:stCondLst>
                                        </p:cTn>
                                        <p:tgtEl>
                                          <p:spTgt spid="57390"/>
                                        </p:tgtEl>
                                        <p:attrNameLst>
                                          <p:attrName>style.visibility</p:attrName>
                                        </p:attrNameLst>
                                      </p:cBhvr>
                                      <p:to>
                                        <p:strVal val="hidden"/>
                                      </p:to>
                                    </p:set>
                                  </p:childTnLst>
                                </p:cTn>
                              </p:par>
                              <p:par>
                                <p:cTn id="269" presetID="3" presetClass="exit" presetSubtype="10" fill="hold" nodeType="withEffect">
                                  <p:stCondLst>
                                    <p:cond delay="0"/>
                                  </p:stCondLst>
                                  <p:childTnLst>
                                    <p:animEffect transition="out" filter="blinds(horizontal)">
                                      <p:cBhvr>
                                        <p:cTn id="270" dur="500"/>
                                        <p:tgtEl>
                                          <p:spTgt spid="57380"/>
                                        </p:tgtEl>
                                      </p:cBhvr>
                                    </p:animEffect>
                                    <p:set>
                                      <p:cBhvr>
                                        <p:cTn id="271" dur="1" fill="hold">
                                          <p:stCondLst>
                                            <p:cond delay="499"/>
                                          </p:stCondLst>
                                        </p:cTn>
                                        <p:tgtEl>
                                          <p:spTgt spid="57380"/>
                                        </p:tgtEl>
                                        <p:attrNameLst>
                                          <p:attrName>style.visibility</p:attrName>
                                        </p:attrNameLst>
                                      </p:cBhvr>
                                      <p:to>
                                        <p:strVal val="hidden"/>
                                      </p:to>
                                    </p:se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5" presetClass="entr" presetSubtype="10" fill="hold" nodeType="clickEffect">
                                  <p:stCondLst>
                                    <p:cond delay="0"/>
                                  </p:stCondLst>
                                  <p:iterate type="lt">
                                    <p:tmPct val="0"/>
                                  </p:iterate>
                                  <p:childTnLst>
                                    <p:set>
                                      <p:cBhvr>
                                        <p:cTn id="275" dur="1" fill="hold">
                                          <p:stCondLst>
                                            <p:cond delay="0"/>
                                          </p:stCondLst>
                                        </p:cTn>
                                        <p:tgtEl>
                                          <p:spTgt spid="38"/>
                                        </p:tgtEl>
                                        <p:attrNameLst>
                                          <p:attrName>style.visibility</p:attrName>
                                        </p:attrNameLst>
                                      </p:cBhvr>
                                      <p:to>
                                        <p:strVal val="visible"/>
                                      </p:to>
                                    </p:set>
                                    <p:animEffect transition="in" filter="checkerboard(across)">
                                      <p:cBhvr>
                                        <p:cTn id="276" dur="500"/>
                                        <p:tgtEl>
                                          <p:spTgt spid="38"/>
                                        </p:tgtEl>
                                      </p:cBhvr>
                                    </p:animEffect>
                                  </p:childTnLst>
                                </p:cTn>
                              </p:par>
                            </p:childTnLst>
                          </p:cTn>
                        </p:par>
                      </p:childTnLst>
                    </p:cTn>
                  </p:par>
                  <p:par>
                    <p:cTn id="277" fill="hold" nodeType="clickPar">
                      <p:stCondLst>
                        <p:cond delay="indefinite"/>
                      </p:stCondLst>
                      <p:childTnLst>
                        <p:par>
                          <p:cTn id="278" fill="hold" nodeType="withGroup">
                            <p:stCondLst>
                              <p:cond delay="0"/>
                            </p:stCondLst>
                            <p:childTnLst>
                              <p:par>
                                <p:cTn id="279" presetID="5" presetClass="entr" presetSubtype="10" fill="hold" nodeType="clickEffect">
                                  <p:stCondLst>
                                    <p:cond delay="0"/>
                                  </p:stCondLst>
                                  <p:iterate type="lt">
                                    <p:tmPct val="0"/>
                                  </p:iterate>
                                  <p:childTnLst>
                                    <p:set>
                                      <p:cBhvr>
                                        <p:cTn id="280" dur="1" fill="hold">
                                          <p:stCondLst>
                                            <p:cond delay="0"/>
                                          </p:stCondLst>
                                        </p:cTn>
                                        <p:tgtEl>
                                          <p:spTgt spid="39"/>
                                        </p:tgtEl>
                                        <p:attrNameLst>
                                          <p:attrName>style.visibility</p:attrName>
                                        </p:attrNameLst>
                                      </p:cBhvr>
                                      <p:to>
                                        <p:strVal val="visible"/>
                                      </p:to>
                                    </p:set>
                                    <p:animEffect transition="in" filter="checkerboard(across)">
                                      <p:cBhvr>
                                        <p:cTn id="281" dur="500"/>
                                        <p:tgtEl>
                                          <p:spTgt spid="39"/>
                                        </p:tgtEl>
                                      </p:cBhvr>
                                    </p:animEffect>
                                  </p:childTnLst>
                                </p:cTn>
                              </p:par>
                            </p:childTnLst>
                          </p:cTn>
                        </p:par>
                      </p:childTnLst>
                    </p:cTn>
                  </p:par>
                  <p:par>
                    <p:cTn id="282" fill="hold" nodeType="clickPar">
                      <p:stCondLst>
                        <p:cond delay="indefinite"/>
                      </p:stCondLst>
                      <p:childTnLst>
                        <p:par>
                          <p:cTn id="283" fill="hold" nodeType="withGroup">
                            <p:stCondLst>
                              <p:cond delay="0"/>
                            </p:stCondLst>
                            <p:childTnLst>
                              <p:par>
                                <p:cTn id="284" presetID="5" presetClass="entr" presetSubtype="10" fill="hold" nodeType="clickEffect">
                                  <p:stCondLst>
                                    <p:cond delay="0"/>
                                  </p:stCondLst>
                                  <p:iterate type="lt">
                                    <p:tmPct val="0"/>
                                  </p:iterate>
                                  <p:childTnLst>
                                    <p:set>
                                      <p:cBhvr>
                                        <p:cTn id="285" dur="1" fill="hold">
                                          <p:stCondLst>
                                            <p:cond delay="0"/>
                                          </p:stCondLst>
                                        </p:cTn>
                                        <p:tgtEl>
                                          <p:spTgt spid="40"/>
                                        </p:tgtEl>
                                        <p:attrNameLst>
                                          <p:attrName>style.visibility</p:attrName>
                                        </p:attrNameLst>
                                      </p:cBhvr>
                                      <p:to>
                                        <p:strVal val="visible"/>
                                      </p:to>
                                    </p:set>
                                    <p:animEffect transition="in" filter="checkerboard(across)">
                                      <p:cBhvr>
                                        <p:cTn id="286"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7" grpId="0"/>
      <p:bldP spid="57361" grpId="0" animBg="1"/>
      <p:bldP spid="5736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152525"/>
            <a:ext cx="60198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a:solidFill>
                  <a:srgbClr val="0000FF"/>
                </a:solidFill>
                <a:latin typeface="Times New Roman" pitchFamily="18" charset="0"/>
              </a:rPr>
              <a:t> * Ví dụ:  Hãy tính P(x)- Q(x) với</a:t>
            </a:r>
          </a:p>
        </p:txBody>
      </p:sp>
      <p:graphicFrame>
        <p:nvGraphicFramePr>
          <p:cNvPr id="17413" name="Object 5"/>
          <p:cNvGraphicFramePr>
            <a:graphicFrameLocks noChangeAspect="1"/>
          </p:cNvGraphicFramePr>
          <p:nvPr>
            <p:ph sz="quarter" idx="2"/>
          </p:nvPr>
        </p:nvGraphicFramePr>
        <p:xfrm>
          <a:off x="2514600" y="1812925"/>
          <a:ext cx="4114800" cy="473075"/>
        </p:xfrm>
        <a:graphic>
          <a:graphicData uri="http://schemas.openxmlformats.org/presentationml/2006/ole">
            <mc:AlternateContent xmlns:mc="http://schemas.openxmlformats.org/markup-compatibility/2006">
              <mc:Choice xmlns:v="urn:schemas-microsoft-com:vml" Requires="v">
                <p:oleObj spid="_x0000_s5131" name="Equation" r:id="rId3" imgW="1993900" imgH="228600" progId="Equation.DSMT4">
                  <p:embed/>
                </p:oleObj>
              </mc:Choice>
              <mc:Fallback>
                <p:oleObj name="Equation" r:id="rId3" imgW="1993900" imgH="228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812925"/>
                        <a:ext cx="41148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ph sz="quarter" idx="3"/>
          </p:nvPr>
        </p:nvGraphicFramePr>
        <p:xfrm>
          <a:off x="2514600" y="2354263"/>
          <a:ext cx="3048000" cy="465137"/>
        </p:xfrm>
        <a:graphic>
          <a:graphicData uri="http://schemas.openxmlformats.org/presentationml/2006/ole">
            <mc:AlternateContent xmlns:mc="http://schemas.openxmlformats.org/markup-compatibility/2006">
              <mc:Choice xmlns:v="urn:schemas-microsoft-com:vml" Requires="v">
                <p:oleObj spid="_x0000_s5132" name="Equation" r:id="rId5" imgW="1498600" imgH="228600" progId="Equation.DSMT4">
                  <p:embed/>
                </p:oleObj>
              </mc:Choice>
              <mc:Fallback>
                <p:oleObj name="Equation" r:id="rId5" imgW="1498600" imgH="2286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354263"/>
                        <a:ext cx="30480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5" name="Rectangle 30"/>
          <p:cNvSpPr>
            <a:spLocks noChangeArrowheads="1"/>
          </p:cNvSpPr>
          <p:nvPr/>
        </p:nvSpPr>
        <p:spPr bwMode="auto">
          <a:xfrm>
            <a:off x="76200" y="533400"/>
            <a:ext cx="4260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i="1">
                <a:solidFill>
                  <a:srgbClr val="FF0000"/>
                </a:solidFill>
                <a:latin typeface="Times New Roman" pitchFamily="18" charset="0"/>
                <a:cs typeface="Times New Roman" pitchFamily="18" charset="0"/>
              </a:rPr>
              <a:t>2. </a:t>
            </a:r>
            <a:r>
              <a:rPr lang="en-US" sz="2800" b="1" i="1" u="sng">
                <a:solidFill>
                  <a:srgbClr val="FF0000"/>
                </a:solidFill>
                <a:latin typeface="Times New Roman" pitchFamily="18" charset="0"/>
                <a:cs typeface="Times New Roman" pitchFamily="18" charset="0"/>
              </a:rPr>
              <a:t>Trừ hai đa thức một biến</a:t>
            </a:r>
          </a:p>
        </p:txBody>
      </p:sp>
      <p:sp>
        <p:nvSpPr>
          <p:cNvPr id="5126"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p:cTn id="7" dur="1000" fill="hold"/>
                                        <p:tgtEl>
                                          <p:spTgt spid="17411"/>
                                        </p:tgtEl>
                                        <p:attrNameLst>
                                          <p:attrName>ppt_x</p:attrName>
                                        </p:attrNameLst>
                                      </p:cBhvr>
                                      <p:tavLst>
                                        <p:tav tm="0">
                                          <p:val>
                                            <p:strVal val="#ppt_x-.2"/>
                                          </p:val>
                                        </p:tav>
                                        <p:tav tm="100000">
                                          <p:val>
                                            <p:strVal val="#ppt_x"/>
                                          </p:val>
                                        </p:tav>
                                      </p:tavLst>
                                    </p:anim>
                                    <p:anim calcmode="lin" valueType="num">
                                      <p:cBhvr>
                                        <p:cTn id="8" dur="1000" fill="hold"/>
                                        <p:tgtEl>
                                          <p:spTgt spid="1741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11"/>
                                        </p:tgtEl>
                                      </p:cBhvr>
                                    </p:animEffect>
                                  </p:childTnLst>
                                </p:cTn>
                              </p:par>
                              <p:par>
                                <p:cTn id="10" presetID="29" presetClass="entr" presetSubtype="0" fill="hold" nodeType="withEffect">
                                  <p:stCondLst>
                                    <p:cond delay="0"/>
                                  </p:stCondLst>
                                  <p:childTnLst>
                                    <p:set>
                                      <p:cBhvr>
                                        <p:cTn id="11" dur="1" fill="hold">
                                          <p:stCondLst>
                                            <p:cond delay="0"/>
                                          </p:stCondLst>
                                        </p:cTn>
                                        <p:tgtEl>
                                          <p:spTgt spid="17413"/>
                                        </p:tgtEl>
                                        <p:attrNameLst>
                                          <p:attrName>style.visibility</p:attrName>
                                        </p:attrNameLst>
                                      </p:cBhvr>
                                      <p:to>
                                        <p:strVal val="visible"/>
                                      </p:to>
                                    </p:set>
                                    <p:anim calcmode="lin" valueType="num">
                                      <p:cBhvr>
                                        <p:cTn id="12" dur="1000" fill="hold"/>
                                        <p:tgtEl>
                                          <p:spTgt spid="17413"/>
                                        </p:tgtEl>
                                        <p:attrNameLst>
                                          <p:attrName>ppt_x</p:attrName>
                                        </p:attrNameLst>
                                      </p:cBhvr>
                                      <p:tavLst>
                                        <p:tav tm="0">
                                          <p:val>
                                            <p:strVal val="#ppt_x-.2"/>
                                          </p:val>
                                        </p:tav>
                                        <p:tav tm="100000">
                                          <p:val>
                                            <p:strVal val="#ppt_x"/>
                                          </p:val>
                                        </p:tav>
                                      </p:tavLst>
                                    </p:anim>
                                    <p:anim calcmode="lin" valueType="num">
                                      <p:cBhvr>
                                        <p:cTn id="13" dur="1000" fill="hold"/>
                                        <p:tgtEl>
                                          <p:spTgt spid="17413"/>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413"/>
                                        </p:tgtEl>
                                      </p:cBhvr>
                                    </p:animEffect>
                                  </p:childTnLst>
                                </p:cTn>
                              </p:par>
                              <p:par>
                                <p:cTn id="15" presetID="29" presetClass="entr" presetSubtype="0" fill="hold" nodeType="withEffect">
                                  <p:stCondLst>
                                    <p:cond delay="0"/>
                                  </p:stCondLst>
                                  <p:childTnLst>
                                    <p:set>
                                      <p:cBhvr>
                                        <p:cTn id="16" dur="1" fill="hold">
                                          <p:stCondLst>
                                            <p:cond delay="0"/>
                                          </p:stCondLst>
                                        </p:cTn>
                                        <p:tgtEl>
                                          <p:spTgt spid="17414"/>
                                        </p:tgtEl>
                                        <p:attrNameLst>
                                          <p:attrName>style.visibility</p:attrName>
                                        </p:attrNameLst>
                                      </p:cBhvr>
                                      <p:to>
                                        <p:strVal val="visible"/>
                                      </p:to>
                                    </p:set>
                                    <p:anim calcmode="lin" valueType="num">
                                      <p:cBhvr>
                                        <p:cTn id="17" dur="1000" fill="hold"/>
                                        <p:tgtEl>
                                          <p:spTgt spid="17414"/>
                                        </p:tgtEl>
                                        <p:attrNameLst>
                                          <p:attrName>ppt_x</p:attrName>
                                        </p:attrNameLst>
                                      </p:cBhvr>
                                      <p:tavLst>
                                        <p:tav tm="0">
                                          <p:val>
                                            <p:strVal val="#ppt_x-.2"/>
                                          </p:val>
                                        </p:tav>
                                        <p:tav tm="100000">
                                          <p:val>
                                            <p:strVal val="#ppt_x"/>
                                          </p:val>
                                        </p:tav>
                                      </p:tavLst>
                                    </p:anim>
                                    <p:anim calcmode="lin" valueType="num">
                                      <p:cBhvr>
                                        <p:cTn id="18" dur="1000" fill="hold"/>
                                        <p:tgtEl>
                                          <p:spTgt spid="1741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80" name="Object 4"/>
          <p:cNvGraphicFramePr>
            <a:graphicFrameLocks noChangeAspect="1"/>
          </p:cNvGraphicFramePr>
          <p:nvPr/>
        </p:nvGraphicFramePr>
        <p:xfrm>
          <a:off x="685800" y="4114800"/>
          <a:ext cx="2209800" cy="592138"/>
        </p:xfrm>
        <a:graphic>
          <a:graphicData uri="http://schemas.openxmlformats.org/presentationml/2006/ole">
            <mc:AlternateContent xmlns:mc="http://schemas.openxmlformats.org/markup-compatibility/2006">
              <mc:Choice xmlns:v="urn:schemas-microsoft-com:vml" Requires="v">
                <p:oleObj spid="_x0000_s6239" name="Equation" r:id="rId3" imgW="850900" imgH="228600" progId="Equation.DSMT4">
                  <p:embed/>
                </p:oleObj>
              </mc:Choice>
              <mc:Fallback>
                <p:oleObj name="Equation" r:id="rId3" imgW="850900" imgH="228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4114800"/>
                        <a:ext cx="2209800" cy="59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1" name="Object 5"/>
          <p:cNvGraphicFramePr>
            <a:graphicFrameLocks noChangeAspect="1"/>
          </p:cNvGraphicFramePr>
          <p:nvPr/>
        </p:nvGraphicFramePr>
        <p:xfrm>
          <a:off x="3151188" y="4114800"/>
          <a:ext cx="1841500" cy="565150"/>
        </p:xfrm>
        <a:graphic>
          <a:graphicData uri="http://schemas.openxmlformats.org/presentationml/2006/ole">
            <mc:AlternateContent xmlns:mc="http://schemas.openxmlformats.org/markup-compatibility/2006">
              <mc:Choice xmlns:v="urn:schemas-microsoft-com:vml" Requires="v">
                <p:oleObj spid="_x0000_s6240" name="Equation" r:id="rId5" imgW="660113" imgH="203112" progId="Equation.DSMT4">
                  <p:embed/>
                </p:oleObj>
              </mc:Choice>
              <mc:Fallback>
                <p:oleObj name="Equation" r:id="rId5" imgW="660113" imgH="203112"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1188" y="4114800"/>
                        <a:ext cx="1841500" cy="56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2" name="Object 6"/>
          <p:cNvGraphicFramePr>
            <a:graphicFrameLocks noChangeAspect="1"/>
          </p:cNvGraphicFramePr>
          <p:nvPr/>
        </p:nvGraphicFramePr>
        <p:xfrm>
          <a:off x="609600" y="4648200"/>
          <a:ext cx="2133600" cy="661988"/>
        </p:xfrm>
        <a:graphic>
          <a:graphicData uri="http://schemas.openxmlformats.org/presentationml/2006/ole">
            <mc:AlternateContent xmlns:mc="http://schemas.openxmlformats.org/markup-compatibility/2006">
              <mc:Choice xmlns:v="urn:schemas-microsoft-com:vml" Requires="v">
                <p:oleObj spid="_x0000_s6241" name="Equation" r:id="rId7" imgW="736600" imgH="228600" progId="Equation.DSMT4">
                  <p:embed/>
                </p:oleObj>
              </mc:Choice>
              <mc:Fallback>
                <p:oleObj name="Equation" r:id="rId7" imgW="736600" imgH="2286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4648200"/>
                        <a:ext cx="2133600"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3" name="Object 7"/>
          <p:cNvGraphicFramePr>
            <a:graphicFrameLocks noChangeAspect="1"/>
          </p:cNvGraphicFramePr>
          <p:nvPr/>
        </p:nvGraphicFramePr>
        <p:xfrm>
          <a:off x="3116263" y="4648200"/>
          <a:ext cx="2232025" cy="574675"/>
        </p:xfrm>
        <a:graphic>
          <a:graphicData uri="http://schemas.openxmlformats.org/presentationml/2006/ole">
            <mc:AlternateContent xmlns:mc="http://schemas.openxmlformats.org/markup-compatibility/2006">
              <mc:Choice xmlns:v="urn:schemas-microsoft-com:vml" Requires="v">
                <p:oleObj spid="_x0000_s6242" name="Equation" r:id="rId9" imgW="787058" imgH="203112" progId="Equation.DSMT4">
                  <p:embed/>
                </p:oleObj>
              </mc:Choice>
              <mc:Fallback>
                <p:oleObj name="Equation" r:id="rId9" imgW="787058" imgH="203112"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6263" y="4648200"/>
                        <a:ext cx="2232025"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4" name="Object 8"/>
          <p:cNvGraphicFramePr>
            <a:graphicFrameLocks noChangeAspect="1"/>
          </p:cNvGraphicFramePr>
          <p:nvPr/>
        </p:nvGraphicFramePr>
        <p:xfrm>
          <a:off x="903288" y="3581400"/>
          <a:ext cx="1547812" cy="527050"/>
        </p:xfrm>
        <a:graphic>
          <a:graphicData uri="http://schemas.openxmlformats.org/presentationml/2006/ole">
            <mc:AlternateContent xmlns:mc="http://schemas.openxmlformats.org/markup-compatibility/2006">
              <mc:Choice xmlns:v="urn:schemas-microsoft-com:vml" Requires="v">
                <p:oleObj spid="_x0000_s6243" name="Equation" r:id="rId11" imgW="596641" imgH="203112" progId="Equation.DSMT4">
                  <p:embed/>
                </p:oleObj>
              </mc:Choice>
              <mc:Fallback>
                <p:oleObj name="Equation" r:id="rId11" imgW="596641" imgH="203112"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03288" y="3581400"/>
                        <a:ext cx="1547812"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5" name="Object 9"/>
          <p:cNvGraphicFramePr>
            <a:graphicFrameLocks noChangeAspect="1"/>
          </p:cNvGraphicFramePr>
          <p:nvPr/>
        </p:nvGraphicFramePr>
        <p:xfrm>
          <a:off x="2438400" y="3581400"/>
          <a:ext cx="682625" cy="546100"/>
        </p:xfrm>
        <a:graphic>
          <a:graphicData uri="http://schemas.openxmlformats.org/presentationml/2006/ole">
            <mc:AlternateContent xmlns:mc="http://schemas.openxmlformats.org/markup-compatibility/2006">
              <mc:Choice xmlns:v="urn:schemas-microsoft-com:vml" Requires="v">
                <p:oleObj spid="_x0000_s6244" name="Equation" r:id="rId13" imgW="253780" imgH="203024" progId="Equation.DSMT4">
                  <p:embed/>
                </p:oleObj>
              </mc:Choice>
              <mc:Fallback>
                <p:oleObj name="Equation" r:id="rId13" imgW="253780" imgH="203024"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3581400"/>
                        <a:ext cx="682625"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6" name="Object 10"/>
          <p:cNvGraphicFramePr>
            <a:graphicFrameLocks noChangeAspect="1"/>
          </p:cNvGraphicFramePr>
          <p:nvPr/>
        </p:nvGraphicFramePr>
        <p:xfrm>
          <a:off x="793750" y="5181600"/>
          <a:ext cx="1612900" cy="508000"/>
        </p:xfrm>
        <a:graphic>
          <a:graphicData uri="http://schemas.openxmlformats.org/presentationml/2006/ole">
            <mc:AlternateContent xmlns:mc="http://schemas.openxmlformats.org/markup-compatibility/2006">
              <mc:Choice xmlns:v="urn:schemas-microsoft-com:vml" Requires="v">
                <p:oleObj spid="_x0000_s6245" name="Equation" r:id="rId15" imgW="520474" imgH="203112" progId="Equation.DSMT4">
                  <p:embed/>
                </p:oleObj>
              </mc:Choice>
              <mc:Fallback>
                <p:oleObj name="Equation" r:id="rId15" imgW="520474" imgH="203112" progId="Equation.DSMT4">
                  <p:embed/>
                  <p:pic>
                    <p:nvPicPr>
                      <p:cNvPr id="0"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93750" y="5181600"/>
                        <a:ext cx="16129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7" name="Object 11"/>
          <p:cNvGraphicFramePr>
            <a:graphicFrameLocks noChangeAspect="1"/>
          </p:cNvGraphicFramePr>
          <p:nvPr/>
        </p:nvGraphicFramePr>
        <p:xfrm>
          <a:off x="2362200" y="5181600"/>
          <a:ext cx="1295400" cy="536575"/>
        </p:xfrm>
        <a:graphic>
          <a:graphicData uri="http://schemas.openxmlformats.org/presentationml/2006/ole">
            <mc:AlternateContent xmlns:mc="http://schemas.openxmlformats.org/markup-compatibility/2006">
              <mc:Choice xmlns:v="urn:schemas-microsoft-com:vml" Requires="v">
                <p:oleObj spid="_x0000_s6246" name="Equation" r:id="rId17" imgW="266469" imgH="203024" progId="Equation.DSMT4">
                  <p:embed/>
                </p:oleObj>
              </mc:Choice>
              <mc:Fallback>
                <p:oleObj name="Equation" r:id="rId17" imgW="266469" imgH="203024" progId="Equation.DSMT4">
                  <p:embed/>
                  <p:pic>
                    <p:nvPicPr>
                      <p:cNvPr id="0" name="Object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62200" y="5181600"/>
                        <a:ext cx="1295400"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8" name="Object 12"/>
          <p:cNvGraphicFramePr>
            <a:graphicFrameLocks noChangeAspect="1"/>
          </p:cNvGraphicFramePr>
          <p:nvPr/>
        </p:nvGraphicFramePr>
        <p:xfrm>
          <a:off x="219075" y="5715000"/>
          <a:ext cx="1524000" cy="450850"/>
        </p:xfrm>
        <a:graphic>
          <a:graphicData uri="http://schemas.openxmlformats.org/presentationml/2006/ole">
            <mc:AlternateContent xmlns:mc="http://schemas.openxmlformats.org/markup-compatibility/2006">
              <mc:Choice xmlns:v="urn:schemas-microsoft-com:vml" Requires="v">
                <p:oleObj spid="_x0000_s6247" name="Equation" r:id="rId19" imgW="685800" imgH="203200" progId="Equation.DSMT4">
                  <p:embed/>
                </p:oleObj>
              </mc:Choice>
              <mc:Fallback>
                <p:oleObj name="Equation" r:id="rId19" imgW="685800" imgH="203200" progId="Equation.DSMT4">
                  <p:embed/>
                  <p:pic>
                    <p:nvPicPr>
                      <p:cNvPr id="0"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19075" y="5715000"/>
                        <a:ext cx="15240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9" name="Object 13"/>
          <p:cNvGraphicFramePr>
            <a:graphicFrameLocks noChangeAspect="1"/>
          </p:cNvGraphicFramePr>
          <p:nvPr/>
        </p:nvGraphicFramePr>
        <p:xfrm>
          <a:off x="2057400" y="5719763"/>
          <a:ext cx="1733550" cy="419100"/>
        </p:xfrm>
        <a:graphic>
          <a:graphicData uri="http://schemas.openxmlformats.org/presentationml/2006/ole">
            <mc:AlternateContent xmlns:mc="http://schemas.openxmlformats.org/markup-compatibility/2006">
              <mc:Choice xmlns:v="urn:schemas-microsoft-com:vml" Requires="v">
                <p:oleObj spid="_x0000_s6248" name="Equation" r:id="rId21" imgW="736280" imgH="177723" progId="Equation.DSMT4">
                  <p:embed/>
                </p:oleObj>
              </mc:Choice>
              <mc:Fallback>
                <p:oleObj name="Equation" r:id="rId21" imgW="736280" imgH="177723" progId="Equation.DSMT4">
                  <p:embed/>
                  <p:pic>
                    <p:nvPicPr>
                      <p:cNvPr id="0" name="Object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57400" y="5719763"/>
                        <a:ext cx="17335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0" name="Object 14"/>
          <p:cNvGraphicFramePr>
            <a:graphicFrameLocks noChangeAspect="1"/>
          </p:cNvGraphicFramePr>
          <p:nvPr/>
        </p:nvGraphicFramePr>
        <p:xfrm>
          <a:off x="381000" y="6096000"/>
          <a:ext cx="1371600" cy="465138"/>
        </p:xfrm>
        <a:graphic>
          <a:graphicData uri="http://schemas.openxmlformats.org/presentationml/2006/ole">
            <mc:AlternateContent xmlns:mc="http://schemas.openxmlformats.org/markup-compatibility/2006">
              <mc:Choice xmlns:v="urn:schemas-microsoft-com:vml" Requires="v">
                <p:oleObj spid="_x0000_s6249" name="Equation" r:id="rId23" imgW="596641" imgH="203112" progId="Equation.DSMT4">
                  <p:embed/>
                </p:oleObj>
              </mc:Choice>
              <mc:Fallback>
                <p:oleObj name="Equation" r:id="rId23" imgW="596641" imgH="203112" progId="Equation.DSMT4">
                  <p:embed/>
                  <p:pic>
                    <p:nvPicPr>
                      <p:cNvPr id="0" name="Object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1000" y="6096000"/>
                        <a:ext cx="13716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1" name="Object 15"/>
          <p:cNvGraphicFramePr>
            <a:graphicFrameLocks noChangeAspect="1"/>
          </p:cNvGraphicFramePr>
          <p:nvPr/>
        </p:nvGraphicFramePr>
        <p:xfrm>
          <a:off x="1949450" y="6110288"/>
          <a:ext cx="1435100" cy="365125"/>
        </p:xfrm>
        <a:graphic>
          <a:graphicData uri="http://schemas.openxmlformats.org/presentationml/2006/ole">
            <mc:AlternateContent xmlns:mc="http://schemas.openxmlformats.org/markup-compatibility/2006">
              <mc:Choice xmlns:v="urn:schemas-microsoft-com:vml" Requires="v">
                <p:oleObj spid="_x0000_s6250" name="Equation" r:id="rId25" imgW="647419" imgH="165028" progId="Equation.DSMT4">
                  <p:embed/>
                </p:oleObj>
              </mc:Choice>
              <mc:Fallback>
                <p:oleObj name="Equation" r:id="rId25" imgW="647419" imgH="165028" progId="Equation.DSMT4">
                  <p:embed/>
                  <p:pic>
                    <p:nvPicPr>
                      <p:cNvPr id="0" name="Object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49450" y="6110288"/>
                        <a:ext cx="14351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2" name="Object 16"/>
          <p:cNvGraphicFramePr>
            <a:graphicFrameLocks noChangeAspect="1"/>
          </p:cNvGraphicFramePr>
          <p:nvPr/>
        </p:nvGraphicFramePr>
        <p:xfrm>
          <a:off x="4829175" y="4114800"/>
          <a:ext cx="955675" cy="565150"/>
        </p:xfrm>
        <a:graphic>
          <a:graphicData uri="http://schemas.openxmlformats.org/presentationml/2006/ole">
            <mc:AlternateContent xmlns:mc="http://schemas.openxmlformats.org/markup-compatibility/2006">
              <mc:Choice xmlns:v="urn:schemas-microsoft-com:vml" Requires="v">
                <p:oleObj spid="_x0000_s6251" name="Equation" r:id="rId27" imgW="342751" imgH="203112" progId="Equation.DSMT4">
                  <p:embed/>
                </p:oleObj>
              </mc:Choice>
              <mc:Fallback>
                <p:oleObj name="Equation" r:id="rId27" imgW="342751" imgH="203112" progId="Equation.DSMT4">
                  <p:embed/>
                  <p:pic>
                    <p:nvPicPr>
                      <p:cNvPr id="0" name="Object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29175" y="4114800"/>
                        <a:ext cx="955675" cy="56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3" name="Object 17"/>
          <p:cNvGraphicFramePr>
            <a:graphicFrameLocks noChangeAspect="1"/>
          </p:cNvGraphicFramePr>
          <p:nvPr/>
        </p:nvGraphicFramePr>
        <p:xfrm>
          <a:off x="5257800" y="4648200"/>
          <a:ext cx="935038" cy="574675"/>
        </p:xfrm>
        <a:graphic>
          <a:graphicData uri="http://schemas.openxmlformats.org/presentationml/2006/ole">
            <mc:AlternateContent xmlns:mc="http://schemas.openxmlformats.org/markup-compatibility/2006">
              <mc:Choice xmlns:v="urn:schemas-microsoft-com:vml" Requires="v">
                <p:oleObj spid="_x0000_s6252" name="Equation" r:id="rId29" imgW="330057" imgH="203112" progId="Equation.DSMT4">
                  <p:embed/>
                </p:oleObj>
              </mc:Choice>
              <mc:Fallback>
                <p:oleObj name="Equation" r:id="rId29" imgW="330057" imgH="203112" progId="Equation.DSMT4">
                  <p:embed/>
                  <p:pic>
                    <p:nvPicPr>
                      <p:cNvPr id="0" name="Object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257800" y="4648200"/>
                        <a:ext cx="935038"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4" name="Object 18"/>
          <p:cNvGraphicFramePr>
            <a:graphicFrameLocks noChangeAspect="1"/>
          </p:cNvGraphicFramePr>
          <p:nvPr/>
        </p:nvGraphicFramePr>
        <p:xfrm>
          <a:off x="3948113" y="5738813"/>
          <a:ext cx="685800" cy="419100"/>
        </p:xfrm>
        <a:graphic>
          <a:graphicData uri="http://schemas.openxmlformats.org/presentationml/2006/ole">
            <mc:AlternateContent xmlns:mc="http://schemas.openxmlformats.org/markup-compatibility/2006">
              <mc:Choice xmlns:v="urn:schemas-microsoft-com:vml" Requires="v">
                <p:oleObj spid="_x0000_s6253" name="Equation" r:id="rId31" imgW="291847" imgH="177646" progId="Equation.DSMT4">
                  <p:embed/>
                </p:oleObj>
              </mc:Choice>
              <mc:Fallback>
                <p:oleObj name="Equation" r:id="rId31" imgW="291847" imgH="177646" progId="Equation.DSMT4">
                  <p:embed/>
                  <p:pic>
                    <p:nvPicPr>
                      <p:cNvPr id="0" name="Object 1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948113" y="5738813"/>
                        <a:ext cx="685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5" name="Object 19"/>
          <p:cNvGraphicFramePr>
            <a:graphicFrameLocks noChangeAspect="1"/>
          </p:cNvGraphicFramePr>
          <p:nvPr/>
        </p:nvGraphicFramePr>
        <p:xfrm>
          <a:off x="3429000" y="6143625"/>
          <a:ext cx="449263" cy="393700"/>
        </p:xfrm>
        <a:graphic>
          <a:graphicData uri="http://schemas.openxmlformats.org/presentationml/2006/ole">
            <mc:AlternateContent xmlns:mc="http://schemas.openxmlformats.org/markup-compatibility/2006">
              <mc:Choice xmlns:v="urn:schemas-microsoft-com:vml" Requires="v">
                <p:oleObj spid="_x0000_s6254" name="Equation" r:id="rId33" imgW="202936" imgH="177569" progId="Equation.DSMT4">
                  <p:embed/>
                </p:oleObj>
              </mc:Choice>
              <mc:Fallback>
                <p:oleObj name="Equation" r:id="rId33" imgW="202936" imgH="177569" progId="Equation.DSMT4">
                  <p:embed/>
                  <p:pic>
                    <p:nvPicPr>
                      <p:cNvPr id="0" name="Object 1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429000" y="6143625"/>
                        <a:ext cx="449263"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97" name="Object 21"/>
          <p:cNvGraphicFramePr>
            <a:graphicFrameLocks noChangeAspect="1"/>
          </p:cNvGraphicFramePr>
          <p:nvPr/>
        </p:nvGraphicFramePr>
        <p:xfrm>
          <a:off x="1828800" y="1671638"/>
          <a:ext cx="5486400" cy="628650"/>
        </p:xfrm>
        <a:graphic>
          <a:graphicData uri="http://schemas.openxmlformats.org/presentationml/2006/ole">
            <mc:AlternateContent xmlns:mc="http://schemas.openxmlformats.org/markup-compatibility/2006">
              <mc:Choice xmlns:v="urn:schemas-microsoft-com:vml" Requires="v">
                <p:oleObj spid="_x0000_s6255" name="Equation" r:id="rId35" imgW="1993900" imgH="228600" progId="Equation.DSMT4">
                  <p:embed/>
                </p:oleObj>
              </mc:Choice>
              <mc:Fallback>
                <p:oleObj name="Equation" r:id="rId35" imgW="1993900" imgH="228600" progId="Equation.DSMT4">
                  <p:embed/>
                  <p:pic>
                    <p:nvPicPr>
                      <p:cNvPr id="0" name="Object 2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828800" y="1671638"/>
                        <a:ext cx="5486400"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98" name="Text Box 22"/>
          <p:cNvSpPr txBox="1">
            <a:spLocks noChangeArrowheads="1"/>
          </p:cNvSpPr>
          <p:nvPr/>
        </p:nvSpPr>
        <p:spPr bwMode="auto">
          <a:xfrm>
            <a:off x="180975" y="1676400"/>
            <a:ext cx="1495425"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u="sng">
                <a:solidFill>
                  <a:srgbClr val="FF0000"/>
                </a:solidFill>
                <a:latin typeface="Times New Roman" pitchFamily="18" charset="0"/>
              </a:rPr>
              <a:t>Cách 2 :    </a:t>
            </a:r>
          </a:p>
        </p:txBody>
      </p:sp>
      <p:graphicFrame>
        <p:nvGraphicFramePr>
          <p:cNvPr id="75799" name="Object 23"/>
          <p:cNvGraphicFramePr>
            <a:graphicFrameLocks noChangeAspect="1"/>
          </p:cNvGraphicFramePr>
          <p:nvPr/>
        </p:nvGraphicFramePr>
        <p:xfrm>
          <a:off x="1905000" y="2200275"/>
          <a:ext cx="1219200" cy="542925"/>
        </p:xfrm>
        <a:graphic>
          <a:graphicData uri="http://schemas.openxmlformats.org/presentationml/2006/ole">
            <mc:AlternateContent xmlns:mc="http://schemas.openxmlformats.org/markup-compatibility/2006">
              <mc:Choice xmlns:v="urn:schemas-microsoft-com:vml" Requires="v">
                <p:oleObj spid="_x0000_s6256" name="Equation" r:id="rId37" imgW="457002" imgH="203112" progId="Equation.DSMT4">
                  <p:embed/>
                </p:oleObj>
              </mc:Choice>
              <mc:Fallback>
                <p:oleObj name="Equation" r:id="rId37" imgW="457002" imgH="203112" progId="Equation.DSMT4">
                  <p:embed/>
                  <p:pic>
                    <p:nvPicPr>
                      <p:cNvPr id="0" name="Object 23"/>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905000" y="2200275"/>
                        <a:ext cx="12192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00" name="Object 24"/>
          <p:cNvGraphicFramePr>
            <a:graphicFrameLocks noChangeAspect="1"/>
          </p:cNvGraphicFramePr>
          <p:nvPr/>
        </p:nvGraphicFramePr>
        <p:xfrm>
          <a:off x="3657600" y="2098675"/>
          <a:ext cx="1752600" cy="568325"/>
        </p:xfrm>
        <a:graphic>
          <a:graphicData uri="http://schemas.openxmlformats.org/presentationml/2006/ole">
            <mc:AlternateContent xmlns:mc="http://schemas.openxmlformats.org/markup-compatibility/2006">
              <mc:Choice xmlns:v="urn:schemas-microsoft-com:vml" Requires="v">
                <p:oleObj spid="_x0000_s6257" name="Equation" r:id="rId39" imgW="533169" imgH="203112" progId="Equation.DSMT4">
                  <p:embed/>
                </p:oleObj>
              </mc:Choice>
              <mc:Fallback>
                <p:oleObj name="Equation" r:id="rId39" imgW="533169" imgH="203112" progId="Equation.DSMT4">
                  <p:embed/>
                  <p:pic>
                    <p:nvPicPr>
                      <p:cNvPr id="0" name="Object 2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657600" y="2098675"/>
                        <a:ext cx="1752600" cy="56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01" name="Object 25"/>
          <p:cNvGraphicFramePr>
            <a:graphicFrameLocks noChangeAspect="1"/>
          </p:cNvGraphicFramePr>
          <p:nvPr/>
        </p:nvGraphicFramePr>
        <p:xfrm>
          <a:off x="6172200" y="2251075"/>
          <a:ext cx="1143000" cy="409575"/>
        </p:xfrm>
        <a:graphic>
          <a:graphicData uri="http://schemas.openxmlformats.org/presentationml/2006/ole">
            <mc:AlternateContent xmlns:mc="http://schemas.openxmlformats.org/markup-compatibility/2006">
              <mc:Choice xmlns:v="urn:schemas-microsoft-com:vml" Requires="v">
                <p:oleObj spid="_x0000_s6258" name="Equation" r:id="rId41" imgW="494870" imgH="177646" progId="Equation.DSMT4">
                  <p:embed/>
                </p:oleObj>
              </mc:Choice>
              <mc:Fallback>
                <p:oleObj name="Equation" r:id="rId41" imgW="494870" imgH="177646" progId="Equation.DSMT4">
                  <p:embed/>
                  <p:pic>
                    <p:nvPicPr>
                      <p:cNvPr id="0" name="Object 2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172200" y="2251075"/>
                        <a:ext cx="1143000"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802" name="Line 26"/>
          <p:cNvSpPr>
            <a:spLocks noChangeShapeType="1"/>
          </p:cNvSpPr>
          <p:nvPr/>
        </p:nvSpPr>
        <p:spPr bwMode="auto">
          <a:xfrm>
            <a:off x="1295400" y="2733675"/>
            <a:ext cx="624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75803" name="Object 27"/>
          <p:cNvGraphicFramePr>
            <a:graphicFrameLocks noChangeAspect="1"/>
          </p:cNvGraphicFramePr>
          <p:nvPr/>
        </p:nvGraphicFramePr>
        <p:xfrm>
          <a:off x="1112838" y="2743200"/>
          <a:ext cx="1935162" cy="520700"/>
        </p:xfrm>
        <a:graphic>
          <a:graphicData uri="http://schemas.openxmlformats.org/presentationml/2006/ole">
            <mc:AlternateContent xmlns:mc="http://schemas.openxmlformats.org/markup-compatibility/2006">
              <mc:Choice xmlns:v="urn:schemas-microsoft-com:vml" Requires="v">
                <p:oleObj spid="_x0000_s6259" name="Equation" r:id="rId43" imgW="888614" imgH="203112" progId="Equation.DSMT4">
                  <p:embed/>
                </p:oleObj>
              </mc:Choice>
              <mc:Fallback>
                <p:oleObj name="Equation" r:id="rId43" imgW="888614" imgH="203112" progId="Equation.DSMT4">
                  <p:embed/>
                  <p:pic>
                    <p:nvPicPr>
                      <p:cNvPr id="0" name="Object 27"/>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1112838" y="2743200"/>
                        <a:ext cx="1935162"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809" name="Text Box 33"/>
          <p:cNvSpPr txBox="1">
            <a:spLocks noChangeArrowheads="1"/>
          </p:cNvSpPr>
          <p:nvPr/>
        </p:nvSpPr>
        <p:spPr bwMode="auto">
          <a:xfrm>
            <a:off x="1524000" y="1905000"/>
            <a:ext cx="60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3200">
                <a:solidFill>
                  <a:schemeClr val="tx2"/>
                </a:solidFill>
                <a:latin typeface="Times New Roman" pitchFamily="18" charset="0"/>
              </a:rPr>
              <a:t>-</a:t>
            </a:r>
            <a:endParaRPr lang="en-US" sz="2800">
              <a:solidFill>
                <a:schemeClr val="tx2"/>
              </a:solidFill>
              <a:latin typeface="Times New Roman" pitchFamily="18" charset="0"/>
            </a:endParaRPr>
          </a:p>
        </p:txBody>
      </p:sp>
      <p:sp>
        <p:nvSpPr>
          <p:cNvPr id="6170" name="Text Box 35"/>
          <p:cNvSpPr txBox="1">
            <a:spLocks noChangeArrowheads="1"/>
          </p:cNvSpPr>
          <p:nvPr/>
        </p:nvSpPr>
        <p:spPr bwMode="auto">
          <a:xfrm>
            <a:off x="228600" y="1157288"/>
            <a:ext cx="1981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u="sng">
                <a:solidFill>
                  <a:srgbClr val="FF0000"/>
                </a:solidFill>
                <a:latin typeface="Times New Roman" pitchFamily="18" charset="0"/>
              </a:rPr>
              <a:t>Cách 1:  </a:t>
            </a:r>
          </a:p>
        </p:txBody>
      </p:sp>
      <p:graphicFrame>
        <p:nvGraphicFramePr>
          <p:cNvPr id="6171" name="Object 36"/>
          <p:cNvGraphicFramePr>
            <a:graphicFrameLocks noChangeAspect="1"/>
          </p:cNvGraphicFramePr>
          <p:nvPr/>
        </p:nvGraphicFramePr>
        <p:xfrm>
          <a:off x="2057400" y="1219200"/>
          <a:ext cx="1447800" cy="441325"/>
        </p:xfrm>
        <a:graphic>
          <a:graphicData uri="http://schemas.openxmlformats.org/presentationml/2006/ole">
            <mc:AlternateContent xmlns:mc="http://schemas.openxmlformats.org/markup-compatibility/2006">
              <mc:Choice xmlns:v="urn:schemas-microsoft-com:vml" Requires="v">
                <p:oleObj spid="_x0000_s6260" name="Equation" r:id="rId45" imgW="761669" imgH="203112" progId="Equation.DSMT4">
                  <p:embed/>
                </p:oleObj>
              </mc:Choice>
              <mc:Fallback>
                <p:oleObj name="Equation" r:id="rId45" imgW="761669" imgH="203112" progId="Equation.DSMT4">
                  <p:embed/>
                  <p:pic>
                    <p:nvPicPr>
                      <p:cNvPr id="0" name="Object 36"/>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2057400" y="1219200"/>
                        <a:ext cx="1447800"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72" name="Object 37"/>
          <p:cNvGraphicFramePr>
            <a:graphicFrameLocks noChangeAspect="1"/>
          </p:cNvGraphicFramePr>
          <p:nvPr/>
        </p:nvGraphicFramePr>
        <p:xfrm>
          <a:off x="3533775" y="1143000"/>
          <a:ext cx="4903788" cy="536575"/>
        </p:xfrm>
        <a:graphic>
          <a:graphicData uri="http://schemas.openxmlformats.org/presentationml/2006/ole">
            <mc:AlternateContent xmlns:mc="http://schemas.openxmlformats.org/markup-compatibility/2006">
              <mc:Choice xmlns:v="urn:schemas-microsoft-com:vml" Requires="v">
                <p:oleObj spid="_x0000_s6261" name="Equation" r:id="rId47" imgW="1854200" imgH="203200" progId="Equation.DSMT4">
                  <p:embed/>
                </p:oleObj>
              </mc:Choice>
              <mc:Fallback>
                <p:oleObj name="Equation" r:id="rId47" imgW="1854200" imgH="203200" progId="Equation.DSMT4">
                  <p:embed/>
                  <p:pic>
                    <p:nvPicPr>
                      <p:cNvPr id="0" name="Object 37"/>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3533775" y="1143000"/>
                        <a:ext cx="4903788"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15" name="Object 39"/>
          <p:cNvGraphicFramePr>
            <a:graphicFrameLocks noChangeAspect="1"/>
          </p:cNvGraphicFramePr>
          <p:nvPr/>
        </p:nvGraphicFramePr>
        <p:xfrm>
          <a:off x="2438400" y="3581400"/>
          <a:ext cx="682625" cy="546100"/>
        </p:xfrm>
        <a:graphic>
          <a:graphicData uri="http://schemas.openxmlformats.org/presentationml/2006/ole">
            <mc:AlternateContent xmlns:mc="http://schemas.openxmlformats.org/markup-compatibility/2006">
              <mc:Choice xmlns:v="urn:schemas-microsoft-com:vml" Requires="v">
                <p:oleObj spid="_x0000_s6262" name="Equation" r:id="rId49" imgW="253780" imgH="203024" progId="Equation.DSMT4">
                  <p:embed/>
                </p:oleObj>
              </mc:Choice>
              <mc:Fallback>
                <p:oleObj name="Equation" r:id="rId49" imgW="253780" imgH="203024" progId="Equation.DSMT4">
                  <p:embed/>
                  <p:pic>
                    <p:nvPicPr>
                      <p:cNvPr id="0" name="Object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3581400"/>
                        <a:ext cx="682625"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24" name="Object 48"/>
          <p:cNvGraphicFramePr>
            <a:graphicFrameLocks noChangeAspect="1"/>
          </p:cNvGraphicFramePr>
          <p:nvPr/>
        </p:nvGraphicFramePr>
        <p:xfrm>
          <a:off x="4829175" y="4106863"/>
          <a:ext cx="955675" cy="565150"/>
        </p:xfrm>
        <a:graphic>
          <a:graphicData uri="http://schemas.openxmlformats.org/presentationml/2006/ole">
            <mc:AlternateContent xmlns:mc="http://schemas.openxmlformats.org/markup-compatibility/2006">
              <mc:Choice xmlns:v="urn:schemas-microsoft-com:vml" Requires="v">
                <p:oleObj spid="_x0000_s6263" name="Equation" r:id="rId50" imgW="342751" imgH="203112" progId="Equation.DSMT4">
                  <p:embed/>
                </p:oleObj>
              </mc:Choice>
              <mc:Fallback>
                <p:oleObj name="Equation" r:id="rId50" imgW="342751" imgH="203112" progId="Equation.DSMT4">
                  <p:embed/>
                  <p:pic>
                    <p:nvPicPr>
                      <p:cNvPr id="0" name="Object 4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29175" y="4106863"/>
                        <a:ext cx="955675" cy="56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25" name="Object 49"/>
          <p:cNvGraphicFramePr>
            <a:graphicFrameLocks noChangeAspect="1"/>
          </p:cNvGraphicFramePr>
          <p:nvPr/>
        </p:nvGraphicFramePr>
        <p:xfrm>
          <a:off x="5257800" y="4648200"/>
          <a:ext cx="935038" cy="574675"/>
        </p:xfrm>
        <a:graphic>
          <a:graphicData uri="http://schemas.openxmlformats.org/presentationml/2006/ole">
            <mc:AlternateContent xmlns:mc="http://schemas.openxmlformats.org/markup-compatibility/2006">
              <mc:Choice xmlns:v="urn:schemas-microsoft-com:vml" Requires="v">
                <p:oleObj spid="_x0000_s6264" name="Equation" r:id="rId51" imgW="330057" imgH="203112" progId="Equation.DSMT4">
                  <p:embed/>
                </p:oleObj>
              </mc:Choice>
              <mc:Fallback>
                <p:oleObj name="Equation" r:id="rId51" imgW="330057" imgH="203112" progId="Equation.DSMT4">
                  <p:embed/>
                  <p:pic>
                    <p:nvPicPr>
                      <p:cNvPr id="0" name="Object 4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257800" y="4648200"/>
                        <a:ext cx="935038"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28" name="Object 52"/>
          <p:cNvGraphicFramePr>
            <a:graphicFrameLocks noChangeAspect="1"/>
          </p:cNvGraphicFramePr>
          <p:nvPr/>
        </p:nvGraphicFramePr>
        <p:xfrm>
          <a:off x="2362200" y="5181600"/>
          <a:ext cx="1295400" cy="536575"/>
        </p:xfrm>
        <a:graphic>
          <a:graphicData uri="http://schemas.openxmlformats.org/presentationml/2006/ole">
            <mc:AlternateContent xmlns:mc="http://schemas.openxmlformats.org/markup-compatibility/2006">
              <mc:Choice xmlns:v="urn:schemas-microsoft-com:vml" Requires="v">
                <p:oleObj spid="_x0000_s6265" name="Equation" r:id="rId52" imgW="266469" imgH="203024" progId="Equation.DSMT4">
                  <p:embed/>
                </p:oleObj>
              </mc:Choice>
              <mc:Fallback>
                <p:oleObj name="Equation" r:id="rId52" imgW="266469" imgH="203024" progId="Equation.DSMT4">
                  <p:embed/>
                  <p:pic>
                    <p:nvPicPr>
                      <p:cNvPr id="0" name="Object 52"/>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2362200" y="5181600"/>
                        <a:ext cx="1295400"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29" name="Object 53"/>
          <p:cNvGraphicFramePr>
            <a:graphicFrameLocks noChangeAspect="1"/>
          </p:cNvGraphicFramePr>
          <p:nvPr/>
        </p:nvGraphicFramePr>
        <p:xfrm>
          <a:off x="3948113" y="5729288"/>
          <a:ext cx="685800" cy="419100"/>
        </p:xfrm>
        <a:graphic>
          <a:graphicData uri="http://schemas.openxmlformats.org/presentationml/2006/ole">
            <mc:AlternateContent xmlns:mc="http://schemas.openxmlformats.org/markup-compatibility/2006">
              <mc:Choice xmlns:v="urn:schemas-microsoft-com:vml" Requires="v">
                <p:oleObj spid="_x0000_s6266" name="Equation" r:id="rId54" imgW="291847" imgH="177646" progId="Equation.DSMT4">
                  <p:embed/>
                </p:oleObj>
              </mc:Choice>
              <mc:Fallback>
                <p:oleObj name="Equation" r:id="rId54" imgW="291847" imgH="177646" progId="Equation.DSMT4">
                  <p:embed/>
                  <p:pic>
                    <p:nvPicPr>
                      <p:cNvPr id="0" name="Object 53"/>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948113" y="5729288"/>
                        <a:ext cx="685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830" name="Object 54"/>
          <p:cNvGraphicFramePr>
            <a:graphicFrameLocks noChangeAspect="1"/>
          </p:cNvGraphicFramePr>
          <p:nvPr/>
        </p:nvGraphicFramePr>
        <p:xfrm>
          <a:off x="3429000" y="6143625"/>
          <a:ext cx="449263" cy="393700"/>
        </p:xfrm>
        <a:graphic>
          <a:graphicData uri="http://schemas.openxmlformats.org/presentationml/2006/ole">
            <mc:AlternateContent xmlns:mc="http://schemas.openxmlformats.org/markup-compatibility/2006">
              <mc:Choice xmlns:v="urn:schemas-microsoft-com:vml" Requires="v">
                <p:oleObj spid="_x0000_s6267" name="Equation" r:id="rId55" imgW="202936" imgH="177569" progId="Equation.DSMT4">
                  <p:embed/>
                </p:oleObj>
              </mc:Choice>
              <mc:Fallback>
                <p:oleObj name="Equation" r:id="rId55" imgW="202936" imgH="177569" progId="Equation.DSMT4">
                  <p:embed/>
                  <p:pic>
                    <p:nvPicPr>
                      <p:cNvPr id="0" name="Object 5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429000" y="6143625"/>
                        <a:ext cx="449263"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79" name="Rectangle 30"/>
          <p:cNvSpPr>
            <a:spLocks noChangeArrowheads="1"/>
          </p:cNvSpPr>
          <p:nvPr/>
        </p:nvSpPr>
        <p:spPr bwMode="auto">
          <a:xfrm>
            <a:off x="76200" y="533400"/>
            <a:ext cx="4260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i="1">
                <a:solidFill>
                  <a:srgbClr val="FF0000"/>
                </a:solidFill>
                <a:latin typeface="Times New Roman" pitchFamily="18" charset="0"/>
                <a:cs typeface="Times New Roman" pitchFamily="18" charset="0"/>
              </a:rPr>
              <a:t>2. </a:t>
            </a:r>
            <a:r>
              <a:rPr lang="en-US" sz="2800" b="1" i="1" u="sng">
                <a:solidFill>
                  <a:srgbClr val="FF0000"/>
                </a:solidFill>
                <a:latin typeface="Times New Roman" pitchFamily="18" charset="0"/>
                <a:cs typeface="Times New Roman" pitchFamily="18" charset="0"/>
              </a:rPr>
              <a:t>Trừ hai đa thức một biến</a:t>
            </a:r>
          </a:p>
        </p:txBody>
      </p:sp>
      <p:sp>
        <p:nvSpPr>
          <p:cNvPr id="6180"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5798"/>
                                        </p:tgtEl>
                                        <p:attrNameLst>
                                          <p:attrName>style.visibility</p:attrName>
                                        </p:attrNameLst>
                                      </p:cBhvr>
                                      <p:to>
                                        <p:strVal val="visible"/>
                                      </p:to>
                                    </p:set>
                                    <p:anim calcmode="lin" valueType="num">
                                      <p:cBhvr>
                                        <p:cTn id="7" dur="1000" fill="hold"/>
                                        <p:tgtEl>
                                          <p:spTgt spid="75798"/>
                                        </p:tgtEl>
                                        <p:attrNameLst>
                                          <p:attrName>ppt_x</p:attrName>
                                        </p:attrNameLst>
                                      </p:cBhvr>
                                      <p:tavLst>
                                        <p:tav tm="0">
                                          <p:val>
                                            <p:strVal val="#ppt_x-.2"/>
                                          </p:val>
                                        </p:tav>
                                        <p:tav tm="100000">
                                          <p:val>
                                            <p:strVal val="#ppt_x"/>
                                          </p:val>
                                        </p:tav>
                                      </p:tavLst>
                                    </p:anim>
                                    <p:anim calcmode="lin" valueType="num">
                                      <p:cBhvr>
                                        <p:cTn id="8" dur="1000" fill="hold"/>
                                        <p:tgtEl>
                                          <p:spTgt spid="757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757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75797"/>
                                        </p:tgtEl>
                                        <p:attrNameLst>
                                          <p:attrName>style.visibility</p:attrName>
                                        </p:attrNameLst>
                                      </p:cBhvr>
                                      <p:to>
                                        <p:strVal val="visible"/>
                                      </p:to>
                                    </p:set>
                                    <p:anim calcmode="lin" valueType="num">
                                      <p:cBhvr>
                                        <p:cTn id="14" dur="1000" fill="hold"/>
                                        <p:tgtEl>
                                          <p:spTgt spid="75797"/>
                                        </p:tgtEl>
                                        <p:attrNameLst>
                                          <p:attrName>ppt_x</p:attrName>
                                        </p:attrNameLst>
                                      </p:cBhvr>
                                      <p:tavLst>
                                        <p:tav tm="0">
                                          <p:val>
                                            <p:strVal val="#ppt_x-.2"/>
                                          </p:val>
                                        </p:tav>
                                        <p:tav tm="100000">
                                          <p:val>
                                            <p:strVal val="#ppt_x"/>
                                          </p:val>
                                        </p:tav>
                                      </p:tavLst>
                                    </p:anim>
                                    <p:anim calcmode="lin" valueType="num">
                                      <p:cBhvr>
                                        <p:cTn id="15" dur="1000" fill="hold"/>
                                        <p:tgtEl>
                                          <p:spTgt spid="7579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579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75799"/>
                                        </p:tgtEl>
                                        <p:attrNameLst>
                                          <p:attrName>style.visibility</p:attrName>
                                        </p:attrNameLst>
                                      </p:cBhvr>
                                      <p:to>
                                        <p:strVal val="visible"/>
                                      </p:to>
                                    </p:set>
                                    <p:anim calcmode="lin" valueType="num">
                                      <p:cBhvr>
                                        <p:cTn id="21" dur="1000" fill="hold"/>
                                        <p:tgtEl>
                                          <p:spTgt spid="75799"/>
                                        </p:tgtEl>
                                        <p:attrNameLst>
                                          <p:attrName>ppt_x</p:attrName>
                                        </p:attrNameLst>
                                      </p:cBhvr>
                                      <p:tavLst>
                                        <p:tav tm="0">
                                          <p:val>
                                            <p:strVal val="#ppt_x-.2"/>
                                          </p:val>
                                        </p:tav>
                                        <p:tav tm="100000">
                                          <p:val>
                                            <p:strVal val="#ppt_x"/>
                                          </p:val>
                                        </p:tav>
                                      </p:tavLst>
                                    </p:anim>
                                    <p:anim calcmode="lin" valueType="num">
                                      <p:cBhvr>
                                        <p:cTn id="22" dur="1000" fill="hold"/>
                                        <p:tgtEl>
                                          <p:spTgt spid="75799"/>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5799"/>
                                        </p:tgtEl>
                                      </p:cBhvr>
                                    </p:animEffect>
                                  </p:childTnLst>
                                </p:cTn>
                              </p:par>
                              <p:par>
                                <p:cTn id="24" presetID="29" presetClass="entr" presetSubtype="0" fill="hold" nodeType="withEffect">
                                  <p:stCondLst>
                                    <p:cond delay="0"/>
                                  </p:stCondLst>
                                  <p:childTnLst>
                                    <p:set>
                                      <p:cBhvr>
                                        <p:cTn id="25" dur="1" fill="hold">
                                          <p:stCondLst>
                                            <p:cond delay="0"/>
                                          </p:stCondLst>
                                        </p:cTn>
                                        <p:tgtEl>
                                          <p:spTgt spid="75800"/>
                                        </p:tgtEl>
                                        <p:attrNameLst>
                                          <p:attrName>style.visibility</p:attrName>
                                        </p:attrNameLst>
                                      </p:cBhvr>
                                      <p:to>
                                        <p:strVal val="visible"/>
                                      </p:to>
                                    </p:set>
                                    <p:anim calcmode="lin" valueType="num">
                                      <p:cBhvr>
                                        <p:cTn id="26" dur="1000" fill="hold"/>
                                        <p:tgtEl>
                                          <p:spTgt spid="75800"/>
                                        </p:tgtEl>
                                        <p:attrNameLst>
                                          <p:attrName>ppt_x</p:attrName>
                                        </p:attrNameLst>
                                      </p:cBhvr>
                                      <p:tavLst>
                                        <p:tav tm="0">
                                          <p:val>
                                            <p:strVal val="#ppt_x-.2"/>
                                          </p:val>
                                        </p:tav>
                                        <p:tav tm="100000">
                                          <p:val>
                                            <p:strVal val="#ppt_x"/>
                                          </p:val>
                                        </p:tav>
                                      </p:tavLst>
                                    </p:anim>
                                    <p:anim calcmode="lin" valueType="num">
                                      <p:cBhvr>
                                        <p:cTn id="27" dur="1000" fill="hold"/>
                                        <p:tgtEl>
                                          <p:spTgt spid="75800"/>
                                        </p:tgtEl>
                                        <p:attrNameLst>
                                          <p:attrName>ppt_y</p:attrName>
                                        </p:attrNameLst>
                                      </p:cBhvr>
                                      <p:tavLst>
                                        <p:tav tm="0">
                                          <p:val>
                                            <p:strVal val="#ppt_y"/>
                                          </p:val>
                                        </p:tav>
                                        <p:tav tm="100000">
                                          <p:val>
                                            <p:strVal val="#ppt_y"/>
                                          </p:val>
                                        </p:tav>
                                      </p:tavLst>
                                    </p:anim>
                                    <p:animEffect transition="in" filter="wipe(right)" prLst="gradientSize: 0.1">
                                      <p:cBhvr>
                                        <p:cTn id="28" dur="1000"/>
                                        <p:tgtEl>
                                          <p:spTgt spid="75800"/>
                                        </p:tgtEl>
                                      </p:cBhvr>
                                    </p:animEffect>
                                  </p:childTnLst>
                                </p:cTn>
                              </p:par>
                              <p:par>
                                <p:cTn id="29" presetID="29" presetClass="entr" presetSubtype="0" fill="hold" nodeType="withEffect">
                                  <p:stCondLst>
                                    <p:cond delay="0"/>
                                  </p:stCondLst>
                                  <p:childTnLst>
                                    <p:set>
                                      <p:cBhvr>
                                        <p:cTn id="30" dur="1" fill="hold">
                                          <p:stCondLst>
                                            <p:cond delay="0"/>
                                          </p:stCondLst>
                                        </p:cTn>
                                        <p:tgtEl>
                                          <p:spTgt spid="75801"/>
                                        </p:tgtEl>
                                        <p:attrNameLst>
                                          <p:attrName>style.visibility</p:attrName>
                                        </p:attrNameLst>
                                      </p:cBhvr>
                                      <p:to>
                                        <p:strVal val="visible"/>
                                      </p:to>
                                    </p:set>
                                    <p:anim calcmode="lin" valueType="num">
                                      <p:cBhvr>
                                        <p:cTn id="31" dur="1000" fill="hold"/>
                                        <p:tgtEl>
                                          <p:spTgt spid="75801"/>
                                        </p:tgtEl>
                                        <p:attrNameLst>
                                          <p:attrName>ppt_x</p:attrName>
                                        </p:attrNameLst>
                                      </p:cBhvr>
                                      <p:tavLst>
                                        <p:tav tm="0">
                                          <p:val>
                                            <p:strVal val="#ppt_x-.2"/>
                                          </p:val>
                                        </p:tav>
                                        <p:tav tm="100000">
                                          <p:val>
                                            <p:strVal val="#ppt_x"/>
                                          </p:val>
                                        </p:tav>
                                      </p:tavLst>
                                    </p:anim>
                                    <p:anim calcmode="lin" valueType="num">
                                      <p:cBhvr>
                                        <p:cTn id="32" dur="1000" fill="hold"/>
                                        <p:tgtEl>
                                          <p:spTgt spid="75801"/>
                                        </p:tgtEl>
                                        <p:attrNameLst>
                                          <p:attrName>ppt_y</p:attrName>
                                        </p:attrNameLst>
                                      </p:cBhvr>
                                      <p:tavLst>
                                        <p:tav tm="0">
                                          <p:val>
                                            <p:strVal val="#ppt_y"/>
                                          </p:val>
                                        </p:tav>
                                        <p:tav tm="100000">
                                          <p:val>
                                            <p:strVal val="#ppt_y"/>
                                          </p:val>
                                        </p:tav>
                                      </p:tavLst>
                                    </p:anim>
                                    <p:animEffect transition="in" filter="wipe(right)" prLst="gradientSize: 0.1">
                                      <p:cBhvr>
                                        <p:cTn id="33" dur="1000"/>
                                        <p:tgtEl>
                                          <p:spTgt spid="7580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75809"/>
                                        </p:tgtEl>
                                        <p:attrNameLst>
                                          <p:attrName>style.visibility</p:attrName>
                                        </p:attrNameLst>
                                      </p:cBhvr>
                                      <p:to>
                                        <p:strVal val="visible"/>
                                      </p:to>
                                    </p:set>
                                    <p:anim calcmode="lin" valueType="num">
                                      <p:cBhvr>
                                        <p:cTn id="38" dur="1000" fill="hold"/>
                                        <p:tgtEl>
                                          <p:spTgt spid="75809"/>
                                        </p:tgtEl>
                                        <p:attrNameLst>
                                          <p:attrName>ppt_x</p:attrName>
                                        </p:attrNameLst>
                                      </p:cBhvr>
                                      <p:tavLst>
                                        <p:tav tm="0">
                                          <p:val>
                                            <p:strVal val="#ppt_x-.2"/>
                                          </p:val>
                                        </p:tav>
                                        <p:tav tm="100000">
                                          <p:val>
                                            <p:strVal val="#ppt_x"/>
                                          </p:val>
                                        </p:tav>
                                      </p:tavLst>
                                    </p:anim>
                                    <p:anim calcmode="lin" valueType="num">
                                      <p:cBhvr>
                                        <p:cTn id="39" dur="1000" fill="hold"/>
                                        <p:tgtEl>
                                          <p:spTgt spid="75809"/>
                                        </p:tgtEl>
                                        <p:attrNameLst>
                                          <p:attrName>ppt_y</p:attrName>
                                        </p:attrNameLst>
                                      </p:cBhvr>
                                      <p:tavLst>
                                        <p:tav tm="0">
                                          <p:val>
                                            <p:strVal val="#ppt_y"/>
                                          </p:val>
                                        </p:tav>
                                        <p:tav tm="100000">
                                          <p:val>
                                            <p:strVal val="#ppt_y"/>
                                          </p:val>
                                        </p:tav>
                                      </p:tavLst>
                                    </p:anim>
                                    <p:animEffect transition="in" filter="wipe(right)" prLst="gradientSize: 0.1">
                                      <p:cBhvr>
                                        <p:cTn id="40" dur="1000"/>
                                        <p:tgtEl>
                                          <p:spTgt spid="7580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75802"/>
                                        </p:tgtEl>
                                        <p:attrNameLst>
                                          <p:attrName>style.visibility</p:attrName>
                                        </p:attrNameLst>
                                      </p:cBhvr>
                                      <p:to>
                                        <p:strVal val="visible"/>
                                      </p:to>
                                    </p:set>
                                    <p:anim calcmode="lin" valueType="num">
                                      <p:cBhvr>
                                        <p:cTn id="45" dur="1000" fill="hold"/>
                                        <p:tgtEl>
                                          <p:spTgt spid="75802"/>
                                        </p:tgtEl>
                                        <p:attrNameLst>
                                          <p:attrName>ppt_x</p:attrName>
                                        </p:attrNameLst>
                                      </p:cBhvr>
                                      <p:tavLst>
                                        <p:tav tm="0">
                                          <p:val>
                                            <p:strVal val="#ppt_x-.2"/>
                                          </p:val>
                                        </p:tav>
                                        <p:tav tm="100000">
                                          <p:val>
                                            <p:strVal val="#ppt_x"/>
                                          </p:val>
                                        </p:tav>
                                      </p:tavLst>
                                    </p:anim>
                                    <p:anim calcmode="lin" valueType="num">
                                      <p:cBhvr>
                                        <p:cTn id="46" dur="1000" fill="hold"/>
                                        <p:tgtEl>
                                          <p:spTgt spid="75802"/>
                                        </p:tgtEl>
                                        <p:attrNameLst>
                                          <p:attrName>ppt_y</p:attrName>
                                        </p:attrNameLst>
                                      </p:cBhvr>
                                      <p:tavLst>
                                        <p:tav tm="0">
                                          <p:val>
                                            <p:strVal val="#ppt_y"/>
                                          </p:val>
                                        </p:tav>
                                        <p:tav tm="100000">
                                          <p:val>
                                            <p:strVal val="#ppt_y"/>
                                          </p:val>
                                        </p:tav>
                                      </p:tavLst>
                                    </p:anim>
                                    <p:animEffect transition="in" filter="wipe(right)" prLst="gradientSize: 0.1">
                                      <p:cBhvr>
                                        <p:cTn id="47" dur="1000"/>
                                        <p:tgtEl>
                                          <p:spTgt spid="7580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9" presetClass="entr" presetSubtype="0" fill="hold" nodeType="clickEffect">
                                  <p:stCondLst>
                                    <p:cond delay="0"/>
                                  </p:stCondLst>
                                  <p:childTnLst>
                                    <p:set>
                                      <p:cBhvr>
                                        <p:cTn id="51" dur="1" fill="hold">
                                          <p:stCondLst>
                                            <p:cond delay="0"/>
                                          </p:stCondLst>
                                        </p:cTn>
                                        <p:tgtEl>
                                          <p:spTgt spid="75803"/>
                                        </p:tgtEl>
                                        <p:attrNameLst>
                                          <p:attrName>style.visibility</p:attrName>
                                        </p:attrNameLst>
                                      </p:cBhvr>
                                      <p:to>
                                        <p:strVal val="visible"/>
                                      </p:to>
                                    </p:set>
                                    <p:anim calcmode="lin" valueType="num">
                                      <p:cBhvr>
                                        <p:cTn id="52" dur="1000" fill="hold"/>
                                        <p:tgtEl>
                                          <p:spTgt spid="75803"/>
                                        </p:tgtEl>
                                        <p:attrNameLst>
                                          <p:attrName>ppt_x</p:attrName>
                                        </p:attrNameLst>
                                      </p:cBhvr>
                                      <p:tavLst>
                                        <p:tav tm="0">
                                          <p:val>
                                            <p:strVal val="#ppt_x-.2"/>
                                          </p:val>
                                        </p:tav>
                                        <p:tav tm="100000">
                                          <p:val>
                                            <p:strVal val="#ppt_x"/>
                                          </p:val>
                                        </p:tav>
                                      </p:tavLst>
                                    </p:anim>
                                    <p:anim calcmode="lin" valueType="num">
                                      <p:cBhvr>
                                        <p:cTn id="53" dur="1000" fill="hold"/>
                                        <p:tgtEl>
                                          <p:spTgt spid="75803"/>
                                        </p:tgtEl>
                                        <p:attrNameLst>
                                          <p:attrName>ppt_y</p:attrName>
                                        </p:attrNameLst>
                                      </p:cBhvr>
                                      <p:tavLst>
                                        <p:tav tm="0">
                                          <p:val>
                                            <p:strVal val="#ppt_y"/>
                                          </p:val>
                                        </p:tav>
                                        <p:tav tm="100000">
                                          <p:val>
                                            <p:strVal val="#ppt_y"/>
                                          </p:val>
                                        </p:tav>
                                      </p:tavLst>
                                    </p:anim>
                                    <p:animEffect transition="in" filter="wipe(right)" prLst="gradientSize: 0.1">
                                      <p:cBhvr>
                                        <p:cTn id="54" dur="1000"/>
                                        <p:tgtEl>
                                          <p:spTgt spid="7580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9" presetClass="entr" presetSubtype="0" fill="hold" nodeType="clickEffect">
                                  <p:stCondLst>
                                    <p:cond delay="0"/>
                                  </p:stCondLst>
                                  <p:childTnLst>
                                    <p:set>
                                      <p:cBhvr>
                                        <p:cTn id="58" dur="1" fill="hold">
                                          <p:stCondLst>
                                            <p:cond delay="0"/>
                                          </p:stCondLst>
                                        </p:cTn>
                                        <p:tgtEl>
                                          <p:spTgt spid="75784"/>
                                        </p:tgtEl>
                                        <p:attrNameLst>
                                          <p:attrName>style.visibility</p:attrName>
                                        </p:attrNameLst>
                                      </p:cBhvr>
                                      <p:to>
                                        <p:strVal val="visible"/>
                                      </p:to>
                                    </p:set>
                                    <p:anim calcmode="lin" valueType="num">
                                      <p:cBhvr>
                                        <p:cTn id="59" dur="1000" fill="hold"/>
                                        <p:tgtEl>
                                          <p:spTgt spid="75784"/>
                                        </p:tgtEl>
                                        <p:attrNameLst>
                                          <p:attrName>ppt_x</p:attrName>
                                        </p:attrNameLst>
                                      </p:cBhvr>
                                      <p:tavLst>
                                        <p:tav tm="0">
                                          <p:val>
                                            <p:strVal val="#ppt_x-.2"/>
                                          </p:val>
                                        </p:tav>
                                        <p:tav tm="100000">
                                          <p:val>
                                            <p:strVal val="#ppt_x"/>
                                          </p:val>
                                        </p:tav>
                                      </p:tavLst>
                                    </p:anim>
                                    <p:anim calcmode="lin" valueType="num">
                                      <p:cBhvr>
                                        <p:cTn id="60" dur="1000" fill="hold"/>
                                        <p:tgtEl>
                                          <p:spTgt spid="75784"/>
                                        </p:tgtEl>
                                        <p:attrNameLst>
                                          <p:attrName>ppt_y</p:attrName>
                                        </p:attrNameLst>
                                      </p:cBhvr>
                                      <p:tavLst>
                                        <p:tav tm="0">
                                          <p:val>
                                            <p:strVal val="#ppt_y"/>
                                          </p:val>
                                        </p:tav>
                                        <p:tav tm="100000">
                                          <p:val>
                                            <p:strVal val="#ppt_y"/>
                                          </p:val>
                                        </p:tav>
                                      </p:tavLst>
                                    </p:anim>
                                    <p:animEffect transition="in" filter="wipe(right)" prLst="gradientSize: 0.1">
                                      <p:cBhvr>
                                        <p:cTn id="61" dur="1000"/>
                                        <p:tgtEl>
                                          <p:spTgt spid="7578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9" presetClass="entr" presetSubtype="0" fill="hold" nodeType="clickEffect">
                                  <p:stCondLst>
                                    <p:cond delay="0"/>
                                  </p:stCondLst>
                                  <p:childTnLst>
                                    <p:set>
                                      <p:cBhvr>
                                        <p:cTn id="65" dur="1" fill="hold">
                                          <p:stCondLst>
                                            <p:cond delay="0"/>
                                          </p:stCondLst>
                                        </p:cTn>
                                        <p:tgtEl>
                                          <p:spTgt spid="75785"/>
                                        </p:tgtEl>
                                        <p:attrNameLst>
                                          <p:attrName>style.visibility</p:attrName>
                                        </p:attrNameLst>
                                      </p:cBhvr>
                                      <p:to>
                                        <p:strVal val="visible"/>
                                      </p:to>
                                    </p:set>
                                    <p:anim calcmode="lin" valueType="num">
                                      <p:cBhvr>
                                        <p:cTn id="66" dur="1000" fill="hold"/>
                                        <p:tgtEl>
                                          <p:spTgt spid="75785"/>
                                        </p:tgtEl>
                                        <p:attrNameLst>
                                          <p:attrName>ppt_x</p:attrName>
                                        </p:attrNameLst>
                                      </p:cBhvr>
                                      <p:tavLst>
                                        <p:tav tm="0">
                                          <p:val>
                                            <p:strVal val="#ppt_x-.2"/>
                                          </p:val>
                                        </p:tav>
                                        <p:tav tm="100000">
                                          <p:val>
                                            <p:strVal val="#ppt_x"/>
                                          </p:val>
                                        </p:tav>
                                      </p:tavLst>
                                    </p:anim>
                                    <p:anim calcmode="lin" valueType="num">
                                      <p:cBhvr>
                                        <p:cTn id="67" dur="1000" fill="hold"/>
                                        <p:tgtEl>
                                          <p:spTgt spid="75785"/>
                                        </p:tgtEl>
                                        <p:attrNameLst>
                                          <p:attrName>ppt_y</p:attrName>
                                        </p:attrNameLst>
                                      </p:cBhvr>
                                      <p:tavLst>
                                        <p:tav tm="0">
                                          <p:val>
                                            <p:strVal val="#ppt_y"/>
                                          </p:val>
                                        </p:tav>
                                        <p:tav tm="100000">
                                          <p:val>
                                            <p:strVal val="#ppt_y"/>
                                          </p:val>
                                        </p:tav>
                                      </p:tavLst>
                                    </p:anim>
                                    <p:animEffect transition="in" filter="wipe(right)" prLst="gradientSize: 0.1">
                                      <p:cBhvr>
                                        <p:cTn id="68" dur="1000"/>
                                        <p:tgtEl>
                                          <p:spTgt spid="75785"/>
                                        </p:tgtEl>
                                      </p:cBhvr>
                                    </p:animEffect>
                                  </p:childTnLst>
                                </p:cTn>
                              </p:par>
                              <p:par>
                                <p:cTn id="69" presetID="29" presetClass="entr" presetSubtype="0" fill="hold" nodeType="withEffect">
                                  <p:stCondLst>
                                    <p:cond delay="0"/>
                                  </p:stCondLst>
                                  <p:childTnLst>
                                    <p:set>
                                      <p:cBhvr>
                                        <p:cTn id="70" dur="1" fill="hold">
                                          <p:stCondLst>
                                            <p:cond delay="0"/>
                                          </p:stCondLst>
                                        </p:cTn>
                                        <p:tgtEl>
                                          <p:spTgt spid="75815"/>
                                        </p:tgtEl>
                                        <p:attrNameLst>
                                          <p:attrName>style.visibility</p:attrName>
                                        </p:attrNameLst>
                                      </p:cBhvr>
                                      <p:to>
                                        <p:strVal val="visible"/>
                                      </p:to>
                                    </p:set>
                                    <p:anim calcmode="lin" valueType="num">
                                      <p:cBhvr>
                                        <p:cTn id="71" dur="1000" fill="hold"/>
                                        <p:tgtEl>
                                          <p:spTgt spid="75815"/>
                                        </p:tgtEl>
                                        <p:attrNameLst>
                                          <p:attrName>ppt_x</p:attrName>
                                        </p:attrNameLst>
                                      </p:cBhvr>
                                      <p:tavLst>
                                        <p:tav tm="0">
                                          <p:val>
                                            <p:strVal val="#ppt_x-.2"/>
                                          </p:val>
                                        </p:tav>
                                        <p:tav tm="100000">
                                          <p:val>
                                            <p:strVal val="#ppt_x"/>
                                          </p:val>
                                        </p:tav>
                                      </p:tavLst>
                                    </p:anim>
                                    <p:anim calcmode="lin" valueType="num">
                                      <p:cBhvr>
                                        <p:cTn id="72" dur="1000" fill="hold"/>
                                        <p:tgtEl>
                                          <p:spTgt spid="75815"/>
                                        </p:tgtEl>
                                        <p:attrNameLst>
                                          <p:attrName>ppt_y</p:attrName>
                                        </p:attrNameLst>
                                      </p:cBhvr>
                                      <p:tavLst>
                                        <p:tav tm="0">
                                          <p:val>
                                            <p:strVal val="#ppt_y"/>
                                          </p:val>
                                        </p:tav>
                                        <p:tav tm="100000">
                                          <p:val>
                                            <p:strVal val="#ppt_y"/>
                                          </p:val>
                                        </p:tav>
                                      </p:tavLst>
                                    </p:anim>
                                    <p:animEffect transition="in" filter="wipe(right)" prLst="gradientSize: 0.1">
                                      <p:cBhvr>
                                        <p:cTn id="73" dur="1000"/>
                                        <p:tgtEl>
                                          <p:spTgt spid="7581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0" presetClass="path" presetSubtype="0" accel="50000" decel="50000" fill="hold" nodeType="clickEffect">
                                  <p:stCondLst>
                                    <p:cond delay="0"/>
                                  </p:stCondLst>
                                  <p:childTnLst>
                                    <p:animMotion origin="layout" path="M -3.05556E-6 2.71676E-6 C 0.00087 -0.00902 0.00122 -0.02312 0.00695 -0.03191 C 0.01111 -0.03862 0.01841 -0.04301 0.02292 -0.04948 C 0.02865 -0.05804 0.03334 -0.06613 0.04115 -0.0733 C 0.04514 -0.0837 0.05295 -0.09295 0.06164 -0.10104 C 0.0665 -0.1133 0.07101 -0.11445 0.07101 -0.12856 " pathEditMode="relative" rAng="0" ptsTypes="fffffA">
                                      <p:cBhvr>
                                        <p:cTn id="77" dur="2000" fill="hold"/>
                                        <p:tgtEl>
                                          <p:spTgt spid="75815"/>
                                        </p:tgtEl>
                                        <p:attrNameLst>
                                          <p:attrName>ppt_x</p:attrName>
                                          <p:attrName>ppt_y</p:attrName>
                                        </p:attrNameLst>
                                      </p:cBhvr>
                                      <p:rCtr x="3542" y="-6428"/>
                                    </p:animMotion>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xit" presetSubtype="10" fill="hold" nodeType="clickEffect">
                                  <p:stCondLst>
                                    <p:cond delay="0"/>
                                  </p:stCondLst>
                                  <p:childTnLst>
                                    <p:animEffect transition="out" filter="blinds(horizontal)">
                                      <p:cBhvr>
                                        <p:cTn id="81" dur="500"/>
                                        <p:tgtEl>
                                          <p:spTgt spid="75784"/>
                                        </p:tgtEl>
                                      </p:cBhvr>
                                    </p:animEffect>
                                    <p:set>
                                      <p:cBhvr>
                                        <p:cTn id="82" dur="1" fill="hold">
                                          <p:stCondLst>
                                            <p:cond delay="499"/>
                                          </p:stCondLst>
                                        </p:cTn>
                                        <p:tgtEl>
                                          <p:spTgt spid="75784"/>
                                        </p:tgtEl>
                                        <p:attrNameLst>
                                          <p:attrName>style.visibility</p:attrName>
                                        </p:attrNameLst>
                                      </p:cBhvr>
                                      <p:to>
                                        <p:strVal val="hidden"/>
                                      </p:to>
                                    </p:set>
                                  </p:childTnLst>
                                </p:cTn>
                              </p:par>
                              <p:par>
                                <p:cTn id="83" presetID="3" presetClass="exit" presetSubtype="10" fill="hold" nodeType="withEffect">
                                  <p:stCondLst>
                                    <p:cond delay="0"/>
                                  </p:stCondLst>
                                  <p:childTnLst>
                                    <p:animEffect transition="out" filter="blinds(horizontal)">
                                      <p:cBhvr>
                                        <p:cTn id="84" dur="500"/>
                                        <p:tgtEl>
                                          <p:spTgt spid="75785"/>
                                        </p:tgtEl>
                                      </p:cBhvr>
                                    </p:animEffect>
                                    <p:set>
                                      <p:cBhvr>
                                        <p:cTn id="85" dur="1" fill="hold">
                                          <p:stCondLst>
                                            <p:cond delay="499"/>
                                          </p:stCondLst>
                                        </p:cTn>
                                        <p:tgtEl>
                                          <p:spTgt spid="75785"/>
                                        </p:tgtEl>
                                        <p:attrNameLst>
                                          <p:attrName>style.visibility</p:attrName>
                                        </p:attrNameLst>
                                      </p:cBhvr>
                                      <p:to>
                                        <p:strVal val="hidden"/>
                                      </p:to>
                                    </p:set>
                                  </p:childTnLst>
                                </p:cTn>
                              </p:par>
                            </p:childTnLst>
                          </p:cTn>
                        </p:par>
                      </p:childTnLst>
                    </p:cTn>
                  </p:par>
                  <p:par>
                    <p:cTn id="86" fill="hold" nodeType="clickPar">
                      <p:stCondLst>
                        <p:cond delay="indefinite"/>
                      </p:stCondLst>
                      <p:childTnLst>
                        <p:par>
                          <p:cTn id="87" fill="hold" nodeType="withGroup">
                            <p:stCondLst>
                              <p:cond delay="0"/>
                            </p:stCondLst>
                            <p:childTnLst>
                              <p:par>
                                <p:cTn id="88" presetID="29" presetClass="entr" presetSubtype="0" fill="hold" nodeType="clickEffect">
                                  <p:stCondLst>
                                    <p:cond delay="0"/>
                                  </p:stCondLst>
                                  <p:childTnLst>
                                    <p:set>
                                      <p:cBhvr>
                                        <p:cTn id="89" dur="1" fill="hold">
                                          <p:stCondLst>
                                            <p:cond delay="0"/>
                                          </p:stCondLst>
                                        </p:cTn>
                                        <p:tgtEl>
                                          <p:spTgt spid="75780"/>
                                        </p:tgtEl>
                                        <p:attrNameLst>
                                          <p:attrName>style.visibility</p:attrName>
                                        </p:attrNameLst>
                                      </p:cBhvr>
                                      <p:to>
                                        <p:strVal val="visible"/>
                                      </p:to>
                                    </p:set>
                                    <p:anim calcmode="lin" valueType="num">
                                      <p:cBhvr>
                                        <p:cTn id="90" dur="1000" fill="hold"/>
                                        <p:tgtEl>
                                          <p:spTgt spid="75780"/>
                                        </p:tgtEl>
                                        <p:attrNameLst>
                                          <p:attrName>ppt_x</p:attrName>
                                        </p:attrNameLst>
                                      </p:cBhvr>
                                      <p:tavLst>
                                        <p:tav tm="0">
                                          <p:val>
                                            <p:strVal val="#ppt_x-.2"/>
                                          </p:val>
                                        </p:tav>
                                        <p:tav tm="100000">
                                          <p:val>
                                            <p:strVal val="#ppt_x"/>
                                          </p:val>
                                        </p:tav>
                                      </p:tavLst>
                                    </p:anim>
                                    <p:anim calcmode="lin" valueType="num">
                                      <p:cBhvr>
                                        <p:cTn id="91" dur="1000" fill="hold"/>
                                        <p:tgtEl>
                                          <p:spTgt spid="75780"/>
                                        </p:tgtEl>
                                        <p:attrNameLst>
                                          <p:attrName>ppt_y</p:attrName>
                                        </p:attrNameLst>
                                      </p:cBhvr>
                                      <p:tavLst>
                                        <p:tav tm="0">
                                          <p:val>
                                            <p:strVal val="#ppt_y"/>
                                          </p:val>
                                        </p:tav>
                                        <p:tav tm="100000">
                                          <p:val>
                                            <p:strVal val="#ppt_y"/>
                                          </p:val>
                                        </p:tav>
                                      </p:tavLst>
                                    </p:anim>
                                    <p:animEffect transition="in" filter="wipe(right)" prLst="gradientSize: 0.1">
                                      <p:cBhvr>
                                        <p:cTn id="92" dur="1000"/>
                                        <p:tgtEl>
                                          <p:spTgt spid="7578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9" presetClass="entr" presetSubtype="0" fill="hold" nodeType="clickEffect">
                                  <p:stCondLst>
                                    <p:cond delay="0"/>
                                  </p:stCondLst>
                                  <p:childTnLst>
                                    <p:set>
                                      <p:cBhvr>
                                        <p:cTn id="96" dur="1" fill="hold">
                                          <p:stCondLst>
                                            <p:cond delay="0"/>
                                          </p:stCondLst>
                                        </p:cTn>
                                        <p:tgtEl>
                                          <p:spTgt spid="75781"/>
                                        </p:tgtEl>
                                        <p:attrNameLst>
                                          <p:attrName>style.visibility</p:attrName>
                                        </p:attrNameLst>
                                      </p:cBhvr>
                                      <p:to>
                                        <p:strVal val="visible"/>
                                      </p:to>
                                    </p:set>
                                    <p:anim calcmode="lin" valueType="num">
                                      <p:cBhvr>
                                        <p:cTn id="97" dur="1000" fill="hold"/>
                                        <p:tgtEl>
                                          <p:spTgt spid="75781"/>
                                        </p:tgtEl>
                                        <p:attrNameLst>
                                          <p:attrName>ppt_x</p:attrName>
                                        </p:attrNameLst>
                                      </p:cBhvr>
                                      <p:tavLst>
                                        <p:tav tm="0">
                                          <p:val>
                                            <p:strVal val="#ppt_x-.2"/>
                                          </p:val>
                                        </p:tav>
                                        <p:tav tm="100000">
                                          <p:val>
                                            <p:strVal val="#ppt_x"/>
                                          </p:val>
                                        </p:tav>
                                      </p:tavLst>
                                    </p:anim>
                                    <p:anim calcmode="lin" valueType="num">
                                      <p:cBhvr>
                                        <p:cTn id="98" dur="1000" fill="hold"/>
                                        <p:tgtEl>
                                          <p:spTgt spid="75781"/>
                                        </p:tgtEl>
                                        <p:attrNameLst>
                                          <p:attrName>ppt_y</p:attrName>
                                        </p:attrNameLst>
                                      </p:cBhvr>
                                      <p:tavLst>
                                        <p:tav tm="0">
                                          <p:val>
                                            <p:strVal val="#ppt_y"/>
                                          </p:val>
                                        </p:tav>
                                        <p:tav tm="100000">
                                          <p:val>
                                            <p:strVal val="#ppt_y"/>
                                          </p:val>
                                        </p:tav>
                                      </p:tavLst>
                                    </p:anim>
                                    <p:animEffect transition="in" filter="wipe(right)" prLst="gradientSize: 0.1">
                                      <p:cBhvr>
                                        <p:cTn id="99" dur="1000"/>
                                        <p:tgtEl>
                                          <p:spTgt spid="75781"/>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9" presetClass="entr" presetSubtype="0" fill="hold" nodeType="clickEffect">
                                  <p:stCondLst>
                                    <p:cond delay="0"/>
                                  </p:stCondLst>
                                  <p:childTnLst>
                                    <p:set>
                                      <p:cBhvr>
                                        <p:cTn id="103" dur="1" fill="hold">
                                          <p:stCondLst>
                                            <p:cond delay="0"/>
                                          </p:stCondLst>
                                        </p:cTn>
                                        <p:tgtEl>
                                          <p:spTgt spid="75792"/>
                                        </p:tgtEl>
                                        <p:attrNameLst>
                                          <p:attrName>style.visibility</p:attrName>
                                        </p:attrNameLst>
                                      </p:cBhvr>
                                      <p:to>
                                        <p:strVal val="visible"/>
                                      </p:to>
                                    </p:set>
                                    <p:anim calcmode="lin" valueType="num">
                                      <p:cBhvr>
                                        <p:cTn id="104" dur="1000" fill="hold"/>
                                        <p:tgtEl>
                                          <p:spTgt spid="75792"/>
                                        </p:tgtEl>
                                        <p:attrNameLst>
                                          <p:attrName>ppt_x</p:attrName>
                                        </p:attrNameLst>
                                      </p:cBhvr>
                                      <p:tavLst>
                                        <p:tav tm="0">
                                          <p:val>
                                            <p:strVal val="#ppt_x-.2"/>
                                          </p:val>
                                        </p:tav>
                                        <p:tav tm="100000">
                                          <p:val>
                                            <p:strVal val="#ppt_x"/>
                                          </p:val>
                                        </p:tav>
                                      </p:tavLst>
                                    </p:anim>
                                    <p:anim calcmode="lin" valueType="num">
                                      <p:cBhvr>
                                        <p:cTn id="105" dur="1000" fill="hold"/>
                                        <p:tgtEl>
                                          <p:spTgt spid="75792"/>
                                        </p:tgtEl>
                                        <p:attrNameLst>
                                          <p:attrName>ppt_y</p:attrName>
                                        </p:attrNameLst>
                                      </p:cBhvr>
                                      <p:tavLst>
                                        <p:tav tm="0">
                                          <p:val>
                                            <p:strVal val="#ppt_y"/>
                                          </p:val>
                                        </p:tav>
                                        <p:tav tm="100000">
                                          <p:val>
                                            <p:strVal val="#ppt_y"/>
                                          </p:val>
                                        </p:tav>
                                      </p:tavLst>
                                    </p:anim>
                                    <p:animEffect transition="in" filter="wipe(right)" prLst="gradientSize: 0.1">
                                      <p:cBhvr>
                                        <p:cTn id="106" dur="1000"/>
                                        <p:tgtEl>
                                          <p:spTgt spid="75792"/>
                                        </p:tgtEl>
                                      </p:cBhvr>
                                    </p:animEffect>
                                  </p:childTnLst>
                                </p:cTn>
                              </p:par>
                              <p:par>
                                <p:cTn id="107" presetID="29" presetClass="entr" presetSubtype="0" fill="hold" nodeType="withEffect">
                                  <p:stCondLst>
                                    <p:cond delay="0"/>
                                  </p:stCondLst>
                                  <p:childTnLst>
                                    <p:set>
                                      <p:cBhvr>
                                        <p:cTn id="108" dur="1" fill="hold">
                                          <p:stCondLst>
                                            <p:cond delay="0"/>
                                          </p:stCondLst>
                                        </p:cTn>
                                        <p:tgtEl>
                                          <p:spTgt spid="75824"/>
                                        </p:tgtEl>
                                        <p:attrNameLst>
                                          <p:attrName>style.visibility</p:attrName>
                                        </p:attrNameLst>
                                      </p:cBhvr>
                                      <p:to>
                                        <p:strVal val="visible"/>
                                      </p:to>
                                    </p:set>
                                    <p:anim calcmode="lin" valueType="num">
                                      <p:cBhvr>
                                        <p:cTn id="109" dur="1000" fill="hold"/>
                                        <p:tgtEl>
                                          <p:spTgt spid="75824"/>
                                        </p:tgtEl>
                                        <p:attrNameLst>
                                          <p:attrName>ppt_x</p:attrName>
                                        </p:attrNameLst>
                                      </p:cBhvr>
                                      <p:tavLst>
                                        <p:tav tm="0">
                                          <p:val>
                                            <p:strVal val="#ppt_x-.2"/>
                                          </p:val>
                                        </p:tav>
                                        <p:tav tm="100000">
                                          <p:val>
                                            <p:strVal val="#ppt_x"/>
                                          </p:val>
                                        </p:tav>
                                      </p:tavLst>
                                    </p:anim>
                                    <p:anim calcmode="lin" valueType="num">
                                      <p:cBhvr>
                                        <p:cTn id="110" dur="1000" fill="hold"/>
                                        <p:tgtEl>
                                          <p:spTgt spid="75824"/>
                                        </p:tgtEl>
                                        <p:attrNameLst>
                                          <p:attrName>ppt_y</p:attrName>
                                        </p:attrNameLst>
                                      </p:cBhvr>
                                      <p:tavLst>
                                        <p:tav tm="0">
                                          <p:val>
                                            <p:strVal val="#ppt_y"/>
                                          </p:val>
                                        </p:tav>
                                        <p:tav tm="100000">
                                          <p:val>
                                            <p:strVal val="#ppt_y"/>
                                          </p:val>
                                        </p:tav>
                                      </p:tavLst>
                                    </p:anim>
                                    <p:animEffect transition="in" filter="wipe(right)" prLst="gradientSize: 0.1">
                                      <p:cBhvr>
                                        <p:cTn id="111" dur="1000"/>
                                        <p:tgtEl>
                                          <p:spTgt spid="75824"/>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0" presetClass="path" presetSubtype="0" accel="50000" decel="50000" fill="hold" nodeType="clickEffect">
                                  <p:stCondLst>
                                    <p:cond delay="0"/>
                                  </p:stCondLst>
                                  <p:childTnLst>
                                    <p:animMotion origin="layout" path="M -1.94444E-6 3.64162E-6 C -0.00243 -0.02775 -0.00955 -0.0548 -0.01805 -0.07931 C -0.02083 -0.08763 -0.02153 -0.09688 -0.02361 -0.10497 C -0.02673 -0.11746 -0.03194 -0.12717 -0.03715 -0.13665 C -0.0441 -0.14983 -0.04913 -0.16509 -0.06059 -0.17087 C -0.06475 -0.17665 -0.06979 -0.18567 -0.07569 -0.18867 C -0.0783 -0.18983 -0.08385 -0.19237 -0.08385 -0.19191 C -0.09878 -0.20648 -0.11285 -0.2044 -0.13038 -0.2044 " pathEditMode="relative" rAng="0" ptsTypes="fffffffA">
                                      <p:cBhvr>
                                        <p:cTn id="115" dur="2000" fill="hold"/>
                                        <p:tgtEl>
                                          <p:spTgt spid="75824"/>
                                        </p:tgtEl>
                                        <p:attrNameLst>
                                          <p:attrName>ppt_x</p:attrName>
                                          <p:attrName>ppt_y</p:attrName>
                                        </p:attrNameLst>
                                      </p:cBhvr>
                                      <p:rCtr x="-6528" y="-10335"/>
                                    </p:animMotion>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xit" presetSubtype="10" fill="hold" nodeType="clickEffect">
                                  <p:stCondLst>
                                    <p:cond delay="0"/>
                                  </p:stCondLst>
                                  <p:childTnLst>
                                    <p:animEffect transition="out" filter="blinds(horizontal)">
                                      <p:cBhvr>
                                        <p:cTn id="119" dur="500"/>
                                        <p:tgtEl>
                                          <p:spTgt spid="75780"/>
                                        </p:tgtEl>
                                      </p:cBhvr>
                                    </p:animEffect>
                                    <p:set>
                                      <p:cBhvr>
                                        <p:cTn id="120" dur="1" fill="hold">
                                          <p:stCondLst>
                                            <p:cond delay="499"/>
                                          </p:stCondLst>
                                        </p:cTn>
                                        <p:tgtEl>
                                          <p:spTgt spid="75780"/>
                                        </p:tgtEl>
                                        <p:attrNameLst>
                                          <p:attrName>style.visibility</p:attrName>
                                        </p:attrNameLst>
                                      </p:cBhvr>
                                      <p:to>
                                        <p:strVal val="hidden"/>
                                      </p:to>
                                    </p:set>
                                  </p:childTnLst>
                                </p:cTn>
                              </p:par>
                              <p:par>
                                <p:cTn id="121" presetID="3" presetClass="exit" presetSubtype="10" fill="hold" nodeType="withEffect">
                                  <p:stCondLst>
                                    <p:cond delay="0"/>
                                  </p:stCondLst>
                                  <p:childTnLst>
                                    <p:animEffect transition="out" filter="blinds(horizontal)">
                                      <p:cBhvr>
                                        <p:cTn id="122" dur="500"/>
                                        <p:tgtEl>
                                          <p:spTgt spid="75781"/>
                                        </p:tgtEl>
                                      </p:cBhvr>
                                    </p:animEffect>
                                    <p:set>
                                      <p:cBhvr>
                                        <p:cTn id="123" dur="1" fill="hold">
                                          <p:stCondLst>
                                            <p:cond delay="499"/>
                                          </p:stCondLst>
                                        </p:cTn>
                                        <p:tgtEl>
                                          <p:spTgt spid="75781"/>
                                        </p:tgtEl>
                                        <p:attrNameLst>
                                          <p:attrName>style.visibility</p:attrName>
                                        </p:attrNameLst>
                                      </p:cBhvr>
                                      <p:to>
                                        <p:strVal val="hidden"/>
                                      </p:to>
                                    </p:set>
                                  </p:childTnLst>
                                </p:cTn>
                              </p:par>
                              <p:par>
                                <p:cTn id="124" presetID="3" presetClass="exit" presetSubtype="10" fill="hold" nodeType="withEffect">
                                  <p:stCondLst>
                                    <p:cond delay="0"/>
                                  </p:stCondLst>
                                  <p:childTnLst>
                                    <p:animEffect transition="out" filter="blinds(horizontal)">
                                      <p:cBhvr>
                                        <p:cTn id="125" dur="500"/>
                                        <p:tgtEl>
                                          <p:spTgt spid="75792"/>
                                        </p:tgtEl>
                                      </p:cBhvr>
                                    </p:animEffect>
                                    <p:set>
                                      <p:cBhvr>
                                        <p:cTn id="126" dur="1" fill="hold">
                                          <p:stCondLst>
                                            <p:cond delay="499"/>
                                          </p:stCondLst>
                                        </p:cTn>
                                        <p:tgtEl>
                                          <p:spTgt spid="75792"/>
                                        </p:tgtEl>
                                        <p:attrNameLst>
                                          <p:attrName>style.visibility</p:attrName>
                                        </p:attrNameLst>
                                      </p:cBhvr>
                                      <p:to>
                                        <p:strVal val="hidden"/>
                                      </p:to>
                                    </p:se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9" presetClass="entr" presetSubtype="0" fill="hold" nodeType="clickEffect">
                                  <p:stCondLst>
                                    <p:cond delay="0"/>
                                  </p:stCondLst>
                                  <p:childTnLst>
                                    <p:set>
                                      <p:cBhvr>
                                        <p:cTn id="130" dur="1" fill="hold">
                                          <p:stCondLst>
                                            <p:cond delay="0"/>
                                          </p:stCondLst>
                                        </p:cTn>
                                        <p:tgtEl>
                                          <p:spTgt spid="75782"/>
                                        </p:tgtEl>
                                        <p:attrNameLst>
                                          <p:attrName>style.visibility</p:attrName>
                                        </p:attrNameLst>
                                      </p:cBhvr>
                                      <p:to>
                                        <p:strVal val="visible"/>
                                      </p:to>
                                    </p:set>
                                    <p:anim calcmode="lin" valueType="num">
                                      <p:cBhvr>
                                        <p:cTn id="131" dur="1000" fill="hold"/>
                                        <p:tgtEl>
                                          <p:spTgt spid="75782"/>
                                        </p:tgtEl>
                                        <p:attrNameLst>
                                          <p:attrName>ppt_x</p:attrName>
                                        </p:attrNameLst>
                                      </p:cBhvr>
                                      <p:tavLst>
                                        <p:tav tm="0">
                                          <p:val>
                                            <p:strVal val="#ppt_x-.2"/>
                                          </p:val>
                                        </p:tav>
                                        <p:tav tm="100000">
                                          <p:val>
                                            <p:strVal val="#ppt_x"/>
                                          </p:val>
                                        </p:tav>
                                      </p:tavLst>
                                    </p:anim>
                                    <p:anim calcmode="lin" valueType="num">
                                      <p:cBhvr>
                                        <p:cTn id="132" dur="1000" fill="hold"/>
                                        <p:tgtEl>
                                          <p:spTgt spid="75782"/>
                                        </p:tgtEl>
                                        <p:attrNameLst>
                                          <p:attrName>ppt_y</p:attrName>
                                        </p:attrNameLst>
                                      </p:cBhvr>
                                      <p:tavLst>
                                        <p:tav tm="0">
                                          <p:val>
                                            <p:strVal val="#ppt_y"/>
                                          </p:val>
                                        </p:tav>
                                        <p:tav tm="100000">
                                          <p:val>
                                            <p:strVal val="#ppt_y"/>
                                          </p:val>
                                        </p:tav>
                                      </p:tavLst>
                                    </p:anim>
                                    <p:animEffect transition="in" filter="wipe(right)" prLst="gradientSize: 0.1">
                                      <p:cBhvr>
                                        <p:cTn id="133" dur="1000"/>
                                        <p:tgtEl>
                                          <p:spTgt spid="75782"/>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9" presetClass="entr" presetSubtype="0" fill="hold" nodeType="clickEffect">
                                  <p:stCondLst>
                                    <p:cond delay="0"/>
                                  </p:stCondLst>
                                  <p:childTnLst>
                                    <p:set>
                                      <p:cBhvr>
                                        <p:cTn id="137" dur="1" fill="hold">
                                          <p:stCondLst>
                                            <p:cond delay="0"/>
                                          </p:stCondLst>
                                        </p:cTn>
                                        <p:tgtEl>
                                          <p:spTgt spid="75783"/>
                                        </p:tgtEl>
                                        <p:attrNameLst>
                                          <p:attrName>style.visibility</p:attrName>
                                        </p:attrNameLst>
                                      </p:cBhvr>
                                      <p:to>
                                        <p:strVal val="visible"/>
                                      </p:to>
                                    </p:set>
                                    <p:anim calcmode="lin" valueType="num">
                                      <p:cBhvr>
                                        <p:cTn id="138" dur="1000" fill="hold"/>
                                        <p:tgtEl>
                                          <p:spTgt spid="75783"/>
                                        </p:tgtEl>
                                        <p:attrNameLst>
                                          <p:attrName>ppt_x</p:attrName>
                                        </p:attrNameLst>
                                      </p:cBhvr>
                                      <p:tavLst>
                                        <p:tav tm="0">
                                          <p:val>
                                            <p:strVal val="#ppt_x-.2"/>
                                          </p:val>
                                        </p:tav>
                                        <p:tav tm="100000">
                                          <p:val>
                                            <p:strVal val="#ppt_x"/>
                                          </p:val>
                                        </p:tav>
                                      </p:tavLst>
                                    </p:anim>
                                    <p:anim calcmode="lin" valueType="num">
                                      <p:cBhvr>
                                        <p:cTn id="139" dur="1000" fill="hold"/>
                                        <p:tgtEl>
                                          <p:spTgt spid="75783"/>
                                        </p:tgtEl>
                                        <p:attrNameLst>
                                          <p:attrName>ppt_y</p:attrName>
                                        </p:attrNameLst>
                                      </p:cBhvr>
                                      <p:tavLst>
                                        <p:tav tm="0">
                                          <p:val>
                                            <p:strVal val="#ppt_y"/>
                                          </p:val>
                                        </p:tav>
                                        <p:tav tm="100000">
                                          <p:val>
                                            <p:strVal val="#ppt_y"/>
                                          </p:val>
                                        </p:tav>
                                      </p:tavLst>
                                    </p:anim>
                                    <p:animEffect transition="in" filter="wipe(right)" prLst="gradientSize: 0.1">
                                      <p:cBhvr>
                                        <p:cTn id="140" dur="1000"/>
                                        <p:tgtEl>
                                          <p:spTgt spid="75783"/>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9" presetClass="entr" presetSubtype="0" fill="hold" nodeType="clickEffect">
                                  <p:stCondLst>
                                    <p:cond delay="0"/>
                                  </p:stCondLst>
                                  <p:childTnLst>
                                    <p:set>
                                      <p:cBhvr>
                                        <p:cTn id="144" dur="1" fill="hold">
                                          <p:stCondLst>
                                            <p:cond delay="0"/>
                                          </p:stCondLst>
                                        </p:cTn>
                                        <p:tgtEl>
                                          <p:spTgt spid="75825"/>
                                        </p:tgtEl>
                                        <p:attrNameLst>
                                          <p:attrName>style.visibility</p:attrName>
                                        </p:attrNameLst>
                                      </p:cBhvr>
                                      <p:to>
                                        <p:strVal val="visible"/>
                                      </p:to>
                                    </p:set>
                                    <p:anim calcmode="lin" valueType="num">
                                      <p:cBhvr>
                                        <p:cTn id="145" dur="1000" fill="hold"/>
                                        <p:tgtEl>
                                          <p:spTgt spid="75825"/>
                                        </p:tgtEl>
                                        <p:attrNameLst>
                                          <p:attrName>ppt_x</p:attrName>
                                        </p:attrNameLst>
                                      </p:cBhvr>
                                      <p:tavLst>
                                        <p:tav tm="0">
                                          <p:val>
                                            <p:strVal val="#ppt_x-.2"/>
                                          </p:val>
                                        </p:tav>
                                        <p:tav tm="100000">
                                          <p:val>
                                            <p:strVal val="#ppt_x"/>
                                          </p:val>
                                        </p:tav>
                                      </p:tavLst>
                                    </p:anim>
                                    <p:anim calcmode="lin" valueType="num">
                                      <p:cBhvr>
                                        <p:cTn id="146" dur="1000" fill="hold"/>
                                        <p:tgtEl>
                                          <p:spTgt spid="75825"/>
                                        </p:tgtEl>
                                        <p:attrNameLst>
                                          <p:attrName>ppt_y</p:attrName>
                                        </p:attrNameLst>
                                      </p:cBhvr>
                                      <p:tavLst>
                                        <p:tav tm="0">
                                          <p:val>
                                            <p:strVal val="#ppt_y"/>
                                          </p:val>
                                        </p:tav>
                                        <p:tav tm="100000">
                                          <p:val>
                                            <p:strVal val="#ppt_y"/>
                                          </p:val>
                                        </p:tav>
                                      </p:tavLst>
                                    </p:anim>
                                    <p:animEffect transition="in" filter="wipe(right)" prLst="gradientSize: 0.1">
                                      <p:cBhvr>
                                        <p:cTn id="147" dur="1000"/>
                                        <p:tgtEl>
                                          <p:spTgt spid="75825"/>
                                        </p:tgtEl>
                                      </p:cBhvr>
                                    </p:animEffect>
                                  </p:childTnLst>
                                </p:cTn>
                              </p:par>
                              <p:par>
                                <p:cTn id="148" presetID="29" presetClass="entr" presetSubtype="0" fill="hold" nodeType="withEffect">
                                  <p:stCondLst>
                                    <p:cond delay="0"/>
                                  </p:stCondLst>
                                  <p:childTnLst>
                                    <p:set>
                                      <p:cBhvr>
                                        <p:cTn id="149" dur="1" fill="hold">
                                          <p:stCondLst>
                                            <p:cond delay="0"/>
                                          </p:stCondLst>
                                        </p:cTn>
                                        <p:tgtEl>
                                          <p:spTgt spid="75793"/>
                                        </p:tgtEl>
                                        <p:attrNameLst>
                                          <p:attrName>style.visibility</p:attrName>
                                        </p:attrNameLst>
                                      </p:cBhvr>
                                      <p:to>
                                        <p:strVal val="visible"/>
                                      </p:to>
                                    </p:set>
                                    <p:anim calcmode="lin" valueType="num">
                                      <p:cBhvr>
                                        <p:cTn id="150" dur="1000" fill="hold"/>
                                        <p:tgtEl>
                                          <p:spTgt spid="75793"/>
                                        </p:tgtEl>
                                        <p:attrNameLst>
                                          <p:attrName>ppt_x</p:attrName>
                                        </p:attrNameLst>
                                      </p:cBhvr>
                                      <p:tavLst>
                                        <p:tav tm="0">
                                          <p:val>
                                            <p:strVal val="#ppt_x-.2"/>
                                          </p:val>
                                        </p:tav>
                                        <p:tav tm="100000">
                                          <p:val>
                                            <p:strVal val="#ppt_x"/>
                                          </p:val>
                                        </p:tav>
                                      </p:tavLst>
                                    </p:anim>
                                    <p:anim calcmode="lin" valueType="num">
                                      <p:cBhvr>
                                        <p:cTn id="151" dur="1000" fill="hold"/>
                                        <p:tgtEl>
                                          <p:spTgt spid="75793"/>
                                        </p:tgtEl>
                                        <p:attrNameLst>
                                          <p:attrName>ppt_y</p:attrName>
                                        </p:attrNameLst>
                                      </p:cBhvr>
                                      <p:tavLst>
                                        <p:tav tm="0">
                                          <p:val>
                                            <p:strVal val="#ppt_y"/>
                                          </p:val>
                                        </p:tav>
                                        <p:tav tm="100000">
                                          <p:val>
                                            <p:strVal val="#ppt_y"/>
                                          </p:val>
                                        </p:tav>
                                      </p:tavLst>
                                    </p:anim>
                                    <p:animEffect transition="in" filter="wipe(right)" prLst="gradientSize: 0.1">
                                      <p:cBhvr>
                                        <p:cTn id="152" dur="1000"/>
                                        <p:tgtEl>
                                          <p:spTgt spid="75793"/>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0" presetClass="path" presetSubtype="0" accel="50000" decel="50000" fill="hold" nodeType="clickEffect">
                                  <p:stCondLst>
                                    <p:cond delay="0"/>
                                  </p:stCondLst>
                                  <p:childTnLst>
                                    <p:animMotion origin="layout" path="M -1.66667E-6 -3.93064E-6 C 0.00139 -0.02474 0.00434 -0.05202 0.01042 -0.07422 C 0.01441 -0.11861 0.02292 -0.17202 0.00816 -0.21086 C 0.00365 -0.23468 0.00052 -0.2504 -0.01285 -0.26219 C -0.01649 -0.26844 -0.01857 -0.26982 -0.02326 -0.2726 C -0.02708 -0.27699 -0.03021 -0.27838 -0.03472 -0.28046 C -0.04028 -0.28716 -0.03698 -0.28393 -0.04531 -0.28878 C -0.04653 -0.28948 -0.04861 -0.29086 -0.04861 -0.29063 C -0.08316 -0.28878 -0.07222 -0.29711 -0.08437 -0.2867 " pathEditMode="relative" rAng="0" ptsTypes="ffffffffA">
                                      <p:cBhvr>
                                        <p:cTn id="156" dur="2000" fill="hold"/>
                                        <p:tgtEl>
                                          <p:spTgt spid="75793"/>
                                        </p:tgtEl>
                                        <p:attrNameLst>
                                          <p:attrName>ppt_x</p:attrName>
                                          <p:attrName>ppt_y</p:attrName>
                                        </p:attrNameLst>
                                      </p:cBhvr>
                                      <p:rCtr x="-3073" y="-14867"/>
                                    </p:animMotion>
                                  </p:childTnLst>
                                </p:cTn>
                              </p:par>
                            </p:childTnLst>
                          </p:cTn>
                        </p:par>
                      </p:childTnLst>
                    </p:cTn>
                  </p:par>
                  <p:par>
                    <p:cTn id="157" fill="hold" nodeType="clickPar">
                      <p:stCondLst>
                        <p:cond delay="indefinite"/>
                      </p:stCondLst>
                      <p:childTnLst>
                        <p:par>
                          <p:cTn id="158" fill="hold" nodeType="withGroup">
                            <p:stCondLst>
                              <p:cond delay="0"/>
                            </p:stCondLst>
                            <p:childTnLst>
                              <p:par>
                                <p:cTn id="159" presetID="3" presetClass="exit" presetSubtype="10" fill="hold" nodeType="clickEffect">
                                  <p:stCondLst>
                                    <p:cond delay="0"/>
                                  </p:stCondLst>
                                  <p:childTnLst>
                                    <p:animEffect transition="out" filter="blinds(horizontal)">
                                      <p:cBhvr>
                                        <p:cTn id="160" dur="500"/>
                                        <p:tgtEl>
                                          <p:spTgt spid="75825"/>
                                        </p:tgtEl>
                                      </p:cBhvr>
                                    </p:animEffect>
                                    <p:set>
                                      <p:cBhvr>
                                        <p:cTn id="161" dur="1" fill="hold">
                                          <p:stCondLst>
                                            <p:cond delay="499"/>
                                          </p:stCondLst>
                                        </p:cTn>
                                        <p:tgtEl>
                                          <p:spTgt spid="75825"/>
                                        </p:tgtEl>
                                        <p:attrNameLst>
                                          <p:attrName>style.visibility</p:attrName>
                                        </p:attrNameLst>
                                      </p:cBhvr>
                                      <p:to>
                                        <p:strVal val="hidden"/>
                                      </p:to>
                                    </p:set>
                                  </p:childTnLst>
                                </p:cTn>
                              </p:par>
                              <p:par>
                                <p:cTn id="162" presetID="3" presetClass="exit" presetSubtype="10" fill="hold" nodeType="withEffect">
                                  <p:stCondLst>
                                    <p:cond delay="0"/>
                                  </p:stCondLst>
                                  <p:childTnLst>
                                    <p:animEffect transition="out" filter="blinds(horizontal)">
                                      <p:cBhvr>
                                        <p:cTn id="163" dur="500"/>
                                        <p:tgtEl>
                                          <p:spTgt spid="75783"/>
                                        </p:tgtEl>
                                      </p:cBhvr>
                                    </p:animEffect>
                                    <p:set>
                                      <p:cBhvr>
                                        <p:cTn id="164" dur="1" fill="hold">
                                          <p:stCondLst>
                                            <p:cond delay="499"/>
                                          </p:stCondLst>
                                        </p:cTn>
                                        <p:tgtEl>
                                          <p:spTgt spid="75783"/>
                                        </p:tgtEl>
                                        <p:attrNameLst>
                                          <p:attrName>style.visibility</p:attrName>
                                        </p:attrNameLst>
                                      </p:cBhvr>
                                      <p:to>
                                        <p:strVal val="hidden"/>
                                      </p:to>
                                    </p:set>
                                  </p:childTnLst>
                                </p:cTn>
                              </p:par>
                              <p:par>
                                <p:cTn id="165" presetID="3" presetClass="exit" presetSubtype="10" fill="hold" nodeType="withEffect">
                                  <p:stCondLst>
                                    <p:cond delay="0"/>
                                  </p:stCondLst>
                                  <p:childTnLst>
                                    <p:animEffect transition="out" filter="blinds(horizontal)">
                                      <p:cBhvr>
                                        <p:cTn id="166" dur="500"/>
                                        <p:tgtEl>
                                          <p:spTgt spid="75782"/>
                                        </p:tgtEl>
                                      </p:cBhvr>
                                    </p:animEffect>
                                    <p:set>
                                      <p:cBhvr>
                                        <p:cTn id="167" dur="1" fill="hold">
                                          <p:stCondLst>
                                            <p:cond delay="499"/>
                                          </p:stCondLst>
                                        </p:cTn>
                                        <p:tgtEl>
                                          <p:spTgt spid="75782"/>
                                        </p:tgtEl>
                                        <p:attrNameLst>
                                          <p:attrName>style.visibility</p:attrName>
                                        </p:attrNameLst>
                                      </p:cBhvr>
                                      <p:to>
                                        <p:strVal val="hidden"/>
                                      </p:to>
                                    </p:se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29" presetClass="entr" presetSubtype="0" fill="hold" nodeType="clickEffect">
                                  <p:stCondLst>
                                    <p:cond delay="0"/>
                                  </p:stCondLst>
                                  <p:childTnLst>
                                    <p:set>
                                      <p:cBhvr>
                                        <p:cTn id="171" dur="1" fill="hold">
                                          <p:stCondLst>
                                            <p:cond delay="0"/>
                                          </p:stCondLst>
                                        </p:cTn>
                                        <p:tgtEl>
                                          <p:spTgt spid="75786"/>
                                        </p:tgtEl>
                                        <p:attrNameLst>
                                          <p:attrName>style.visibility</p:attrName>
                                        </p:attrNameLst>
                                      </p:cBhvr>
                                      <p:to>
                                        <p:strVal val="visible"/>
                                      </p:to>
                                    </p:set>
                                    <p:anim calcmode="lin" valueType="num">
                                      <p:cBhvr>
                                        <p:cTn id="172" dur="1000" fill="hold"/>
                                        <p:tgtEl>
                                          <p:spTgt spid="75786"/>
                                        </p:tgtEl>
                                        <p:attrNameLst>
                                          <p:attrName>ppt_x</p:attrName>
                                        </p:attrNameLst>
                                      </p:cBhvr>
                                      <p:tavLst>
                                        <p:tav tm="0">
                                          <p:val>
                                            <p:strVal val="#ppt_x-.2"/>
                                          </p:val>
                                        </p:tav>
                                        <p:tav tm="100000">
                                          <p:val>
                                            <p:strVal val="#ppt_x"/>
                                          </p:val>
                                        </p:tav>
                                      </p:tavLst>
                                    </p:anim>
                                    <p:anim calcmode="lin" valueType="num">
                                      <p:cBhvr>
                                        <p:cTn id="173" dur="1000" fill="hold"/>
                                        <p:tgtEl>
                                          <p:spTgt spid="75786"/>
                                        </p:tgtEl>
                                        <p:attrNameLst>
                                          <p:attrName>ppt_y</p:attrName>
                                        </p:attrNameLst>
                                      </p:cBhvr>
                                      <p:tavLst>
                                        <p:tav tm="0">
                                          <p:val>
                                            <p:strVal val="#ppt_y"/>
                                          </p:val>
                                        </p:tav>
                                        <p:tav tm="100000">
                                          <p:val>
                                            <p:strVal val="#ppt_y"/>
                                          </p:val>
                                        </p:tav>
                                      </p:tavLst>
                                    </p:anim>
                                    <p:animEffect transition="in" filter="wipe(right)" prLst="gradientSize: 0.1">
                                      <p:cBhvr>
                                        <p:cTn id="174" dur="1000"/>
                                        <p:tgtEl>
                                          <p:spTgt spid="75786"/>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29" presetClass="entr" presetSubtype="0" fill="hold" nodeType="clickEffect">
                                  <p:stCondLst>
                                    <p:cond delay="0"/>
                                  </p:stCondLst>
                                  <p:childTnLst>
                                    <p:set>
                                      <p:cBhvr>
                                        <p:cTn id="178" dur="1" fill="hold">
                                          <p:stCondLst>
                                            <p:cond delay="0"/>
                                          </p:stCondLst>
                                        </p:cTn>
                                        <p:tgtEl>
                                          <p:spTgt spid="75787"/>
                                        </p:tgtEl>
                                        <p:attrNameLst>
                                          <p:attrName>style.visibility</p:attrName>
                                        </p:attrNameLst>
                                      </p:cBhvr>
                                      <p:to>
                                        <p:strVal val="visible"/>
                                      </p:to>
                                    </p:set>
                                    <p:anim calcmode="lin" valueType="num">
                                      <p:cBhvr>
                                        <p:cTn id="179" dur="1000" fill="hold"/>
                                        <p:tgtEl>
                                          <p:spTgt spid="75787"/>
                                        </p:tgtEl>
                                        <p:attrNameLst>
                                          <p:attrName>ppt_x</p:attrName>
                                        </p:attrNameLst>
                                      </p:cBhvr>
                                      <p:tavLst>
                                        <p:tav tm="0">
                                          <p:val>
                                            <p:strVal val="#ppt_x-.2"/>
                                          </p:val>
                                        </p:tav>
                                        <p:tav tm="100000">
                                          <p:val>
                                            <p:strVal val="#ppt_x"/>
                                          </p:val>
                                        </p:tav>
                                      </p:tavLst>
                                    </p:anim>
                                    <p:anim calcmode="lin" valueType="num">
                                      <p:cBhvr>
                                        <p:cTn id="180" dur="1000" fill="hold"/>
                                        <p:tgtEl>
                                          <p:spTgt spid="75787"/>
                                        </p:tgtEl>
                                        <p:attrNameLst>
                                          <p:attrName>ppt_y</p:attrName>
                                        </p:attrNameLst>
                                      </p:cBhvr>
                                      <p:tavLst>
                                        <p:tav tm="0">
                                          <p:val>
                                            <p:strVal val="#ppt_y"/>
                                          </p:val>
                                        </p:tav>
                                        <p:tav tm="100000">
                                          <p:val>
                                            <p:strVal val="#ppt_y"/>
                                          </p:val>
                                        </p:tav>
                                      </p:tavLst>
                                    </p:anim>
                                    <p:animEffect transition="in" filter="wipe(right)" prLst="gradientSize: 0.1">
                                      <p:cBhvr>
                                        <p:cTn id="181" dur="1000"/>
                                        <p:tgtEl>
                                          <p:spTgt spid="75787"/>
                                        </p:tgtEl>
                                      </p:cBhvr>
                                    </p:animEffect>
                                  </p:childTnLst>
                                </p:cTn>
                              </p:par>
                              <p:par>
                                <p:cTn id="182" presetID="29" presetClass="entr" presetSubtype="0" fill="hold" nodeType="withEffect">
                                  <p:stCondLst>
                                    <p:cond delay="0"/>
                                  </p:stCondLst>
                                  <p:childTnLst>
                                    <p:set>
                                      <p:cBhvr>
                                        <p:cTn id="183" dur="1" fill="hold">
                                          <p:stCondLst>
                                            <p:cond delay="0"/>
                                          </p:stCondLst>
                                        </p:cTn>
                                        <p:tgtEl>
                                          <p:spTgt spid="75828"/>
                                        </p:tgtEl>
                                        <p:attrNameLst>
                                          <p:attrName>style.visibility</p:attrName>
                                        </p:attrNameLst>
                                      </p:cBhvr>
                                      <p:to>
                                        <p:strVal val="visible"/>
                                      </p:to>
                                    </p:set>
                                    <p:anim calcmode="lin" valueType="num">
                                      <p:cBhvr>
                                        <p:cTn id="184" dur="1000" fill="hold"/>
                                        <p:tgtEl>
                                          <p:spTgt spid="75828"/>
                                        </p:tgtEl>
                                        <p:attrNameLst>
                                          <p:attrName>ppt_x</p:attrName>
                                        </p:attrNameLst>
                                      </p:cBhvr>
                                      <p:tavLst>
                                        <p:tav tm="0">
                                          <p:val>
                                            <p:strVal val="#ppt_x-.2"/>
                                          </p:val>
                                        </p:tav>
                                        <p:tav tm="100000">
                                          <p:val>
                                            <p:strVal val="#ppt_x"/>
                                          </p:val>
                                        </p:tav>
                                      </p:tavLst>
                                    </p:anim>
                                    <p:anim calcmode="lin" valueType="num">
                                      <p:cBhvr>
                                        <p:cTn id="185" dur="1000" fill="hold"/>
                                        <p:tgtEl>
                                          <p:spTgt spid="75828"/>
                                        </p:tgtEl>
                                        <p:attrNameLst>
                                          <p:attrName>ppt_y</p:attrName>
                                        </p:attrNameLst>
                                      </p:cBhvr>
                                      <p:tavLst>
                                        <p:tav tm="0">
                                          <p:val>
                                            <p:strVal val="#ppt_y"/>
                                          </p:val>
                                        </p:tav>
                                        <p:tav tm="100000">
                                          <p:val>
                                            <p:strVal val="#ppt_y"/>
                                          </p:val>
                                        </p:tav>
                                      </p:tavLst>
                                    </p:anim>
                                    <p:animEffect transition="in" filter="wipe(right)" prLst="gradientSize: 0.1">
                                      <p:cBhvr>
                                        <p:cTn id="186" dur="1000"/>
                                        <p:tgtEl>
                                          <p:spTgt spid="75828"/>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0" presetClass="path" presetSubtype="0" accel="50000" decel="50000" fill="hold" nodeType="clickEffect">
                                  <p:stCondLst>
                                    <p:cond delay="0"/>
                                  </p:stCondLst>
                                  <p:childTnLst>
                                    <p:animMotion origin="layout" path="M 3.33333E-6 5.78035E-8 C 0.21267 -0.00116 0.24409 0.04254 0.36215 -0.01017 C 0.36684 -0.01665 0.36892 -0.01457 0.37326 -0.02266 C 0.37378 -0.03468 0.3743 -0.05803 0.37639 -0.0726 C 0.37743 -0.08092 0.38003 -0.08879 0.38107 -0.09711 C 0.3835 -0.11723 0.38003 -0.10844 0.38559 -0.12 C 0.38611 -0.12486 0.3875 -0.12971 0.3875 -0.13457 C 0.3875 -0.18705 0.38698 -0.23954 0.38559 -0.29225 C 0.38489 -0.31538 0.37378 -0.35283 0.3559 -0.35954 C 0.3434 -0.35954 0.33073 -0.35838 0.31823 -0.35838 " pathEditMode="relative" rAng="0" ptsTypes="fffffffffA">
                                      <p:cBhvr>
                                        <p:cTn id="190" dur="2000" fill="hold"/>
                                        <p:tgtEl>
                                          <p:spTgt spid="75828"/>
                                        </p:tgtEl>
                                        <p:attrNameLst>
                                          <p:attrName>ppt_x</p:attrName>
                                          <p:attrName>ppt_y</p:attrName>
                                        </p:attrNameLst>
                                      </p:cBhvr>
                                      <p:rCtr x="19375" y="-15861"/>
                                    </p:animMotion>
                                  </p:childTnLst>
                                </p:cTn>
                              </p:par>
                            </p:childTnLst>
                          </p:cTn>
                        </p:par>
                      </p:childTnLst>
                    </p:cTn>
                  </p:par>
                  <p:par>
                    <p:cTn id="191" fill="hold" nodeType="clickPar">
                      <p:stCondLst>
                        <p:cond delay="indefinite"/>
                      </p:stCondLst>
                      <p:childTnLst>
                        <p:par>
                          <p:cTn id="192" fill="hold" nodeType="withGroup">
                            <p:stCondLst>
                              <p:cond delay="0"/>
                            </p:stCondLst>
                            <p:childTnLst>
                              <p:par>
                                <p:cTn id="193" presetID="3" presetClass="exit" presetSubtype="10" fill="hold" nodeType="clickEffect">
                                  <p:stCondLst>
                                    <p:cond delay="0"/>
                                  </p:stCondLst>
                                  <p:childTnLst>
                                    <p:animEffect transition="out" filter="blinds(horizontal)">
                                      <p:cBhvr>
                                        <p:cTn id="194" dur="500"/>
                                        <p:tgtEl>
                                          <p:spTgt spid="75787"/>
                                        </p:tgtEl>
                                      </p:cBhvr>
                                    </p:animEffect>
                                    <p:set>
                                      <p:cBhvr>
                                        <p:cTn id="195" dur="1" fill="hold">
                                          <p:stCondLst>
                                            <p:cond delay="499"/>
                                          </p:stCondLst>
                                        </p:cTn>
                                        <p:tgtEl>
                                          <p:spTgt spid="75787"/>
                                        </p:tgtEl>
                                        <p:attrNameLst>
                                          <p:attrName>style.visibility</p:attrName>
                                        </p:attrNameLst>
                                      </p:cBhvr>
                                      <p:to>
                                        <p:strVal val="hidden"/>
                                      </p:to>
                                    </p:set>
                                  </p:childTnLst>
                                </p:cTn>
                              </p:par>
                              <p:par>
                                <p:cTn id="196" presetID="3" presetClass="exit" presetSubtype="10" fill="hold" nodeType="withEffect">
                                  <p:stCondLst>
                                    <p:cond delay="0"/>
                                  </p:stCondLst>
                                  <p:childTnLst>
                                    <p:animEffect transition="out" filter="blinds(horizontal)">
                                      <p:cBhvr>
                                        <p:cTn id="197" dur="500"/>
                                        <p:tgtEl>
                                          <p:spTgt spid="75786"/>
                                        </p:tgtEl>
                                      </p:cBhvr>
                                    </p:animEffect>
                                    <p:set>
                                      <p:cBhvr>
                                        <p:cTn id="198" dur="1" fill="hold">
                                          <p:stCondLst>
                                            <p:cond delay="499"/>
                                          </p:stCondLst>
                                        </p:cTn>
                                        <p:tgtEl>
                                          <p:spTgt spid="75786"/>
                                        </p:tgtEl>
                                        <p:attrNameLst>
                                          <p:attrName>style.visibility</p:attrName>
                                        </p:attrNameLst>
                                      </p:cBhvr>
                                      <p:to>
                                        <p:strVal val="hidden"/>
                                      </p:to>
                                    </p:set>
                                  </p:childTnLst>
                                </p:cTn>
                              </p:par>
                            </p:childTnLst>
                          </p:cTn>
                        </p:par>
                      </p:childTnLst>
                    </p:cTn>
                  </p:par>
                  <p:par>
                    <p:cTn id="199" fill="hold" nodeType="clickPar">
                      <p:stCondLst>
                        <p:cond delay="indefinite"/>
                      </p:stCondLst>
                      <p:childTnLst>
                        <p:par>
                          <p:cTn id="200" fill="hold" nodeType="withGroup">
                            <p:stCondLst>
                              <p:cond delay="0"/>
                            </p:stCondLst>
                            <p:childTnLst>
                              <p:par>
                                <p:cTn id="201" presetID="29" presetClass="entr" presetSubtype="0" fill="hold" nodeType="clickEffect">
                                  <p:stCondLst>
                                    <p:cond delay="0"/>
                                  </p:stCondLst>
                                  <p:childTnLst>
                                    <p:set>
                                      <p:cBhvr>
                                        <p:cTn id="202" dur="1" fill="hold">
                                          <p:stCondLst>
                                            <p:cond delay="0"/>
                                          </p:stCondLst>
                                        </p:cTn>
                                        <p:tgtEl>
                                          <p:spTgt spid="75788"/>
                                        </p:tgtEl>
                                        <p:attrNameLst>
                                          <p:attrName>style.visibility</p:attrName>
                                        </p:attrNameLst>
                                      </p:cBhvr>
                                      <p:to>
                                        <p:strVal val="visible"/>
                                      </p:to>
                                    </p:set>
                                    <p:anim calcmode="lin" valueType="num">
                                      <p:cBhvr>
                                        <p:cTn id="203" dur="1000" fill="hold"/>
                                        <p:tgtEl>
                                          <p:spTgt spid="75788"/>
                                        </p:tgtEl>
                                        <p:attrNameLst>
                                          <p:attrName>ppt_x</p:attrName>
                                        </p:attrNameLst>
                                      </p:cBhvr>
                                      <p:tavLst>
                                        <p:tav tm="0">
                                          <p:val>
                                            <p:strVal val="#ppt_x-.2"/>
                                          </p:val>
                                        </p:tav>
                                        <p:tav tm="100000">
                                          <p:val>
                                            <p:strVal val="#ppt_x"/>
                                          </p:val>
                                        </p:tav>
                                      </p:tavLst>
                                    </p:anim>
                                    <p:anim calcmode="lin" valueType="num">
                                      <p:cBhvr>
                                        <p:cTn id="204" dur="1000" fill="hold"/>
                                        <p:tgtEl>
                                          <p:spTgt spid="75788"/>
                                        </p:tgtEl>
                                        <p:attrNameLst>
                                          <p:attrName>ppt_y</p:attrName>
                                        </p:attrNameLst>
                                      </p:cBhvr>
                                      <p:tavLst>
                                        <p:tav tm="0">
                                          <p:val>
                                            <p:strVal val="#ppt_y"/>
                                          </p:val>
                                        </p:tav>
                                        <p:tav tm="100000">
                                          <p:val>
                                            <p:strVal val="#ppt_y"/>
                                          </p:val>
                                        </p:tav>
                                      </p:tavLst>
                                    </p:anim>
                                    <p:animEffect transition="in" filter="wipe(right)" prLst="gradientSize: 0.1">
                                      <p:cBhvr>
                                        <p:cTn id="205" dur="1000"/>
                                        <p:tgtEl>
                                          <p:spTgt spid="75788"/>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29" presetClass="entr" presetSubtype="0" fill="hold" nodeType="clickEffect">
                                  <p:stCondLst>
                                    <p:cond delay="0"/>
                                  </p:stCondLst>
                                  <p:childTnLst>
                                    <p:set>
                                      <p:cBhvr>
                                        <p:cTn id="209" dur="1" fill="hold">
                                          <p:stCondLst>
                                            <p:cond delay="0"/>
                                          </p:stCondLst>
                                        </p:cTn>
                                        <p:tgtEl>
                                          <p:spTgt spid="75789"/>
                                        </p:tgtEl>
                                        <p:attrNameLst>
                                          <p:attrName>style.visibility</p:attrName>
                                        </p:attrNameLst>
                                      </p:cBhvr>
                                      <p:to>
                                        <p:strVal val="visible"/>
                                      </p:to>
                                    </p:set>
                                    <p:anim calcmode="lin" valueType="num">
                                      <p:cBhvr>
                                        <p:cTn id="210" dur="1000" fill="hold"/>
                                        <p:tgtEl>
                                          <p:spTgt spid="75789"/>
                                        </p:tgtEl>
                                        <p:attrNameLst>
                                          <p:attrName>ppt_x</p:attrName>
                                        </p:attrNameLst>
                                      </p:cBhvr>
                                      <p:tavLst>
                                        <p:tav tm="0">
                                          <p:val>
                                            <p:strVal val="#ppt_x-.2"/>
                                          </p:val>
                                        </p:tav>
                                        <p:tav tm="100000">
                                          <p:val>
                                            <p:strVal val="#ppt_x"/>
                                          </p:val>
                                        </p:tav>
                                      </p:tavLst>
                                    </p:anim>
                                    <p:anim calcmode="lin" valueType="num">
                                      <p:cBhvr>
                                        <p:cTn id="211" dur="1000" fill="hold"/>
                                        <p:tgtEl>
                                          <p:spTgt spid="75789"/>
                                        </p:tgtEl>
                                        <p:attrNameLst>
                                          <p:attrName>ppt_y</p:attrName>
                                        </p:attrNameLst>
                                      </p:cBhvr>
                                      <p:tavLst>
                                        <p:tav tm="0">
                                          <p:val>
                                            <p:strVal val="#ppt_y"/>
                                          </p:val>
                                        </p:tav>
                                        <p:tav tm="100000">
                                          <p:val>
                                            <p:strVal val="#ppt_y"/>
                                          </p:val>
                                        </p:tav>
                                      </p:tavLst>
                                    </p:anim>
                                    <p:animEffect transition="in" filter="wipe(right)" prLst="gradientSize: 0.1">
                                      <p:cBhvr>
                                        <p:cTn id="212" dur="1000"/>
                                        <p:tgtEl>
                                          <p:spTgt spid="75789"/>
                                        </p:tgtEl>
                                      </p:cBhvr>
                                    </p:animEffect>
                                  </p:childTnLst>
                                </p:cTn>
                              </p:par>
                            </p:childTnLst>
                          </p:cTn>
                        </p:par>
                      </p:childTnLst>
                    </p:cTn>
                  </p:par>
                  <p:par>
                    <p:cTn id="213" fill="hold" nodeType="clickPar">
                      <p:stCondLst>
                        <p:cond delay="indefinite"/>
                      </p:stCondLst>
                      <p:childTnLst>
                        <p:par>
                          <p:cTn id="214" fill="hold" nodeType="withGroup">
                            <p:stCondLst>
                              <p:cond delay="0"/>
                            </p:stCondLst>
                            <p:childTnLst>
                              <p:par>
                                <p:cTn id="215" presetID="29" presetClass="entr" presetSubtype="0" fill="hold" nodeType="clickEffect">
                                  <p:stCondLst>
                                    <p:cond delay="0"/>
                                  </p:stCondLst>
                                  <p:childTnLst>
                                    <p:set>
                                      <p:cBhvr>
                                        <p:cTn id="216" dur="1" fill="hold">
                                          <p:stCondLst>
                                            <p:cond delay="0"/>
                                          </p:stCondLst>
                                        </p:cTn>
                                        <p:tgtEl>
                                          <p:spTgt spid="75794"/>
                                        </p:tgtEl>
                                        <p:attrNameLst>
                                          <p:attrName>style.visibility</p:attrName>
                                        </p:attrNameLst>
                                      </p:cBhvr>
                                      <p:to>
                                        <p:strVal val="visible"/>
                                      </p:to>
                                    </p:set>
                                    <p:anim calcmode="lin" valueType="num">
                                      <p:cBhvr>
                                        <p:cTn id="217" dur="1000" fill="hold"/>
                                        <p:tgtEl>
                                          <p:spTgt spid="75794"/>
                                        </p:tgtEl>
                                        <p:attrNameLst>
                                          <p:attrName>ppt_x</p:attrName>
                                        </p:attrNameLst>
                                      </p:cBhvr>
                                      <p:tavLst>
                                        <p:tav tm="0">
                                          <p:val>
                                            <p:strVal val="#ppt_x-.2"/>
                                          </p:val>
                                        </p:tav>
                                        <p:tav tm="100000">
                                          <p:val>
                                            <p:strVal val="#ppt_x"/>
                                          </p:val>
                                        </p:tav>
                                      </p:tavLst>
                                    </p:anim>
                                    <p:anim calcmode="lin" valueType="num">
                                      <p:cBhvr>
                                        <p:cTn id="218" dur="1000" fill="hold"/>
                                        <p:tgtEl>
                                          <p:spTgt spid="75794"/>
                                        </p:tgtEl>
                                        <p:attrNameLst>
                                          <p:attrName>ppt_y</p:attrName>
                                        </p:attrNameLst>
                                      </p:cBhvr>
                                      <p:tavLst>
                                        <p:tav tm="0">
                                          <p:val>
                                            <p:strVal val="#ppt_y"/>
                                          </p:val>
                                        </p:tav>
                                        <p:tav tm="100000">
                                          <p:val>
                                            <p:strVal val="#ppt_y"/>
                                          </p:val>
                                        </p:tav>
                                      </p:tavLst>
                                    </p:anim>
                                    <p:animEffect transition="in" filter="wipe(right)" prLst="gradientSize: 0.1">
                                      <p:cBhvr>
                                        <p:cTn id="219" dur="1000"/>
                                        <p:tgtEl>
                                          <p:spTgt spid="75794"/>
                                        </p:tgtEl>
                                      </p:cBhvr>
                                    </p:animEffect>
                                  </p:childTnLst>
                                </p:cTn>
                              </p:par>
                              <p:par>
                                <p:cTn id="220" presetID="29" presetClass="entr" presetSubtype="0" fill="hold" nodeType="withEffect">
                                  <p:stCondLst>
                                    <p:cond delay="0"/>
                                  </p:stCondLst>
                                  <p:childTnLst>
                                    <p:set>
                                      <p:cBhvr>
                                        <p:cTn id="221" dur="1" fill="hold">
                                          <p:stCondLst>
                                            <p:cond delay="0"/>
                                          </p:stCondLst>
                                        </p:cTn>
                                        <p:tgtEl>
                                          <p:spTgt spid="75829"/>
                                        </p:tgtEl>
                                        <p:attrNameLst>
                                          <p:attrName>style.visibility</p:attrName>
                                        </p:attrNameLst>
                                      </p:cBhvr>
                                      <p:to>
                                        <p:strVal val="visible"/>
                                      </p:to>
                                    </p:set>
                                    <p:anim calcmode="lin" valueType="num">
                                      <p:cBhvr>
                                        <p:cTn id="222" dur="1000" fill="hold"/>
                                        <p:tgtEl>
                                          <p:spTgt spid="75829"/>
                                        </p:tgtEl>
                                        <p:attrNameLst>
                                          <p:attrName>ppt_x</p:attrName>
                                        </p:attrNameLst>
                                      </p:cBhvr>
                                      <p:tavLst>
                                        <p:tav tm="0">
                                          <p:val>
                                            <p:strVal val="#ppt_x-.2"/>
                                          </p:val>
                                        </p:tav>
                                        <p:tav tm="100000">
                                          <p:val>
                                            <p:strVal val="#ppt_x"/>
                                          </p:val>
                                        </p:tav>
                                      </p:tavLst>
                                    </p:anim>
                                    <p:anim calcmode="lin" valueType="num">
                                      <p:cBhvr>
                                        <p:cTn id="223" dur="1000" fill="hold"/>
                                        <p:tgtEl>
                                          <p:spTgt spid="75829"/>
                                        </p:tgtEl>
                                        <p:attrNameLst>
                                          <p:attrName>ppt_y</p:attrName>
                                        </p:attrNameLst>
                                      </p:cBhvr>
                                      <p:tavLst>
                                        <p:tav tm="0">
                                          <p:val>
                                            <p:strVal val="#ppt_y"/>
                                          </p:val>
                                        </p:tav>
                                        <p:tav tm="100000">
                                          <p:val>
                                            <p:strVal val="#ppt_y"/>
                                          </p:val>
                                        </p:tav>
                                      </p:tavLst>
                                    </p:anim>
                                    <p:animEffect transition="in" filter="wipe(right)" prLst="gradientSize: 0.1">
                                      <p:cBhvr>
                                        <p:cTn id="224" dur="1000"/>
                                        <p:tgtEl>
                                          <p:spTgt spid="75829"/>
                                        </p:tgtEl>
                                      </p:cBhvr>
                                    </p:animEffec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0" presetClass="path" presetSubtype="0" accel="50000" decel="50000" fill="hold" nodeType="clickEffect">
                                  <p:stCondLst>
                                    <p:cond delay="0"/>
                                  </p:stCondLst>
                                  <p:childTnLst>
                                    <p:animMotion origin="layout" path="M -8.33333E-7 -1.09827E-6 C 0.06528 -0.00092 0.13125 -1.09827E-6 0.19705 -0.00254 C 0.20747 -0.00254 0.21997 -0.01202 0.22969 -0.01688 C 0.24167 -0.02243 0.25504 -0.02474 0.2658 -0.03306 C 0.27083 -0.04208 0.2717 -0.05179 0.27431 -0.0615 C 0.27604 -0.08832 0.27882 -0.11468 0.28108 -0.14127 C 0.28056 -0.23514 0.30573 -0.33457 0.27778 -0.42312 C 0.27465 -0.43214 0.26094 -0.42682 0.25208 -0.42682 " pathEditMode="relative" rAng="0" ptsTypes="fffffffA">
                                      <p:cBhvr>
                                        <p:cTn id="228" dur="2000" fill="hold"/>
                                        <p:tgtEl>
                                          <p:spTgt spid="75829"/>
                                        </p:tgtEl>
                                        <p:attrNameLst>
                                          <p:attrName>ppt_x</p:attrName>
                                          <p:attrName>ppt_y</p:attrName>
                                        </p:attrNameLst>
                                      </p:cBhvr>
                                      <p:rCtr x="15278" y="-21618"/>
                                    </p:animMotion>
                                  </p:childTnLst>
                                </p:cTn>
                              </p:par>
                            </p:childTnLst>
                          </p:cTn>
                        </p:par>
                      </p:childTnLst>
                    </p:cTn>
                  </p:par>
                  <p:par>
                    <p:cTn id="229" fill="hold" nodeType="clickPar">
                      <p:stCondLst>
                        <p:cond delay="indefinite"/>
                      </p:stCondLst>
                      <p:childTnLst>
                        <p:par>
                          <p:cTn id="230" fill="hold" nodeType="withGroup">
                            <p:stCondLst>
                              <p:cond delay="0"/>
                            </p:stCondLst>
                            <p:childTnLst>
                              <p:par>
                                <p:cTn id="231" presetID="3" presetClass="exit" presetSubtype="10" fill="hold" nodeType="clickEffect">
                                  <p:stCondLst>
                                    <p:cond delay="0"/>
                                  </p:stCondLst>
                                  <p:childTnLst>
                                    <p:animEffect transition="out" filter="blinds(horizontal)">
                                      <p:cBhvr>
                                        <p:cTn id="232" dur="500"/>
                                        <p:tgtEl>
                                          <p:spTgt spid="75794"/>
                                        </p:tgtEl>
                                      </p:cBhvr>
                                    </p:animEffect>
                                    <p:set>
                                      <p:cBhvr>
                                        <p:cTn id="233" dur="1" fill="hold">
                                          <p:stCondLst>
                                            <p:cond delay="499"/>
                                          </p:stCondLst>
                                        </p:cTn>
                                        <p:tgtEl>
                                          <p:spTgt spid="75794"/>
                                        </p:tgtEl>
                                        <p:attrNameLst>
                                          <p:attrName>style.visibility</p:attrName>
                                        </p:attrNameLst>
                                      </p:cBhvr>
                                      <p:to>
                                        <p:strVal val="hidden"/>
                                      </p:to>
                                    </p:set>
                                  </p:childTnLst>
                                </p:cTn>
                              </p:par>
                              <p:par>
                                <p:cTn id="234" presetID="3" presetClass="exit" presetSubtype="10" fill="hold" nodeType="withEffect">
                                  <p:stCondLst>
                                    <p:cond delay="0"/>
                                  </p:stCondLst>
                                  <p:childTnLst>
                                    <p:animEffect transition="out" filter="blinds(horizontal)">
                                      <p:cBhvr>
                                        <p:cTn id="235" dur="500"/>
                                        <p:tgtEl>
                                          <p:spTgt spid="75789"/>
                                        </p:tgtEl>
                                      </p:cBhvr>
                                    </p:animEffect>
                                    <p:set>
                                      <p:cBhvr>
                                        <p:cTn id="236" dur="1" fill="hold">
                                          <p:stCondLst>
                                            <p:cond delay="499"/>
                                          </p:stCondLst>
                                        </p:cTn>
                                        <p:tgtEl>
                                          <p:spTgt spid="75789"/>
                                        </p:tgtEl>
                                        <p:attrNameLst>
                                          <p:attrName>style.visibility</p:attrName>
                                        </p:attrNameLst>
                                      </p:cBhvr>
                                      <p:to>
                                        <p:strVal val="hidden"/>
                                      </p:to>
                                    </p:set>
                                  </p:childTnLst>
                                </p:cTn>
                              </p:par>
                              <p:par>
                                <p:cTn id="237" presetID="3" presetClass="exit" presetSubtype="10" fill="hold" nodeType="withEffect">
                                  <p:stCondLst>
                                    <p:cond delay="0"/>
                                  </p:stCondLst>
                                  <p:childTnLst>
                                    <p:animEffect transition="out" filter="blinds(horizontal)">
                                      <p:cBhvr>
                                        <p:cTn id="238" dur="500"/>
                                        <p:tgtEl>
                                          <p:spTgt spid="75788"/>
                                        </p:tgtEl>
                                      </p:cBhvr>
                                    </p:animEffect>
                                    <p:set>
                                      <p:cBhvr>
                                        <p:cTn id="239" dur="1" fill="hold">
                                          <p:stCondLst>
                                            <p:cond delay="499"/>
                                          </p:stCondLst>
                                        </p:cTn>
                                        <p:tgtEl>
                                          <p:spTgt spid="75788"/>
                                        </p:tgtEl>
                                        <p:attrNameLst>
                                          <p:attrName>style.visibility</p:attrName>
                                        </p:attrNameLst>
                                      </p:cBhvr>
                                      <p:to>
                                        <p:strVal val="hidden"/>
                                      </p:to>
                                    </p:set>
                                  </p:childTnLst>
                                </p:cTn>
                              </p:par>
                            </p:childTnLst>
                          </p:cTn>
                        </p:par>
                      </p:childTnLst>
                    </p:cTn>
                  </p:par>
                  <p:par>
                    <p:cTn id="240" fill="hold" nodeType="clickPar">
                      <p:stCondLst>
                        <p:cond delay="indefinite"/>
                      </p:stCondLst>
                      <p:childTnLst>
                        <p:par>
                          <p:cTn id="241" fill="hold" nodeType="withGroup">
                            <p:stCondLst>
                              <p:cond delay="0"/>
                            </p:stCondLst>
                            <p:childTnLst>
                              <p:par>
                                <p:cTn id="242" presetID="29" presetClass="entr" presetSubtype="0" fill="hold" nodeType="clickEffect">
                                  <p:stCondLst>
                                    <p:cond delay="0"/>
                                  </p:stCondLst>
                                  <p:childTnLst>
                                    <p:set>
                                      <p:cBhvr>
                                        <p:cTn id="243" dur="1" fill="hold">
                                          <p:stCondLst>
                                            <p:cond delay="0"/>
                                          </p:stCondLst>
                                        </p:cTn>
                                        <p:tgtEl>
                                          <p:spTgt spid="75790"/>
                                        </p:tgtEl>
                                        <p:attrNameLst>
                                          <p:attrName>style.visibility</p:attrName>
                                        </p:attrNameLst>
                                      </p:cBhvr>
                                      <p:to>
                                        <p:strVal val="visible"/>
                                      </p:to>
                                    </p:set>
                                    <p:anim calcmode="lin" valueType="num">
                                      <p:cBhvr>
                                        <p:cTn id="244" dur="1000" fill="hold"/>
                                        <p:tgtEl>
                                          <p:spTgt spid="75790"/>
                                        </p:tgtEl>
                                        <p:attrNameLst>
                                          <p:attrName>ppt_x</p:attrName>
                                        </p:attrNameLst>
                                      </p:cBhvr>
                                      <p:tavLst>
                                        <p:tav tm="0">
                                          <p:val>
                                            <p:strVal val="#ppt_x-.2"/>
                                          </p:val>
                                        </p:tav>
                                        <p:tav tm="100000">
                                          <p:val>
                                            <p:strVal val="#ppt_x"/>
                                          </p:val>
                                        </p:tav>
                                      </p:tavLst>
                                    </p:anim>
                                    <p:anim calcmode="lin" valueType="num">
                                      <p:cBhvr>
                                        <p:cTn id="245" dur="1000" fill="hold"/>
                                        <p:tgtEl>
                                          <p:spTgt spid="75790"/>
                                        </p:tgtEl>
                                        <p:attrNameLst>
                                          <p:attrName>ppt_y</p:attrName>
                                        </p:attrNameLst>
                                      </p:cBhvr>
                                      <p:tavLst>
                                        <p:tav tm="0">
                                          <p:val>
                                            <p:strVal val="#ppt_y"/>
                                          </p:val>
                                        </p:tav>
                                        <p:tav tm="100000">
                                          <p:val>
                                            <p:strVal val="#ppt_y"/>
                                          </p:val>
                                        </p:tav>
                                      </p:tavLst>
                                    </p:anim>
                                    <p:animEffect transition="in" filter="wipe(right)" prLst="gradientSize: 0.1">
                                      <p:cBhvr>
                                        <p:cTn id="246" dur="1000"/>
                                        <p:tgtEl>
                                          <p:spTgt spid="75790"/>
                                        </p:tgtEl>
                                      </p:cBhvr>
                                    </p:animEffect>
                                  </p:childTnLst>
                                </p:cTn>
                              </p:par>
                            </p:childTnLst>
                          </p:cTn>
                        </p:par>
                      </p:childTnLst>
                    </p:cTn>
                  </p:par>
                  <p:par>
                    <p:cTn id="247" fill="hold" nodeType="clickPar">
                      <p:stCondLst>
                        <p:cond delay="indefinite"/>
                      </p:stCondLst>
                      <p:childTnLst>
                        <p:par>
                          <p:cTn id="248" fill="hold" nodeType="withGroup">
                            <p:stCondLst>
                              <p:cond delay="0"/>
                            </p:stCondLst>
                            <p:childTnLst>
                              <p:par>
                                <p:cTn id="249" presetID="29" presetClass="entr" presetSubtype="0" fill="hold" nodeType="clickEffect">
                                  <p:stCondLst>
                                    <p:cond delay="0"/>
                                  </p:stCondLst>
                                  <p:childTnLst>
                                    <p:set>
                                      <p:cBhvr>
                                        <p:cTn id="250" dur="1" fill="hold">
                                          <p:stCondLst>
                                            <p:cond delay="0"/>
                                          </p:stCondLst>
                                        </p:cTn>
                                        <p:tgtEl>
                                          <p:spTgt spid="75791"/>
                                        </p:tgtEl>
                                        <p:attrNameLst>
                                          <p:attrName>style.visibility</p:attrName>
                                        </p:attrNameLst>
                                      </p:cBhvr>
                                      <p:to>
                                        <p:strVal val="visible"/>
                                      </p:to>
                                    </p:set>
                                    <p:anim calcmode="lin" valueType="num">
                                      <p:cBhvr>
                                        <p:cTn id="251" dur="1000" fill="hold"/>
                                        <p:tgtEl>
                                          <p:spTgt spid="75791"/>
                                        </p:tgtEl>
                                        <p:attrNameLst>
                                          <p:attrName>ppt_x</p:attrName>
                                        </p:attrNameLst>
                                      </p:cBhvr>
                                      <p:tavLst>
                                        <p:tav tm="0">
                                          <p:val>
                                            <p:strVal val="#ppt_x-.2"/>
                                          </p:val>
                                        </p:tav>
                                        <p:tav tm="100000">
                                          <p:val>
                                            <p:strVal val="#ppt_x"/>
                                          </p:val>
                                        </p:tav>
                                      </p:tavLst>
                                    </p:anim>
                                    <p:anim calcmode="lin" valueType="num">
                                      <p:cBhvr>
                                        <p:cTn id="252" dur="1000" fill="hold"/>
                                        <p:tgtEl>
                                          <p:spTgt spid="75791"/>
                                        </p:tgtEl>
                                        <p:attrNameLst>
                                          <p:attrName>ppt_y</p:attrName>
                                        </p:attrNameLst>
                                      </p:cBhvr>
                                      <p:tavLst>
                                        <p:tav tm="0">
                                          <p:val>
                                            <p:strVal val="#ppt_y"/>
                                          </p:val>
                                        </p:tav>
                                        <p:tav tm="100000">
                                          <p:val>
                                            <p:strVal val="#ppt_y"/>
                                          </p:val>
                                        </p:tav>
                                      </p:tavLst>
                                    </p:anim>
                                    <p:animEffect transition="in" filter="wipe(right)" prLst="gradientSize: 0.1">
                                      <p:cBhvr>
                                        <p:cTn id="253" dur="1000"/>
                                        <p:tgtEl>
                                          <p:spTgt spid="75791"/>
                                        </p:tgtEl>
                                      </p:cBhvr>
                                    </p:animEffect>
                                  </p:childTnLst>
                                </p:cTn>
                              </p:par>
                            </p:childTnLst>
                          </p:cTn>
                        </p:par>
                      </p:childTnLst>
                    </p:cTn>
                  </p:par>
                  <p:par>
                    <p:cTn id="254" fill="hold" nodeType="clickPar">
                      <p:stCondLst>
                        <p:cond delay="indefinite"/>
                      </p:stCondLst>
                      <p:childTnLst>
                        <p:par>
                          <p:cTn id="255" fill="hold" nodeType="withGroup">
                            <p:stCondLst>
                              <p:cond delay="0"/>
                            </p:stCondLst>
                            <p:childTnLst>
                              <p:par>
                                <p:cTn id="256" presetID="29" presetClass="entr" presetSubtype="0" fill="hold" nodeType="clickEffect">
                                  <p:stCondLst>
                                    <p:cond delay="0"/>
                                  </p:stCondLst>
                                  <p:childTnLst>
                                    <p:set>
                                      <p:cBhvr>
                                        <p:cTn id="257" dur="1" fill="hold">
                                          <p:stCondLst>
                                            <p:cond delay="0"/>
                                          </p:stCondLst>
                                        </p:cTn>
                                        <p:tgtEl>
                                          <p:spTgt spid="75795"/>
                                        </p:tgtEl>
                                        <p:attrNameLst>
                                          <p:attrName>style.visibility</p:attrName>
                                        </p:attrNameLst>
                                      </p:cBhvr>
                                      <p:to>
                                        <p:strVal val="visible"/>
                                      </p:to>
                                    </p:set>
                                    <p:anim calcmode="lin" valueType="num">
                                      <p:cBhvr>
                                        <p:cTn id="258" dur="1000" fill="hold"/>
                                        <p:tgtEl>
                                          <p:spTgt spid="75795"/>
                                        </p:tgtEl>
                                        <p:attrNameLst>
                                          <p:attrName>ppt_x</p:attrName>
                                        </p:attrNameLst>
                                      </p:cBhvr>
                                      <p:tavLst>
                                        <p:tav tm="0">
                                          <p:val>
                                            <p:strVal val="#ppt_x-.2"/>
                                          </p:val>
                                        </p:tav>
                                        <p:tav tm="100000">
                                          <p:val>
                                            <p:strVal val="#ppt_x"/>
                                          </p:val>
                                        </p:tav>
                                      </p:tavLst>
                                    </p:anim>
                                    <p:anim calcmode="lin" valueType="num">
                                      <p:cBhvr>
                                        <p:cTn id="259" dur="1000" fill="hold"/>
                                        <p:tgtEl>
                                          <p:spTgt spid="75795"/>
                                        </p:tgtEl>
                                        <p:attrNameLst>
                                          <p:attrName>ppt_y</p:attrName>
                                        </p:attrNameLst>
                                      </p:cBhvr>
                                      <p:tavLst>
                                        <p:tav tm="0">
                                          <p:val>
                                            <p:strVal val="#ppt_y"/>
                                          </p:val>
                                        </p:tav>
                                        <p:tav tm="100000">
                                          <p:val>
                                            <p:strVal val="#ppt_y"/>
                                          </p:val>
                                        </p:tav>
                                      </p:tavLst>
                                    </p:anim>
                                    <p:animEffect transition="in" filter="wipe(right)" prLst="gradientSize: 0.1">
                                      <p:cBhvr>
                                        <p:cTn id="260" dur="1000"/>
                                        <p:tgtEl>
                                          <p:spTgt spid="75795"/>
                                        </p:tgtEl>
                                      </p:cBhvr>
                                    </p:animEffect>
                                  </p:childTnLst>
                                </p:cTn>
                              </p:par>
                              <p:par>
                                <p:cTn id="261" presetID="29" presetClass="entr" presetSubtype="0" fill="hold" nodeType="withEffect">
                                  <p:stCondLst>
                                    <p:cond delay="0"/>
                                  </p:stCondLst>
                                  <p:childTnLst>
                                    <p:set>
                                      <p:cBhvr>
                                        <p:cTn id="262" dur="1" fill="hold">
                                          <p:stCondLst>
                                            <p:cond delay="0"/>
                                          </p:stCondLst>
                                        </p:cTn>
                                        <p:tgtEl>
                                          <p:spTgt spid="75830"/>
                                        </p:tgtEl>
                                        <p:attrNameLst>
                                          <p:attrName>style.visibility</p:attrName>
                                        </p:attrNameLst>
                                      </p:cBhvr>
                                      <p:to>
                                        <p:strVal val="visible"/>
                                      </p:to>
                                    </p:set>
                                    <p:anim calcmode="lin" valueType="num">
                                      <p:cBhvr>
                                        <p:cTn id="263" dur="1000" fill="hold"/>
                                        <p:tgtEl>
                                          <p:spTgt spid="75830"/>
                                        </p:tgtEl>
                                        <p:attrNameLst>
                                          <p:attrName>ppt_x</p:attrName>
                                        </p:attrNameLst>
                                      </p:cBhvr>
                                      <p:tavLst>
                                        <p:tav tm="0">
                                          <p:val>
                                            <p:strVal val="#ppt_x-.2"/>
                                          </p:val>
                                        </p:tav>
                                        <p:tav tm="100000">
                                          <p:val>
                                            <p:strVal val="#ppt_x"/>
                                          </p:val>
                                        </p:tav>
                                      </p:tavLst>
                                    </p:anim>
                                    <p:anim calcmode="lin" valueType="num">
                                      <p:cBhvr>
                                        <p:cTn id="264" dur="1000" fill="hold"/>
                                        <p:tgtEl>
                                          <p:spTgt spid="75830"/>
                                        </p:tgtEl>
                                        <p:attrNameLst>
                                          <p:attrName>ppt_y</p:attrName>
                                        </p:attrNameLst>
                                      </p:cBhvr>
                                      <p:tavLst>
                                        <p:tav tm="0">
                                          <p:val>
                                            <p:strVal val="#ppt_y"/>
                                          </p:val>
                                        </p:tav>
                                        <p:tav tm="100000">
                                          <p:val>
                                            <p:strVal val="#ppt_y"/>
                                          </p:val>
                                        </p:tav>
                                      </p:tavLst>
                                    </p:anim>
                                    <p:animEffect transition="in" filter="wipe(right)" prLst="gradientSize: 0.1">
                                      <p:cBhvr>
                                        <p:cTn id="265" dur="1000"/>
                                        <p:tgtEl>
                                          <p:spTgt spid="75830"/>
                                        </p:tgtEl>
                                      </p:cBhvr>
                                    </p:animEffect>
                                  </p:childTnLst>
                                </p:cTn>
                              </p:par>
                            </p:childTnLst>
                          </p:cTn>
                        </p:par>
                      </p:childTnLst>
                    </p:cTn>
                  </p:par>
                  <p:par>
                    <p:cTn id="266" fill="hold" nodeType="clickPar">
                      <p:stCondLst>
                        <p:cond delay="indefinite"/>
                      </p:stCondLst>
                      <p:childTnLst>
                        <p:par>
                          <p:cTn id="267" fill="hold" nodeType="withGroup">
                            <p:stCondLst>
                              <p:cond delay="0"/>
                            </p:stCondLst>
                            <p:childTnLst>
                              <p:par>
                                <p:cTn id="268" presetID="0" presetClass="path" presetSubtype="0" accel="50000" decel="50000" fill="hold" nodeType="clickEffect">
                                  <p:stCondLst>
                                    <p:cond delay="0"/>
                                  </p:stCondLst>
                                  <p:childTnLst>
                                    <p:animMotion origin="layout" path="M 8.33333E-7 0.00023 C 0.00486 0.00693 0.01962 0.00878 0.02795 0.01063 C 0.03507 0.01202 0.04983 0.01456 0.04983 0.0148 C 0.08646 0.03075 0.13142 0.01734 0.1658 0.01665 C 0.18472 0.01526 0.19444 0.01456 0.21128 0.01063 C 0.22135 0.00809 0.22986 0.00139 0.23941 -0.00185 C 0.24583 -0.00717 0.25278 -0.00809 0.25972 -0.01202 C 0.26406 -0.01457 0.26805 -0.01734 0.27222 -0.02012 C 0.27604 -0.02266 0.2809 -0.02197 0.28472 -0.02428 C 0.2934 -0.0289 0.30226 -0.03445 0.31146 -0.03838 C 0.31962 -0.04601 0.33125 -0.04648 0.34097 -0.05087 C 0.34948 -0.05411 0.35816 -0.05873 0.36632 -0.06289 C 0.36875 -0.06428 0.38125 -0.07098 0.38351 -0.07122 C 0.38924 -0.07191 0.39496 -0.0726 0.40052 -0.07307 C 0.40382 -0.07468 0.40694 -0.07607 0.41007 -0.07746 C 0.41146 -0.07815 0.41476 -0.07908 0.41476 -0.07908 C 0.41927 -0.08555 0.42621 -0.08648 0.43194 -0.09156 C 0.43941 -0.10636 0.42986 -0.08925 0.44149 -0.10197 C 0.44288 -0.10359 0.44305 -0.10613 0.44444 -0.10775 C 0.44583 -0.1096 0.44757 -0.11075 0.44896 -0.11191 C 0.44965 -0.11399 0.44965 -0.1163 0.45052 -0.11792 C 0.45156 -0.11954 0.45347 -0.12 0.45382 -0.12208 C 0.45642 -0.13827 0.45538 -0.15515 0.45885 -0.1711 C 0.45781 -0.23815 0.45833 -0.30428 0.45694 -0.37133 C 0.45677 -0.37757 0.45243 -0.39145 0.44896 -0.39561 C 0.44583 -0.40833 0.44149 -0.41989 0.43802 -0.4326 C 0.43611 -0.4407 0.43507 -0.44856 0.43055 -0.45503 C 0.42031 -0.49064 0.39792 -0.4837 0.3724 -0.4837 " pathEditMode="relative" rAng="0" ptsTypes="fffffffffffffffffffffffffffA">
                                      <p:cBhvr>
                                        <p:cTn id="269" dur="2000" fill="hold"/>
                                        <p:tgtEl>
                                          <p:spTgt spid="75830"/>
                                        </p:tgtEl>
                                        <p:attrNameLst>
                                          <p:attrName>ppt_x</p:attrName>
                                          <p:attrName>ppt_y</p:attrName>
                                        </p:attrNameLst>
                                      </p:cBhvr>
                                      <p:rCtr x="22934" y="-23029"/>
                                    </p:animMotion>
                                  </p:childTnLst>
                                </p:cTn>
                              </p:par>
                            </p:childTnLst>
                          </p:cTn>
                        </p:par>
                      </p:childTnLst>
                    </p:cTn>
                  </p:par>
                  <p:par>
                    <p:cTn id="270" fill="hold" nodeType="clickPar">
                      <p:stCondLst>
                        <p:cond delay="indefinite"/>
                      </p:stCondLst>
                      <p:childTnLst>
                        <p:par>
                          <p:cTn id="271" fill="hold" nodeType="withGroup">
                            <p:stCondLst>
                              <p:cond delay="0"/>
                            </p:stCondLst>
                            <p:childTnLst>
                              <p:par>
                                <p:cTn id="272" presetID="3" presetClass="exit" presetSubtype="10" fill="hold" nodeType="clickEffect">
                                  <p:stCondLst>
                                    <p:cond delay="0"/>
                                  </p:stCondLst>
                                  <p:childTnLst>
                                    <p:animEffect transition="out" filter="blinds(horizontal)">
                                      <p:cBhvr>
                                        <p:cTn id="273" dur="500"/>
                                        <p:tgtEl>
                                          <p:spTgt spid="75795"/>
                                        </p:tgtEl>
                                      </p:cBhvr>
                                    </p:animEffect>
                                    <p:set>
                                      <p:cBhvr>
                                        <p:cTn id="274" dur="1" fill="hold">
                                          <p:stCondLst>
                                            <p:cond delay="499"/>
                                          </p:stCondLst>
                                        </p:cTn>
                                        <p:tgtEl>
                                          <p:spTgt spid="75795"/>
                                        </p:tgtEl>
                                        <p:attrNameLst>
                                          <p:attrName>style.visibility</p:attrName>
                                        </p:attrNameLst>
                                      </p:cBhvr>
                                      <p:to>
                                        <p:strVal val="hidden"/>
                                      </p:to>
                                    </p:set>
                                  </p:childTnLst>
                                </p:cTn>
                              </p:par>
                              <p:par>
                                <p:cTn id="275" presetID="3" presetClass="exit" presetSubtype="10" fill="hold" nodeType="withEffect">
                                  <p:stCondLst>
                                    <p:cond delay="0"/>
                                  </p:stCondLst>
                                  <p:childTnLst>
                                    <p:animEffect transition="out" filter="blinds(horizontal)">
                                      <p:cBhvr>
                                        <p:cTn id="276" dur="500"/>
                                        <p:tgtEl>
                                          <p:spTgt spid="75791"/>
                                        </p:tgtEl>
                                      </p:cBhvr>
                                    </p:animEffect>
                                    <p:set>
                                      <p:cBhvr>
                                        <p:cTn id="277" dur="1" fill="hold">
                                          <p:stCondLst>
                                            <p:cond delay="499"/>
                                          </p:stCondLst>
                                        </p:cTn>
                                        <p:tgtEl>
                                          <p:spTgt spid="75791"/>
                                        </p:tgtEl>
                                        <p:attrNameLst>
                                          <p:attrName>style.visibility</p:attrName>
                                        </p:attrNameLst>
                                      </p:cBhvr>
                                      <p:to>
                                        <p:strVal val="hidden"/>
                                      </p:to>
                                    </p:set>
                                  </p:childTnLst>
                                </p:cTn>
                              </p:par>
                              <p:par>
                                <p:cTn id="278" presetID="3" presetClass="exit" presetSubtype="10" fill="hold" nodeType="withEffect">
                                  <p:stCondLst>
                                    <p:cond delay="0"/>
                                  </p:stCondLst>
                                  <p:childTnLst>
                                    <p:animEffect transition="out" filter="blinds(horizontal)">
                                      <p:cBhvr>
                                        <p:cTn id="279" dur="500"/>
                                        <p:tgtEl>
                                          <p:spTgt spid="75790"/>
                                        </p:tgtEl>
                                      </p:cBhvr>
                                    </p:animEffect>
                                    <p:set>
                                      <p:cBhvr>
                                        <p:cTn id="280" dur="1" fill="hold">
                                          <p:stCondLst>
                                            <p:cond delay="499"/>
                                          </p:stCondLst>
                                        </p:cTn>
                                        <p:tgtEl>
                                          <p:spTgt spid="757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8" grpId="0"/>
      <p:bldP spid="75802" grpId="0" animBg="1"/>
      <p:bldP spid="758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6" name="Object 4"/>
          <p:cNvGraphicFramePr>
            <a:graphicFrameLocks noChangeAspect="1"/>
          </p:cNvGraphicFramePr>
          <p:nvPr>
            <p:ph sz="quarter" idx="1"/>
          </p:nvPr>
        </p:nvGraphicFramePr>
        <p:xfrm>
          <a:off x="2057400" y="4772025"/>
          <a:ext cx="5562600" cy="638175"/>
        </p:xfrm>
        <a:graphic>
          <a:graphicData uri="http://schemas.openxmlformats.org/presentationml/2006/ole">
            <mc:AlternateContent xmlns:mc="http://schemas.openxmlformats.org/markup-compatibility/2006">
              <mc:Choice xmlns:v="urn:schemas-microsoft-com:vml" Requires="v">
                <p:oleObj spid="_x0000_s7261" name="Equation" r:id="rId3" imgW="1993900" imgH="228600" progId="Equation.DSMT4">
                  <p:embed/>
                </p:oleObj>
              </mc:Choice>
              <mc:Fallback>
                <p:oleObj name="Equation" r:id="rId3" imgW="1993900" imgH="228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772025"/>
                        <a:ext cx="5562600"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1" name="Object 58"/>
          <p:cNvGraphicFramePr>
            <a:graphicFrameLocks noChangeAspect="1"/>
          </p:cNvGraphicFramePr>
          <p:nvPr>
            <p:ph sz="quarter" idx="2"/>
          </p:nvPr>
        </p:nvGraphicFramePr>
        <p:xfrm>
          <a:off x="2209800" y="1371600"/>
          <a:ext cx="5410200" cy="576263"/>
        </p:xfrm>
        <a:graphic>
          <a:graphicData uri="http://schemas.openxmlformats.org/presentationml/2006/ole">
            <mc:AlternateContent xmlns:mc="http://schemas.openxmlformats.org/markup-compatibility/2006">
              <mc:Choice xmlns:v="urn:schemas-microsoft-com:vml" Requires="v">
                <p:oleObj spid="_x0000_s7262" name="Equation" r:id="rId5" imgW="1993900" imgH="228600" progId="Equation.DSMT4">
                  <p:embed/>
                </p:oleObj>
              </mc:Choice>
              <mc:Fallback>
                <p:oleObj name="Equation" r:id="rId5" imgW="1993900" imgH="228600" progId="Equation.DSMT4">
                  <p:embed/>
                  <p:pic>
                    <p:nvPicPr>
                      <p:cNvPr id="0" name="Object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1371600"/>
                        <a:ext cx="54102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93" name="Object 61"/>
          <p:cNvGraphicFramePr>
            <a:graphicFrameLocks noChangeAspect="1"/>
          </p:cNvGraphicFramePr>
          <p:nvPr>
            <p:ph sz="quarter" idx="3"/>
          </p:nvPr>
        </p:nvGraphicFramePr>
        <p:xfrm>
          <a:off x="1828800" y="5486400"/>
          <a:ext cx="1462088" cy="544513"/>
        </p:xfrm>
        <a:graphic>
          <a:graphicData uri="http://schemas.openxmlformats.org/presentationml/2006/ole">
            <mc:AlternateContent xmlns:mc="http://schemas.openxmlformats.org/markup-compatibility/2006">
              <mc:Choice xmlns:v="urn:schemas-microsoft-com:vml" Requires="v">
                <p:oleObj spid="_x0000_s7263" name="Equation" r:id="rId7" imgW="545626" imgH="203024" progId="Equation.DSMT4">
                  <p:embed/>
                </p:oleObj>
              </mc:Choice>
              <mc:Fallback>
                <p:oleObj name="Equation" r:id="rId7" imgW="545626" imgH="203024" progId="Equation.DSMT4">
                  <p:embed/>
                  <p:pic>
                    <p:nvPicPr>
                      <p:cNvPr id="0" name="Object 6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5486400"/>
                        <a:ext cx="1462088"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3" name="Text Box 13"/>
          <p:cNvSpPr txBox="1">
            <a:spLocks noChangeArrowheads="1"/>
          </p:cNvSpPr>
          <p:nvPr/>
        </p:nvSpPr>
        <p:spPr bwMode="auto">
          <a:xfrm>
            <a:off x="381000" y="1371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400" b="1">
                <a:solidFill>
                  <a:srgbClr val="006600"/>
                </a:solidFill>
                <a:latin typeface="Times New Roman" pitchFamily="18" charset="0"/>
              </a:rPr>
              <a:t>Cách khác:  </a:t>
            </a:r>
          </a:p>
        </p:txBody>
      </p:sp>
      <p:graphicFrame>
        <p:nvGraphicFramePr>
          <p:cNvPr id="7174" name="Object 14"/>
          <p:cNvGraphicFramePr>
            <a:graphicFrameLocks noChangeAspect="1"/>
          </p:cNvGraphicFramePr>
          <p:nvPr/>
        </p:nvGraphicFramePr>
        <p:xfrm>
          <a:off x="2209800" y="1895475"/>
          <a:ext cx="1219200" cy="542925"/>
        </p:xfrm>
        <a:graphic>
          <a:graphicData uri="http://schemas.openxmlformats.org/presentationml/2006/ole">
            <mc:AlternateContent xmlns:mc="http://schemas.openxmlformats.org/markup-compatibility/2006">
              <mc:Choice xmlns:v="urn:schemas-microsoft-com:vml" Requires="v">
                <p:oleObj spid="_x0000_s7264" name="Equation" r:id="rId9" imgW="457002" imgH="203112" progId="Equation.DSMT4">
                  <p:embed/>
                </p:oleObj>
              </mc:Choice>
              <mc:Fallback>
                <p:oleObj name="Equation" r:id="rId9" imgW="457002" imgH="203112"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1895475"/>
                        <a:ext cx="12192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15"/>
          <p:cNvGraphicFramePr>
            <a:graphicFrameLocks noChangeAspect="1"/>
          </p:cNvGraphicFramePr>
          <p:nvPr/>
        </p:nvGraphicFramePr>
        <p:xfrm>
          <a:off x="4048125" y="1793875"/>
          <a:ext cx="1752600" cy="568325"/>
        </p:xfrm>
        <a:graphic>
          <a:graphicData uri="http://schemas.openxmlformats.org/presentationml/2006/ole">
            <mc:AlternateContent xmlns:mc="http://schemas.openxmlformats.org/markup-compatibility/2006">
              <mc:Choice xmlns:v="urn:schemas-microsoft-com:vml" Requires="v">
                <p:oleObj spid="_x0000_s7265" name="Equation" r:id="rId11" imgW="533169" imgH="203112" progId="Equation.DSMT4">
                  <p:embed/>
                </p:oleObj>
              </mc:Choice>
              <mc:Fallback>
                <p:oleObj name="Equation" r:id="rId11" imgW="533169" imgH="203112" progId="Equation.DSMT4">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48125" y="1793875"/>
                        <a:ext cx="1752600" cy="56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16"/>
          <p:cNvGraphicFramePr>
            <a:graphicFrameLocks noChangeAspect="1"/>
          </p:cNvGraphicFramePr>
          <p:nvPr/>
        </p:nvGraphicFramePr>
        <p:xfrm>
          <a:off x="6519863" y="1946275"/>
          <a:ext cx="1143000" cy="409575"/>
        </p:xfrm>
        <a:graphic>
          <a:graphicData uri="http://schemas.openxmlformats.org/presentationml/2006/ole">
            <mc:AlternateContent xmlns:mc="http://schemas.openxmlformats.org/markup-compatibility/2006">
              <mc:Choice xmlns:v="urn:schemas-microsoft-com:vml" Requires="v">
                <p:oleObj spid="_x0000_s7266" name="Equation" r:id="rId13" imgW="494870" imgH="177646" progId="Equation.DSMT4">
                  <p:embed/>
                </p:oleObj>
              </mc:Choice>
              <mc:Fallback>
                <p:oleObj name="Equation" r:id="rId13" imgW="494870" imgH="177646" progId="Equation.DSMT4">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9863" y="1946275"/>
                        <a:ext cx="1143000"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7" name="Line 17"/>
          <p:cNvSpPr>
            <a:spLocks noChangeShapeType="1"/>
          </p:cNvSpPr>
          <p:nvPr/>
        </p:nvSpPr>
        <p:spPr bwMode="auto">
          <a:xfrm flipV="1">
            <a:off x="1295400" y="2430463"/>
            <a:ext cx="6477000" cy="79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8" name="Text Box 24"/>
          <p:cNvSpPr txBox="1">
            <a:spLocks noChangeArrowheads="1"/>
          </p:cNvSpPr>
          <p:nvPr/>
        </p:nvSpPr>
        <p:spPr bwMode="auto">
          <a:xfrm>
            <a:off x="1828800" y="1600200"/>
            <a:ext cx="60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3200">
                <a:solidFill>
                  <a:schemeClr val="tx2"/>
                </a:solidFill>
                <a:latin typeface="Times New Roman" pitchFamily="18" charset="0"/>
              </a:rPr>
              <a:t>-</a:t>
            </a:r>
          </a:p>
        </p:txBody>
      </p:sp>
      <p:sp>
        <p:nvSpPr>
          <p:cNvPr id="7179" name="Text Box 49"/>
          <p:cNvSpPr txBox="1">
            <a:spLocks noChangeArrowheads="1"/>
          </p:cNvSpPr>
          <p:nvPr/>
        </p:nvSpPr>
        <p:spPr bwMode="auto">
          <a:xfrm>
            <a:off x="381000" y="8382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400" b="1">
                <a:solidFill>
                  <a:srgbClr val="006600"/>
                </a:solidFill>
                <a:latin typeface="Times New Roman" pitchFamily="18" charset="0"/>
              </a:rPr>
              <a:t>Cách 1:  </a:t>
            </a:r>
          </a:p>
        </p:txBody>
      </p:sp>
      <p:graphicFrame>
        <p:nvGraphicFramePr>
          <p:cNvPr id="7180" name="Object 50"/>
          <p:cNvGraphicFramePr>
            <a:graphicFrameLocks noChangeAspect="1"/>
          </p:cNvGraphicFramePr>
          <p:nvPr/>
        </p:nvGraphicFramePr>
        <p:xfrm>
          <a:off x="1981200" y="850900"/>
          <a:ext cx="1338263" cy="407988"/>
        </p:xfrm>
        <a:graphic>
          <a:graphicData uri="http://schemas.openxmlformats.org/presentationml/2006/ole">
            <mc:AlternateContent xmlns:mc="http://schemas.openxmlformats.org/markup-compatibility/2006">
              <mc:Choice xmlns:v="urn:schemas-microsoft-com:vml" Requires="v">
                <p:oleObj spid="_x0000_s7267" name="Equation" r:id="rId15" imgW="761669" imgH="203112" progId="Equation.DSMT4">
                  <p:embed/>
                </p:oleObj>
              </mc:Choice>
              <mc:Fallback>
                <p:oleObj name="Equation" r:id="rId15" imgW="761669" imgH="203112" progId="Equation.DSMT4">
                  <p:embed/>
                  <p:pic>
                    <p:nvPicPr>
                      <p:cNvPr id="0" name="Object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81200" y="850900"/>
                        <a:ext cx="1338263" cy="40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51"/>
          <p:cNvGraphicFramePr>
            <a:graphicFrameLocks noChangeAspect="1"/>
          </p:cNvGraphicFramePr>
          <p:nvPr/>
        </p:nvGraphicFramePr>
        <p:xfrm>
          <a:off x="3429000" y="762000"/>
          <a:ext cx="4543425" cy="496888"/>
        </p:xfrm>
        <a:graphic>
          <a:graphicData uri="http://schemas.openxmlformats.org/presentationml/2006/ole">
            <mc:AlternateContent xmlns:mc="http://schemas.openxmlformats.org/markup-compatibility/2006">
              <mc:Choice xmlns:v="urn:schemas-microsoft-com:vml" Requires="v">
                <p:oleObj spid="_x0000_s7268" name="Equation" r:id="rId17" imgW="1854200" imgH="203200" progId="Equation.DSMT4">
                  <p:embed/>
                </p:oleObj>
              </mc:Choice>
              <mc:Fallback>
                <p:oleObj name="Equation" r:id="rId17" imgW="1854200" imgH="203200" progId="Equation.DSMT4">
                  <p:embed/>
                  <p:pic>
                    <p:nvPicPr>
                      <p:cNvPr id="0" name="Object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29000" y="762000"/>
                        <a:ext cx="45434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85" name="Object 53"/>
          <p:cNvGraphicFramePr>
            <a:graphicFrameLocks noChangeAspect="1"/>
          </p:cNvGraphicFramePr>
          <p:nvPr/>
        </p:nvGraphicFramePr>
        <p:xfrm>
          <a:off x="304800" y="2743200"/>
          <a:ext cx="5937250" cy="668338"/>
        </p:xfrm>
        <a:graphic>
          <a:graphicData uri="http://schemas.openxmlformats.org/presentationml/2006/ole">
            <mc:AlternateContent xmlns:mc="http://schemas.openxmlformats.org/markup-compatibility/2006">
              <mc:Choice xmlns:v="urn:schemas-microsoft-com:vml" Requires="v">
                <p:oleObj spid="_x0000_s7269" name="Equation" r:id="rId19" imgW="1803400" imgH="203200" progId="Equation.DSMT4">
                  <p:embed/>
                </p:oleObj>
              </mc:Choice>
              <mc:Fallback>
                <p:oleObj name="Equation" r:id="rId19" imgW="1803400" imgH="203200" progId="Equation.DSMT4">
                  <p:embed/>
                  <p:pic>
                    <p:nvPicPr>
                      <p:cNvPr id="0" name="Object 5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 y="2743200"/>
                        <a:ext cx="5937250" cy="668338"/>
                      </a:xfrm>
                      <a:prstGeom prst="rect">
                        <a:avLst/>
                      </a:prstGeom>
                      <a:noFill/>
                      <a:ln w="3810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0" name="Object 68"/>
          <p:cNvGraphicFramePr>
            <a:graphicFrameLocks noChangeAspect="1"/>
          </p:cNvGraphicFramePr>
          <p:nvPr/>
        </p:nvGraphicFramePr>
        <p:xfrm>
          <a:off x="4389438" y="5357813"/>
          <a:ext cx="508000" cy="581025"/>
        </p:xfrm>
        <a:graphic>
          <a:graphicData uri="http://schemas.openxmlformats.org/presentationml/2006/ole">
            <mc:AlternateContent xmlns:mc="http://schemas.openxmlformats.org/markup-compatibility/2006">
              <mc:Choice xmlns:v="urn:schemas-microsoft-com:vml" Requires="v">
                <p:oleObj spid="_x0000_s7270" name="Equation" r:id="rId21" imgW="177569" imgH="202936" progId="Equation.DSMT4">
                  <p:embed/>
                </p:oleObj>
              </mc:Choice>
              <mc:Fallback>
                <p:oleObj name="Equation" r:id="rId21" imgW="177569" imgH="202936" progId="Equation.DSMT4">
                  <p:embed/>
                  <p:pic>
                    <p:nvPicPr>
                      <p:cNvPr id="0" name="Object 6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89438" y="5357813"/>
                        <a:ext cx="508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1" name="Object 69"/>
          <p:cNvGraphicFramePr>
            <a:graphicFrameLocks noChangeAspect="1"/>
          </p:cNvGraphicFramePr>
          <p:nvPr/>
        </p:nvGraphicFramePr>
        <p:xfrm>
          <a:off x="4986338" y="5397500"/>
          <a:ext cx="693737" cy="554038"/>
        </p:xfrm>
        <a:graphic>
          <a:graphicData uri="http://schemas.openxmlformats.org/presentationml/2006/ole">
            <mc:AlternateContent xmlns:mc="http://schemas.openxmlformats.org/markup-compatibility/2006">
              <mc:Choice xmlns:v="urn:schemas-microsoft-com:vml" Requires="v">
                <p:oleObj spid="_x0000_s7271" name="Equation" r:id="rId23" imgW="253780" imgH="203024" progId="Equation.DSMT4">
                  <p:embed/>
                </p:oleObj>
              </mc:Choice>
              <mc:Fallback>
                <p:oleObj name="Equation" r:id="rId23" imgW="253780" imgH="203024" progId="Equation.DSMT4">
                  <p:embed/>
                  <p:pic>
                    <p:nvPicPr>
                      <p:cNvPr id="0" name="Object 6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986338" y="5397500"/>
                        <a:ext cx="693737"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2" name="Object 70"/>
          <p:cNvGraphicFramePr>
            <a:graphicFrameLocks noChangeAspect="1"/>
          </p:cNvGraphicFramePr>
          <p:nvPr/>
        </p:nvGraphicFramePr>
        <p:xfrm>
          <a:off x="6462713" y="5486400"/>
          <a:ext cx="776287" cy="492125"/>
        </p:xfrm>
        <a:graphic>
          <a:graphicData uri="http://schemas.openxmlformats.org/presentationml/2006/ole">
            <mc:AlternateContent xmlns:mc="http://schemas.openxmlformats.org/markup-compatibility/2006">
              <mc:Choice xmlns:v="urn:schemas-microsoft-com:vml" Requires="v">
                <p:oleObj spid="_x0000_s7272" name="Equation" r:id="rId25" imgW="279158" imgH="177646" progId="Equation.DSMT4">
                  <p:embed/>
                </p:oleObj>
              </mc:Choice>
              <mc:Fallback>
                <p:oleObj name="Equation" r:id="rId25" imgW="279158" imgH="177646" progId="Equation.DSMT4">
                  <p:embed/>
                  <p:pic>
                    <p:nvPicPr>
                      <p:cNvPr id="0" name="Object 7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462713" y="5486400"/>
                        <a:ext cx="7762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3" name="Object 71"/>
          <p:cNvGraphicFramePr>
            <a:graphicFrameLocks noChangeAspect="1"/>
          </p:cNvGraphicFramePr>
          <p:nvPr/>
        </p:nvGraphicFramePr>
        <p:xfrm>
          <a:off x="7134225" y="5481638"/>
          <a:ext cx="561975" cy="457200"/>
        </p:xfrm>
        <a:graphic>
          <a:graphicData uri="http://schemas.openxmlformats.org/presentationml/2006/ole">
            <mc:AlternateContent xmlns:mc="http://schemas.openxmlformats.org/markup-compatibility/2006">
              <mc:Choice xmlns:v="urn:schemas-microsoft-com:vml" Requires="v">
                <p:oleObj spid="_x0000_s7273" name="Equation" r:id="rId27" imgW="203024" imgH="164957" progId="Equation.DSMT4">
                  <p:embed/>
                </p:oleObj>
              </mc:Choice>
              <mc:Fallback>
                <p:oleObj name="Equation" r:id="rId27" imgW="203024" imgH="164957" progId="Equation.DSMT4">
                  <p:embed/>
                  <p:pic>
                    <p:nvPicPr>
                      <p:cNvPr id="0" name="Object 7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134225" y="5481638"/>
                        <a:ext cx="561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505" name="Line 73"/>
          <p:cNvSpPr>
            <a:spLocks noChangeShapeType="1"/>
          </p:cNvSpPr>
          <p:nvPr/>
        </p:nvSpPr>
        <p:spPr bwMode="auto">
          <a:xfrm>
            <a:off x="1219200" y="60198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06" name="Text Box 74"/>
          <p:cNvSpPr txBox="1">
            <a:spLocks noChangeArrowheads="1"/>
          </p:cNvSpPr>
          <p:nvPr/>
        </p:nvSpPr>
        <p:spPr bwMode="auto">
          <a:xfrm>
            <a:off x="1600200" y="5153025"/>
            <a:ext cx="60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3200" b="1">
                <a:solidFill>
                  <a:srgbClr val="0000CC"/>
                </a:solidFill>
                <a:latin typeface="Times New Roman" pitchFamily="18" charset="0"/>
              </a:rPr>
              <a:t>+</a:t>
            </a:r>
          </a:p>
        </p:txBody>
      </p:sp>
      <p:graphicFrame>
        <p:nvGraphicFramePr>
          <p:cNvPr id="18507" name="Object 75"/>
          <p:cNvGraphicFramePr>
            <a:graphicFrameLocks noChangeAspect="1"/>
          </p:cNvGraphicFramePr>
          <p:nvPr/>
        </p:nvGraphicFramePr>
        <p:xfrm>
          <a:off x="1295400" y="6108700"/>
          <a:ext cx="1935163" cy="520700"/>
        </p:xfrm>
        <a:graphic>
          <a:graphicData uri="http://schemas.openxmlformats.org/presentationml/2006/ole">
            <mc:AlternateContent xmlns:mc="http://schemas.openxmlformats.org/markup-compatibility/2006">
              <mc:Choice xmlns:v="urn:schemas-microsoft-com:vml" Requires="v">
                <p:oleObj spid="_x0000_s7274" name="Equation" r:id="rId29" imgW="888614" imgH="203112" progId="Equation.DSMT4">
                  <p:embed/>
                </p:oleObj>
              </mc:Choice>
              <mc:Fallback>
                <p:oleObj name="Equation" r:id="rId29" imgW="888614" imgH="203112" progId="Equation.DSMT4">
                  <p:embed/>
                  <p:pic>
                    <p:nvPicPr>
                      <p:cNvPr id="0" name="Object 7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295400" y="6108700"/>
                        <a:ext cx="1935163"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8" name="Object 76"/>
          <p:cNvGraphicFramePr>
            <a:graphicFrameLocks noChangeAspect="1"/>
          </p:cNvGraphicFramePr>
          <p:nvPr/>
        </p:nvGraphicFramePr>
        <p:xfrm>
          <a:off x="5791200" y="6061075"/>
          <a:ext cx="838200" cy="542925"/>
        </p:xfrm>
        <a:graphic>
          <a:graphicData uri="http://schemas.openxmlformats.org/presentationml/2006/ole">
            <mc:AlternateContent xmlns:mc="http://schemas.openxmlformats.org/markup-compatibility/2006">
              <mc:Choice xmlns:v="urn:schemas-microsoft-com:vml" Requires="v">
                <p:oleObj spid="_x0000_s7275" name="Equation" r:id="rId31" imgW="266469" imgH="203024" progId="Equation.DSMT4">
                  <p:embed/>
                </p:oleObj>
              </mc:Choice>
              <mc:Fallback>
                <p:oleObj name="Equation" r:id="rId31" imgW="266469" imgH="203024" progId="Equation.DSMT4">
                  <p:embed/>
                  <p:pic>
                    <p:nvPicPr>
                      <p:cNvPr id="0" name="Object 7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791200" y="6061075"/>
                        <a:ext cx="8382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09" name="Object 77"/>
          <p:cNvGraphicFramePr>
            <a:graphicFrameLocks noChangeAspect="1"/>
          </p:cNvGraphicFramePr>
          <p:nvPr/>
        </p:nvGraphicFramePr>
        <p:xfrm>
          <a:off x="4022725" y="6059488"/>
          <a:ext cx="914400" cy="541337"/>
        </p:xfrm>
        <a:graphic>
          <a:graphicData uri="http://schemas.openxmlformats.org/presentationml/2006/ole">
            <mc:AlternateContent xmlns:mc="http://schemas.openxmlformats.org/markup-compatibility/2006">
              <mc:Choice xmlns:v="urn:schemas-microsoft-com:vml" Requires="v">
                <p:oleObj spid="_x0000_s7276" name="Equation" r:id="rId33" imgW="342751" imgH="203112" progId="Equation.DSMT4">
                  <p:embed/>
                </p:oleObj>
              </mc:Choice>
              <mc:Fallback>
                <p:oleObj name="Equation" r:id="rId33" imgW="342751" imgH="203112" progId="Equation.DSMT4">
                  <p:embed/>
                  <p:pic>
                    <p:nvPicPr>
                      <p:cNvPr id="0" name="Object 7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022725" y="6059488"/>
                        <a:ext cx="914400" cy="54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10" name="Object 78"/>
          <p:cNvGraphicFramePr>
            <a:graphicFrameLocks noChangeAspect="1"/>
          </p:cNvGraphicFramePr>
          <p:nvPr/>
        </p:nvGraphicFramePr>
        <p:xfrm>
          <a:off x="6553200" y="6137275"/>
          <a:ext cx="757238" cy="461963"/>
        </p:xfrm>
        <a:graphic>
          <a:graphicData uri="http://schemas.openxmlformats.org/presentationml/2006/ole">
            <mc:AlternateContent xmlns:mc="http://schemas.openxmlformats.org/markup-compatibility/2006">
              <mc:Choice xmlns:v="urn:schemas-microsoft-com:vml" Requires="v">
                <p:oleObj spid="_x0000_s7277" name="Equation" r:id="rId35" imgW="291847" imgH="177646" progId="Equation.DSMT4">
                  <p:embed/>
                </p:oleObj>
              </mc:Choice>
              <mc:Fallback>
                <p:oleObj name="Equation" r:id="rId35" imgW="291847" imgH="177646" progId="Equation.DSMT4">
                  <p:embed/>
                  <p:pic>
                    <p:nvPicPr>
                      <p:cNvPr id="0" name="Object 78"/>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553200" y="6137275"/>
                        <a:ext cx="7572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11" name="Object 79"/>
          <p:cNvGraphicFramePr>
            <a:graphicFrameLocks noChangeAspect="1"/>
          </p:cNvGraphicFramePr>
          <p:nvPr/>
        </p:nvGraphicFramePr>
        <p:xfrm>
          <a:off x="7208838" y="6161088"/>
          <a:ext cx="487362" cy="427037"/>
        </p:xfrm>
        <a:graphic>
          <a:graphicData uri="http://schemas.openxmlformats.org/presentationml/2006/ole">
            <mc:AlternateContent xmlns:mc="http://schemas.openxmlformats.org/markup-compatibility/2006">
              <mc:Choice xmlns:v="urn:schemas-microsoft-com:vml" Requires="v">
                <p:oleObj spid="_x0000_s7278" name="Equation" r:id="rId37" imgW="202936" imgH="177569" progId="Equation.DSMT4">
                  <p:embed/>
                </p:oleObj>
              </mc:Choice>
              <mc:Fallback>
                <p:oleObj name="Equation" r:id="rId37" imgW="202936" imgH="177569" progId="Equation.DSMT4">
                  <p:embed/>
                  <p:pic>
                    <p:nvPicPr>
                      <p:cNvPr id="0" name="Object 7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7208838" y="6161088"/>
                        <a:ext cx="4873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12" name="Object 80"/>
          <p:cNvGraphicFramePr>
            <a:graphicFrameLocks noChangeAspect="1"/>
          </p:cNvGraphicFramePr>
          <p:nvPr/>
        </p:nvGraphicFramePr>
        <p:xfrm>
          <a:off x="3276600" y="6067425"/>
          <a:ext cx="685800" cy="549275"/>
        </p:xfrm>
        <a:graphic>
          <a:graphicData uri="http://schemas.openxmlformats.org/presentationml/2006/ole">
            <mc:AlternateContent xmlns:mc="http://schemas.openxmlformats.org/markup-compatibility/2006">
              <mc:Choice xmlns:v="urn:schemas-microsoft-com:vml" Requires="v">
                <p:oleObj spid="_x0000_s7279" name="Equation" r:id="rId39" imgW="253780" imgH="203024" progId="Equation.DSMT4">
                  <p:embed/>
                </p:oleObj>
              </mc:Choice>
              <mc:Fallback>
                <p:oleObj name="Equation" r:id="rId39" imgW="253780" imgH="203024" progId="Equation.DSMT4">
                  <p:embed/>
                  <p:pic>
                    <p:nvPicPr>
                      <p:cNvPr id="0" name="Object 80"/>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276600" y="6067425"/>
                        <a:ext cx="6858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13" name="Object 81"/>
          <p:cNvGraphicFramePr>
            <a:graphicFrameLocks noChangeAspect="1"/>
          </p:cNvGraphicFramePr>
          <p:nvPr/>
        </p:nvGraphicFramePr>
        <p:xfrm>
          <a:off x="4937125" y="6086475"/>
          <a:ext cx="838200" cy="517525"/>
        </p:xfrm>
        <a:graphic>
          <a:graphicData uri="http://schemas.openxmlformats.org/presentationml/2006/ole">
            <mc:AlternateContent xmlns:mc="http://schemas.openxmlformats.org/markup-compatibility/2006">
              <mc:Choice xmlns:v="urn:schemas-microsoft-com:vml" Requires="v">
                <p:oleObj spid="_x0000_s7280" name="Equation" r:id="rId41" imgW="330057" imgH="203112" progId="Equation.DSMT4">
                  <p:embed/>
                </p:oleObj>
              </mc:Choice>
              <mc:Fallback>
                <p:oleObj name="Equation" r:id="rId41" imgW="330057" imgH="203112" progId="Equation.DSMT4">
                  <p:embed/>
                  <p:pic>
                    <p:nvPicPr>
                      <p:cNvPr id="0" name="Object 81"/>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937125" y="6086475"/>
                        <a:ext cx="838200"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519" name="Text Box 87"/>
          <p:cNvSpPr txBox="1">
            <a:spLocks noChangeArrowheads="1"/>
          </p:cNvSpPr>
          <p:nvPr/>
        </p:nvSpPr>
        <p:spPr bwMode="auto">
          <a:xfrm>
            <a:off x="6324600" y="2828925"/>
            <a:ext cx="2743200" cy="523875"/>
          </a:xfrm>
          <a:prstGeom prst="rect">
            <a:avLst/>
          </a:prstGeom>
          <a:noFill/>
          <a:ln w="3810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spcBef>
                <a:spcPct val="50000"/>
              </a:spcBef>
            </a:pPr>
            <a:r>
              <a:rPr lang="en-US" sz="2800" b="1" i="1">
                <a:solidFill>
                  <a:srgbClr val="FF0000"/>
                </a:solidFill>
                <a:latin typeface="Times New Roman" pitchFamily="18" charset="0"/>
              </a:rPr>
              <a:t>a – b = a + (-b)</a:t>
            </a:r>
          </a:p>
        </p:txBody>
      </p:sp>
      <p:sp>
        <p:nvSpPr>
          <p:cNvPr id="18520" name="Text Box 88"/>
          <p:cNvSpPr txBox="1">
            <a:spLocks noChangeArrowheads="1"/>
          </p:cNvSpPr>
          <p:nvPr/>
        </p:nvSpPr>
        <p:spPr bwMode="auto">
          <a:xfrm>
            <a:off x="669925" y="3538538"/>
            <a:ext cx="1117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006600"/>
                </a:solidFill>
                <a:latin typeface="Times New Roman" pitchFamily="18" charset="0"/>
              </a:rPr>
              <a:t>Ta có:</a:t>
            </a:r>
          </a:p>
        </p:txBody>
      </p:sp>
      <p:graphicFrame>
        <p:nvGraphicFramePr>
          <p:cNvPr id="18521" name="Object 89"/>
          <p:cNvGraphicFramePr>
            <a:graphicFrameLocks noChangeAspect="1"/>
          </p:cNvGraphicFramePr>
          <p:nvPr/>
        </p:nvGraphicFramePr>
        <p:xfrm>
          <a:off x="1828800" y="3589338"/>
          <a:ext cx="1462088" cy="544512"/>
        </p:xfrm>
        <a:graphic>
          <a:graphicData uri="http://schemas.openxmlformats.org/presentationml/2006/ole">
            <mc:AlternateContent xmlns:mc="http://schemas.openxmlformats.org/markup-compatibility/2006">
              <mc:Choice xmlns:v="urn:schemas-microsoft-com:vml" Requires="v">
                <p:oleObj spid="_x0000_s7281" name="Equation" r:id="rId43" imgW="545626" imgH="203024" progId="Equation.DSMT4">
                  <p:embed/>
                </p:oleObj>
              </mc:Choice>
              <mc:Fallback>
                <p:oleObj name="Equation" r:id="rId43" imgW="545626" imgH="203024" progId="Equation.DSMT4">
                  <p:embed/>
                  <p:pic>
                    <p:nvPicPr>
                      <p:cNvPr id="0" name="Object 8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589338"/>
                        <a:ext cx="1462088" cy="544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2" name="Object 100"/>
          <p:cNvGraphicFramePr>
            <a:graphicFrameLocks noChangeAspect="1"/>
          </p:cNvGraphicFramePr>
          <p:nvPr/>
        </p:nvGraphicFramePr>
        <p:xfrm>
          <a:off x="4953000" y="4076700"/>
          <a:ext cx="749300" cy="476250"/>
        </p:xfrm>
        <a:graphic>
          <a:graphicData uri="http://schemas.openxmlformats.org/presentationml/2006/ole">
            <mc:AlternateContent xmlns:mc="http://schemas.openxmlformats.org/markup-compatibility/2006">
              <mc:Choice xmlns:v="urn:schemas-microsoft-com:vml" Requires="v">
                <p:oleObj spid="_x0000_s7282" name="Equation" r:id="rId44" imgW="279158" imgH="177646" progId="Equation.DSMT4">
                  <p:embed/>
                </p:oleObj>
              </mc:Choice>
              <mc:Fallback>
                <p:oleObj name="Equation" r:id="rId44" imgW="279158" imgH="177646" progId="Equation.DSMT4">
                  <p:embed/>
                  <p:pic>
                    <p:nvPicPr>
                      <p:cNvPr id="0" name="Object 10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953000" y="4076700"/>
                        <a:ext cx="7493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3" name="Object 101"/>
          <p:cNvGraphicFramePr>
            <a:graphicFrameLocks noChangeAspect="1"/>
          </p:cNvGraphicFramePr>
          <p:nvPr/>
        </p:nvGraphicFramePr>
        <p:xfrm>
          <a:off x="5715000" y="4076700"/>
          <a:ext cx="584200" cy="474663"/>
        </p:xfrm>
        <a:graphic>
          <a:graphicData uri="http://schemas.openxmlformats.org/presentationml/2006/ole">
            <mc:AlternateContent xmlns:mc="http://schemas.openxmlformats.org/markup-compatibility/2006">
              <mc:Choice xmlns:v="urn:schemas-microsoft-com:vml" Requires="v">
                <p:oleObj spid="_x0000_s7283" name="Equation" r:id="rId45" imgW="203024" imgH="164957" progId="Equation.DSMT4">
                  <p:embed/>
                </p:oleObj>
              </mc:Choice>
              <mc:Fallback>
                <p:oleObj name="Equation" r:id="rId45" imgW="203024" imgH="164957" progId="Equation.DSMT4">
                  <p:embed/>
                  <p:pic>
                    <p:nvPicPr>
                      <p:cNvPr id="0" name="Object 101"/>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5715000" y="4076700"/>
                        <a:ext cx="584200"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4" name="Object 102"/>
          <p:cNvGraphicFramePr>
            <a:graphicFrameLocks noChangeAspect="1"/>
          </p:cNvGraphicFramePr>
          <p:nvPr/>
        </p:nvGraphicFramePr>
        <p:xfrm>
          <a:off x="3273425" y="3505200"/>
          <a:ext cx="3736975" cy="652463"/>
        </p:xfrm>
        <a:graphic>
          <a:graphicData uri="http://schemas.openxmlformats.org/presentationml/2006/ole">
            <mc:AlternateContent xmlns:mc="http://schemas.openxmlformats.org/markup-compatibility/2006">
              <mc:Choice xmlns:v="urn:schemas-microsoft-com:vml" Requires="v">
                <p:oleObj spid="_x0000_s7284" name="Equation" r:id="rId47" imgW="1308100" imgH="228600" progId="Equation.DSMT4">
                  <p:embed/>
                </p:oleObj>
              </mc:Choice>
              <mc:Fallback>
                <p:oleObj name="Equation" r:id="rId47" imgW="1308100" imgH="228600" progId="Equation.DSMT4">
                  <p:embed/>
                  <p:pic>
                    <p:nvPicPr>
                      <p:cNvPr id="0" name="Object 102"/>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3273425" y="3505200"/>
                        <a:ext cx="3736975"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5" name="Object 103"/>
          <p:cNvGraphicFramePr>
            <a:graphicFrameLocks noChangeAspect="1"/>
          </p:cNvGraphicFramePr>
          <p:nvPr/>
        </p:nvGraphicFramePr>
        <p:xfrm>
          <a:off x="4267200" y="4000500"/>
          <a:ext cx="693738" cy="554038"/>
        </p:xfrm>
        <a:graphic>
          <a:graphicData uri="http://schemas.openxmlformats.org/presentationml/2006/ole">
            <mc:AlternateContent xmlns:mc="http://schemas.openxmlformats.org/markup-compatibility/2006">
              <mc:Choice xmlns:v="urn:schemas-microsoft-com:vml" Requires="v">
                <p:oleObj spid="_x0000_s7285" name="Equation" r:id="rId49" imgW="253780" imgH="203024" progId="Equation.DSMT4">
                  <p:embed/>
                </p:oleObj>
              </mc:Choice>
              <mc:Fallback>
                <p:oleObj name="Equation" r:id="rId49" imgW="253780" imgH="203024" progId="Equation.DSMT4">
                  <p:embed/>
                  <p:pic>
                    <p:nvPicPr>
                      <p:cNvPr id="0" name="Object 103"/>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4267200" y="4000500"/>
                        <a:ext cx="693738"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6" name="Object 104"/>
          <p:cNvGraphicFramePr>
            <a:graphicFrameLocks noChangeAspect="1"/>
          </p:cNvGraphicFramePr>
          <p:nvPr/>
        </p:nvGraphicFramePr>
        <p:xfrm>
          <a:off x="3581400" y="4000500"/>
          <a:ext cx="715963" cy="544513"/>
        </p:xfrm>
        <a:graphic>
          <a:graphicData uri="http://schemas.openxmlformats.org/presentationml/2006/ole">
            <mc:AlternateContent xmlns:mc="http://schemas.openxmlformats.org/markup-compatibility/2006">
              <mc:Choice xmlns:v="urn:schemas-microsoft-com:vml" Requires="v">
                <p:oleObj spid="_x0000_s7286" name="Equation" r:id="rId51" imgW="266469" imgH="203024" progId="Equation.DSMT4">
                  <p:embed/>
                </p:oleObj>
              </mc:Choice>
              <mc:Fallback>
                <p:oleObj name="Equation" r:id="rId51" imgW="266469" imgH="203024" progId="Equation.DSMT4">
                  <p:embed/>
                  <p:pic>
                    <p:nvPicPr>
                      <p:cNvPr id="0" name="Object 104"/>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581400" y="4000500"/>
                        <a:ext cx="715963"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9" name="Object 107"/>
          <p:cNvGraphicFramePr>
            <a:graphicFrameLocks noChangeAspect="1"/>
          </p:cNvGraphicFramePr>
          <p:nvPr/>
        </p:nvGraphicFramePr>
        <p:xfrm>
          <a:off x="1795463" y="4038600"/>
          <a:ext cx="1462087" cy="544513"/>
        </p:xfrm>
        <a:graphic>
          <a:graphicData uri="http://schemas.openxmlformats.org/presentationml/2006/ole">
            <mc:AlternateContent xmlns:mc="http://schemas.openxmlformats.org/markup-compatibility/2006">
              <mc:Choice xmlns:v="urn:schemas-microsoft-com:vml" Requires="v">
                <p:oleObj spid="_x0000_s7287" name="Equation" r:id="rId53" imgW="545626" imgH="203024" progId="Equation.DSMT4">
                  <p:embed/>
                </p:oleObj>
              </mc:Choice>
              <mc:Fallback>
                <p:oleObj name="Equation" r:id="rId53" imgW="545626" imgH="203024" progId="Equation.DSMT4">
                  <p:embed/>
                  <p:pic>
                    <p:nvPicPr>
                      <p:cNvPr id="0" name="Object 1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5463" y="4038600"/>
                        <a:ext cx="1462087"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205" name="Rectangle 30"/>
          <p:cNvSpPr>
            <a:spLocks noChangeArrowheads="1"/>
          </p:cNvSpPr>
          <p:nvPr/>
        </p:nvSpPr>
        <p:spPr bwMode="auto">
          <a:xfrm>
            <a:off x="0" y="381000"/>
            <a:ext cx="367665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i="1">
                <a:solidFill>
                  <a:srgbClr val="FF0000"/>
                </a:solidFill>
                <a:latin typeface="Times New Roman" pitchFamily="18" charset="0"/>
                <a:cs typeface="Times New Roman" pitchFamily="18" charset="0"/>
              </a:rPr>
              <a:t>2. </a:t>
            </a:r>
            <a:r>
              <a:rPr lang="en-US" sz="2400" b="1" i="1" u="sng">
                <a:solidFill>
                  <a:srgbClr val="FF0000"/>
                </a:solidFill>
                <a:latin typeface="Times New Roman" pitchFamily="18" charset="0"/>
                <a:cs typeface="Times New Roman" pitchFamily="18" charset="0"/>
              </a:rPr>
              <a:t>Trừ hai đa thức một biến</a:t>
            </a:r>
          </a:p>
        </p:txBody>
      </p:sp>
      <p:sp>
        <p:nvSpPr>
          <p:cNvPr id="7206"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8519"/>
                                        </p:tgtEl>
                                        <p:attrNameLst>
                                          <p:attrName>style.visibility</p:attrName>
                                        </p:attrNameLst>
                                      </p:cBhvr>
                                      <p:to>
                                        <p:strVal val="visible"/>
                                      </p:to>
                                    </p:set>
                                    <p:anim calcmode="lin" valueType="num">
                                      <p:cBhvr>
                                        <p:cTn id="7" dur="1000" fill="hold"/>
                                        <p:tgtEl>
                                          <p:spTgt spid="18519"/>
                                        </p:tgtEl>
                                        <p:attrNameLst>
                                          <p:attrName>ppt_x</p:attrName>
                                        </p:attrNameLst>
                                      </p:cBhvr>
                                      <p:tavLst>
                                        <p:tav tm="0">
                                          <p:val>
                                            <p:strVal val="#ppt_x-.2"/>
                                          </p:val>
                                        </p:tav>
                                        <p:tav tm="100000">
                                          <p:val>
                                            <p:strVal val="#ppt_x"/>
                                          </p:val>
                                        </p:tav>
                                      </p:tavLst>
                                    </p:anim>
                                    <p:anim calcmode="lin" valueType="num">
                                      <p:cBhvr>
                                        <p:cTn id="8" dur="1000" fill="hold"/>
                                        <p:tgtEl>
                                          <p:spTgt spid="185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51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8485"/>
                                        </p:tgtEl>
                                        <p:attrNameLst>
                                          <p:attrName>style.visibility</p:attrName>
                                        </p:attrNameLst>
                                      </p:cBhvr>
                                      <p:to>
                                        <p:strVal val="visible"/>
                                      </p:to>
                                    </p:set>
                                    <p:anim calcmode="lin" valueType="num">
                                      <p:cBhvr>
                                        <p:cTn id="14" dur="1000" fill="hold"/>
                                        <p:tgtEl>
                                          <p:spTgt spid="18485"/>
                                        </p:tgtEl>
                                        <p:attrNameLst>
                                          <p:attrName>ppt_x</p:attrName>
                                        </p:attrNameLst>
                                      </p:cBhvr>
                                      <p:tavLst>
                                        <p:tav tm="0">
                                          <p:val>
                                            <p:strVal val="#ppt_x-.2"/>
                                          </p:val>
                                        </p:tav>
                                        <p:tav tm="100000">
                                          <p:val>
                                            <p:strVal val="#ppt_x"/>
                                          </p:val>
                                        </p:tav>
                                      </p:tavLst>
                                    </p:anim>
                                    <p:anim calcmode="lin" valueType="num">
                                      <p:cBhvr>
                                        <p:cTn id="15" dur="1000" fill="hold"/>
                                        <p:tgtEl>
                                          <p:spTgt spid="1848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848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xit" presetSubtype="10" fill="hold" grpId="1" nodeType="clickEffect">
                                  <p:stCondLst>
                                    <p:cond delay="0"/>
                                  </p:stCondLst>
                                  <p:childTnLst>
                                    <p:animEffect transition="out" filter="blinds(horizontal)">
                                      <p:cBhvr>
                                        <p:cTn id="20" dur="500"/>
                                        <p:tgtEl>
                                          <p:spTgt spid="18519"/>
                                        </p:tgtEl>
                                      </p:cBhvr>
                                    </p:animEffect>
                                    <p:set>
                                      <p:cBhvr>
                                        <p:cTn id="21" dur="1" fill="hold">
                                          <p:stCondLst>
                                            <p:cond delay="499"/>
                                          </p:stCondLst>
                                        </p:cTn>
                                        <p:tgtEl>
                                          <p:spTgt spid="18519"/>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18520"/>
                                        </p:tgtEl>
                                        <p:attrNameLst>
                                          <p:attrName>style.visibility</p:attrName>
                                        </p:attrNameLst>
                                      </p:cBhvr>
                                      <p:to>
                                        <p:strVal val="visible"/>
                                      </p:to>
                                    </p:set>
                                    <p:anim calcmode="lin" valueType="num">
                                      <p:cBhvr>
                                        <p:cTn id="26" dur="1000" fill="hold"/>
                                        <p:tgtEl>
                                          <p:spTgt spid="18520"/>
                                        </p:tgtEl>
                                        <p:attrNameLst>
                                          <p:attrName>ppt_x</p:attrName>
                                        </p:attrNameLst>
                                      </p:cBhvr>
                                      <p:tavLst>
                                        <p:tav tm="0">
                                          <p:val>
                                            <p:strVal val="#ppt_x-.2"/>
                                          </p:val>
                                        </p:tav>
                                        <p:tav tm="100000">
                                          <p:val>
                                            <p:strVal val="#ppt_x"/>
                                          </p:val>
                                        </p:tav>
                                      </p:tavLst>
                                    </p:anim>
                                    <p:anim calcmode="lin" valueType="num">
                                      <p:cBhvr>
                                        <p:cTn id="27" dur="1000" fill="hold"/>
                                        <p:tgtEl>
                                          <p:spTgt spid="18520"/>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852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18521"/>
                                        </p:tgtEl>
                                        <p:attrNameLst>
                                          <p:attrName>style.visibility</p:attrName>
                                        </p:attrNameLst>
                                      </p:cBhvr>
                                      <p:to>
                                        <p:strVal val="visible"/>
                                      </p:to>
                                    </p:set>
                                    <p:anim calcmode="lin" valueType="num">
                                      <p:cBhvr>
                                        <p:cTn id="33" dur="1000" fill="hold"/>
                                        <p:tgtEl>
                                          <p:spTgt spid="18521"/>
                                        </p:tgtEl>
                                        <p:attrNameLst>
                                          <p:attrName>ppt_x</p:attrName>
                                        </p:attrNameLst>
                                      </p:cBhvr>
                                      <p:tavLst>
                                        <p:tav tm="0">
                                          <p:val>
                                            <p:strVal val="#ppt_x-.2"/>
                                          </p:val>
                                        </p:tav>
                                        <p:tav tm="100000">
                                          <p:val>
                                            <p:strVal val="#ppt_x"/>
                                          </p:val>
                                        </p:tav>
                                      </p:tavLst>
                                    </p:anim>
                                    <p:anim calcmode="lin" valueType="num">
                                      <p:cBhvr>
                                        <p:cTn id="34" dur="1000" fill="hold"/>
                                        <p:tgtEl>
                                          <p:spTgt spid="18521"/>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852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nodeType="clickEffect">
                                  <p:stCondLst>
                                    <p:cond delay="0"/>
                                  </p:stCondLst>
                                  <p:childTnLst>
                                    <p:set>
                                      <p:cBhvr>
                                        <p:cTn id="39" dur="1" fill="hold">
                                          <p:stCondLst>
                                            <p:cond delay="0"/>
                                          </p:stCondLst>
                                        </p:cTn>
                                        <p:tgtEl>
                                          <p:spTgt spid="18534"/>
                                        </p:tgtEl>
                                        <p:attrNameLst>
                                          <p:attrName>style.visibility</p:attrName>
                                        </p:attrNameLst>
                                      </p:cBhvr>
                                      <p:to>
                                        <p:strVal val="visible"/>
                                      </p:to>
                                    </p:set>
                                    <p:anim calcmode="lin" valueType="num">
                                      <p:cBhvr>
                                        <p:cTn id="40" dur="1000" fill="hold"/>
                                        <p:tgtEl>
                                          <p:spTgt spid="18534"/>
                                        </p:tgtEl>
                                        <p:attrNameLst>
                                          <p:attrName>ppt_x</p:attrName>
                                        </p:attrNameLst>
                                      </p:cBhvr>
                                      <p:tavLst>
                                        <p:tav tm="0">
                                          <p:val>
                                            <p:strVal val="#ppt_x-.2"/>
                                          </p:val>
                                        </p:tav>
                                        <p:tav tm="100000">
                                          <p:val>
                                            <p:strVal val="#ppt_x"/>
                                          </p:val>
                                        </p:tav>
                                      </p:tavLst>
                                    </p:anim>
                                    <p:anim calcmode="lin" valueType="num">
                                      <p:cBhvr>
                                        <p:cTn id="41" dur="1000" fill="hold"/>
                                        <p:tgtEl>
                                          <p:spTgt spid="18534"/>
                                        </p:tgtEl>
                                        <p:attrNameLst>
                                          <p:attrName>ppt_y</p:attrName>
                                        </p:attrNameLst>
                                      </p:cBhvr>
                                      <p:tavLst>
                                        <p:tav tm="0">
                                          <p:val>
                                            <p:strVal val="#ppt_y"/>
                                          </p:val>
                                        </p:tav>
                                        <p:tav tm="100000">
                                          <p:val>
                                            <p:strVal val="#ppt_y"/>
                                          </p:val>
                                        </p:tav>
                                      </p:tavLst>
                                    </p:anim>
                                    <p:animEffect transition="in" filter="wipe(right)" prLst="gradientSize: 0.1">
                                      <p:cBhvr>
                                        <p:cTn id="42" dur="1000"/>
                                        <p:tgtEl>
                                          <p:spTgt spid="1853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9" presetClass="entr" presetSubtype="0" fill="hold" nodeType="clickEffect">
                                  <p:stCondLst>
                                    <p:cond delay="0"/>
                                  </p:stCondLst>
                                  <p:childTnLst>
                                    <p:set>
                                      <p:cBhvr>
                                        <p:cTn id="46" dur="1" fill="hold">
                                          <p:stCondLst>
                                            <p:cond delay="0"/>
                                          </p:stCondLst>
                                        </p:cTn>
                                        <p:tgtEl>
                                          <p:spTgt spid="18539"/>
                                        </p:tgtEl>
                                        <p:attrNameLst>
                                          <p:attrName>style.visibility</p:attrName>
                                        </p:attrNameLst>
                                      </p:cBhvr>
                                      <p:to>
                                        <p:strVal val="visible"/>
                                      </p:to>
                                    </p:set>
                                    <p:anim calcmode="lin" valueType="num">
                                      <p:cBhvr>
                                        <p:cTn id="47" dur="1000" fill="hold"/>
                                        <p:tgtEl>
                                          <p:spTgt spid="18539"/>
                                        </p:tgtEl>
                                        <p:attrNameLst>
                                          <p:attrName>ppt_x</p:attrName>
                                        </p:attrNameLst>
                                      </p:cBhvr>
                                      <p:tavLst>
                                        <p:tav tm="0">
                                          <p:val>
                                            <p:strVal val="#ppt_x-.2"/>
                                          </p:val>
                                        </p:tav>
                                        <p:tav tm="100000">
                                          <p:val>
                                            <p:strVal val="#ppt_x"/>
                                          </p:val>
                                        </p:tav>
                                      </p:tavLst>
                                    </p:anim>
                                    <p:anim calcmode="lin" valueType="num">
                                      <p:cBhvr>
                                        <p:cTn id="48" dur="1000" fill="hold"/>
                                        <p:tgtEl>
                                          <p:spTgt spid="18539"/>
                                        </p:tgtEl>
                                        <p:attrNameLst>
                                          <p:attrName>ppt_y</p:attrName>
                                        </p:attrNameLst>
                                      </p:cBhvr>
                                      <p:tavLst>
                                        <p:tav tm="0">
                                          <p:val>
                                            <p:strVal val="#ppt_y"/>
                                          </p:val>
                                        </p:tav>
                                        <p:tav tm="100000">
                                          <p:val>
                                            <p:strVal val="#ppt_y"/>
                                          </p:val>
                                        </p:tav>
                                      </p:tavLst>
                                    </p:anim>
                                    <p:animEffect transition="in" filter="wipe(right)" prLst="gradientSize: 0.1">
                                      <p:cBhvr>
                                        <p:cTn id="49" dur="1000"/>
                                        <p:tgtEl>
                                          <p:spTgt spid="1853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9" presetClass="entr" presetSubtype="0" fill="hold" nodeType="clickEffect">
                                  <p:stCondLst>
                                    <p:cond delay="0"/>
                                  </p:stCondLst>
                                  <p:childTnLst>
                                    <p:set>
                                      <p:cBhvr>
                                        <p:cTn id="53" dur="1" fill="hold">
                                          <p:stCondLst>
                                            <p:cond delay="0"/>
                                          </p:stCondLst>
                                        </p:cTn>
                                        <p:tgtEl>
                                          <p:spTgt spid="18536"/>
                                        </p:tgtEl>
                                        <p:attrNameLst>
                                          <p:attrName>style.visibility</p:attrName>
                                        </p:attrNameLst>
                                      </p:cBhvr>
                                      <p:to>
                                        <p:strVal val="visible"/>
                                      </p:to>
                                    </p:set>
                                    <p:anim calcmode="lin" valueType="num">
                                      <p:cBhvr>
                                        <p:cTn id="54" dur="1000" fill="hold"/>
                                        <p:tgtEl>
                                          <p:spTgt spid="18536"/>
                                        </p:tgtEl>
                                        <p:attrNameLst>
                                          <p:attrName>ppt_x</p:attrName>
                                        </p:attrNameLst>
                                      </p:cBhvr>
                                      <p:tavLst>
                                        <p:tav tm="0">
                                          <p:val>
                                            <p:strVal val="#ppt_x-.2"/>
                                          </p:val>
                                        </p:tav>
                                        <p:tav tm="100000">
                                          <p:val>
                                            <p:strVal val="#ppt_x"/>
                                          </p:val>
                                        </p:tav>
                                      </p:tavLst>
                                    </p:anim>
                                    <p:anim calcmode="lin" valueType="num">
                                      <p:cBhvr>
                                        <p:cTn id="55" dur="1000" fill="hold"/>
                                        <p:tgtEl>
                                          <p:spTgt spid="18536"/>
                                        </p:tgtEl>
                                        <p:attrNameLst>
                                          <p:attrName>ppt_y</p:attrName>
                                        </p:attrNameLst>
                                      </p:cBhvr>
                                      <p:tavLst>
                                        <p:tav tm="0">
                                          <p:val>
                                            <p:strVal val="#ppt_y"/>
                                          </p:val>
                                        </p:tav>
                                        <p:tav tm="100000">
                                          <p:val>
                                            <p:strVal val="#ppt_y"/>
                                          </p:val>
                                        </p:tav>
                                      </p:tavLst>
                                    </p:anim>
                                    <p:animEffect transition="in" filter="wipe(right)" prLst="gradientSize: 0.1">
                                      <p:cBhvr>
                                        <p:cTn id="56" dur="1000"/>
                                        <p:tgtEl>
                                          <p:spTgt spid="1853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9" presetClass="entr" presetSubtype="0" fill="hold" nodeType="clickEffect">
                                  <p:stCondLst>
                                    <p:cond delay="0"/>
                                  </p:stCondLst>
                                  <p:childTnLst>
                                    <p:set>
                                      <p:cBhvr>
                                        <p:cTn id="60" dur="1" fill="hold">
                                          <p:stCondLst>
                                            <p:cond delay="0"/>
                                          </p:stCondLst>
                                        </p:cTn>
                                        <p:tgtEl>
                                          <p:spTgt spid="18535"/>
                                        </p:tgtEl>
                                        <p:attrNameLst>
                                          <p:attrName>style.visibility</p:attrName>
                                        </p:attrNameLst>
                                      </p:cBhvr>
                                      <p:to>
                                        <p:strVal val="visible"/>
                                      </p:to>
                                    </p:set>
                                    <p:anim calcmode="lin" valueType="num">
                                      <p:cBhvr>
                                        <p:cTn id="61" dur="1000" fill="hold"/>
                                        <p:tgtEl>
                                          <p:spTgt spid="18535"/>
                                        </p:tgtEl>
                                        <p:attrNameLst>
                                          <p:attrName>ppt_x</p:attrName>
                                        </p:attrNameLst>
                                      </p:cBhvr>
                                      <p:tavLst>
                                        <p:tav tm="0">
                                          <p:val>
                                            <p:strVal val="#ppt_x-.2"/>
                                          </p:val>
                                        </p:tav>
                                        <p:tav tm="100000">
                                          <p:val>
                                            <p:strVal val="#ppt_x"/>
                                          </p:val>
                                        </p:tav>
                                      </p:tavLst>
                                    </p:anim>
                                    <p:anim calcmode="lin" valueType="num">
                                      <p:cBhvr>
                                        <p:cTn id="62" dur="1000" fill="hold"/>
                                        <p:tgtEl>
                                          <p:spTgt spid="18535"/>
                                        </p:tgtEl>
                                        <p:attrNameLst>
                                          <p:attrName>ppt_y</p:attrName>
                                        </p:attrNameLst>
                                      </p:cBhvr>
                                      <p:tavLst>
                                        <p:tav tm="0">
                                          <p:val>
                                            <p:strVal val="#ppt_y"/>
                                          </p:val>
                                        </p:tav>
                                        <p:tav tm="100000">
                                          <p:val>
                                            <p:strVal val="#ppt_y"/>
                                          </p:val>
                                        </p:tav>
                                      </p:tavLst>
                                    </p:anim>
                                    <p:animEffect transition="in" filter="wipe(right)" prLst="gradientSize: 0.1">
                                      <p:cBhvr>
                                        <p:cTn id="63" dur="1000"/>
                                        <p:tgtEl>
                                          <p:spTgt spid="1853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9" presetClass="entr" presetSubtype="0" fill="hold" nodeType="clickEffect">
                                  <p:stCondLst>
                                    <p:cond delay="0"/>
                                  </p:stCondLst>
                                  <p:childTnLst>
                                    <p:set>
                                      <p:cBhvr>
                                        <p:cTn id="67" dur="1" fill="hold">
                                          <p:stCondLst>
                                            <p:cond delay="0"/>
                                          </p:stCondLst>
                                        </p:cTn>
                                        <p:tgtEl>
                                          <p:spTgt spid="18532"/>
                                        </p:tgtEl>
                                        <p:attrNameLst>
                                          <p:attrName>style.visibility</p:attrName>
                                        </p:attrNameLst>
                                      </p:cBhvr>
                                      <p:to>
                                        <p:strVal val="visible"/>
                                      </p:to>
                                    </p:set>
                                    <p:anim calcmode="lin" valueType="num">
                                      <p:cBhvr>
                                        <p:cTn id="68" dur="1000" fill="hold"/>
                                        <p:tgtEl>
                                          <p:spTgt spid="18532"/>
                                        </p:tgtEl>
                                        <p:attrNameLst>
                                          <p:attrName>ppt_x</p:attrName>
                                        </p:attrNameLst>
                                      </p:cBhvr>
                                      <p:tavLst>
                                        <p:tav tm="0">
                                          <p:val>
                                            <p:strVal val="#ppt_x-.2"/>
                                          </p:val>
                                        </p:tav>
                                        <p:tav tm="100000">
                                          <p:val>
                                            <p:strVal val="#ppt_x"/>
                                          </p:val>
                                        </p:tav>
                                      </p:tavLst>
                                    </p:anim>
                                    <p:anim calcmode="lin" valueType="num">
                                      <p:cBhvr>
                                        <p:cTn id="69" dur="1000" fill="hold"/>
                                        <p:tgtEl>
                                          <p:spTgt spid="18532"/>
                                        </p:tgtEl>
                                        <p:attrNameLst>
                                          <p:attrName>ppt_y</p:attrName>
                                        </p:attrNameLst>
                                      </p:cBhvr>
                                      <p:tavLst>
                                        <p:tav tm="0">
                                          <p:val>
                                            <p:strVal val="#ppt_y"/>
                                          </p:val>
                                        </p:tav>
                                        <p:tav tm="100000">
                                          <p:val>
                                            <p:strVal val="#ppt_y"/>
                                          </p:val>
                                        </p:tav>
                                      </p:tavLst>
                                    </p:anim>
                                    <p:animEffect transition="in" filter="wipe(right)" prLst="gradientSize: 0.1">
                                      <p:cBhvr>
                                        <p:cTn id="70" dur="1000"/>
                                        <p:tgtEl>
                                          <p:spTgt spid="1853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9" presetClass="entr" presetSubtype="0" fill="hold" nodeType="clickEffect">
                                  <p:stCondLst>
                                    <p:cond delay="0"/>
                                  </p:stCondLst>
                                  <p:childTnLst>
                                    <p:set>
                                      <p:cBhvr>
                                        <p:cTn id="74" dur="1" fill="hold">
                                          <p:stCondLst>
                                            <p:cond delay="0"/>
                                          </p:stCondLst>
                                        </p:cTn>
                                        <p:tgtEl>
                                          <p:spTgt spid="18533"/>
                                        </p:tgtEl>
                                        <p:attrNameLst>
                                          <p:attrName>style.visibility</p:attrName>
                                        </p:attrNameLst>
                                      </p:cBhvr>
                                      <p:to>
                                        <p:strVal val="visible"/>
                                      </p:to>
                                    </p:set>
                                    <p:anim calcmode="lin" valueType="num">
                                      <p:cBhvr>
                                        <p:cTn id="75" dur="1000" fill="hold"/>
                                        <p:tgtEl>
                                          <p:spTgt spid="18533"/>
                                        </p:tgtEl>
                                        <p:attrNameLst>
                                          <p:attrName>ppt_x</p:attrName>
                                        </p:attrNameLst>
                                      </p:cBhvr>
                                      <p:tavLst>
                                        <p:tav tm="0">
                                          <p:val>
                                            <p:strVal val="#ppt_x-.2"/>
                                          </p:val>
                                        </p:tav>
                                        <p:tav tm="100000">
                                          <p:val>
                                            <p:strVal val="#ppt_x"/>
                                          </p:val>
                                        </p:tav>
                                      </p:tavLst>
                                    </p:anim>
                                    <p:anim calcmode="lin" valueType="num">
                                      <p:cBhvr>
                                        <p:cTn id="76" dur="1000" fill="hold"/>
                                        <p:tgtEl>
                                          <p:spTgt spid="18533"/>
                                        </p:tgtEl>
                                        <p:attrNameLst>
                                          <p:attrName>ppt_y</p:attrName>
                                        </p:attrNameLst>
                                      </p:cBhvr>
                                      <p:tavLst>
                                        <p:tav tm="0">
                                          <p:val>
                                            <p:strVal val="#ppt_y"/>
                                          </p:val>
                                        </p:tav>
                                        <p:tav tm="100000">
                                          <p:val>
                                            <p:strVal val="#ppt_y"/>
                                          </p:val>
                                        </p:tav>
                                      </p:tavLst>
                                    </p:anim>
                                    <p:animEffect transition="in" filter="wipe(right)" prLst="gradientSize: 0.1">
                                      <p:cBhvr>
                                        <p:cTn id="77" dur="1000"/>
                                        <p:tgtEl>
                                          <p:spTgt spid="1853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9" presetClass="entr" presetSubtype="0" fill="hold" nodeType="clickEffect">
                                  <p:stCondLst>
                                    <p:cond delay="0"/>
                                  </p:stCondLst>
                                  <p:childTnLst>
                                    <p:set>
                                      <p:cBhvr>
                                        <p:cTn id="81" dur="1" fill="hold">
                                          <p:stCondLst>
                                            <p:cond delay="0"/>
                                          </p:stCondLst>
                                        </p:cTn>
                                        <p:tgtEl>
                                          <p:spTgt spid="18436"/>
                                        </p:tgtEl>
                                        <p:attrNameLst>
                                          <p:attrName>style.visibility</p:attrName>
                                        </p:attrNameLst>
                                      </p:cBhvr>
                                      <p:to>
                                        <p:strVal val="visible"/>
                                      </p:to>
                                    </p:set>
                                    <p:anim calcmode="lin" valueType="num">
                                      <p:cBhvr>
                                        <p:cTn id="82" dur="1000" fill="hold"/>
                                        <p:tgtEl>
                                          <p:spTgt spid="18436"/>
                                        </p:tgtEl>
                                        <p:attrNameLst>
                                          <p:attrName>ppt_x</p:attrName>
                                        </p:attrNameLst>
                                      </p:cBhvr>
                                      <p:tavLst>
                                        <p:tav tm="0">
                                          <p:val>
                                            <p:strVal val="#ppt_x-.2"/>
                                          </p:val>
                                        </p:tav>
                                        <p:tav tm="100000">
                                          <p:val>
                                            <p:strVal val="#ppt_x"/>
                                          </p:val>
                                        </p:tav>
                                      </p:tavLst>
                                    </p:anim>
                                    <p:anim calcmode="lin" valueType="num">
                                      <p:cBhvr>
                                        <p:cTn id="83" dur="1000" fill="hold"/>
                                        <p:tgtEl>
                                          <p:spTgt spid="18436"/>
                                        </p:tgtEl>
                                        <p:attrNameLst>
                                          <p:attrName>ppt_y</p:attrName>
                                        </p:attrNameLst>
                                      </p:cBhvr>
                                      <p:tavLst>
                                        <p:tav tm="0">
                                          <p:val>
                                            <p:strVal val="#ppt_y"/>
                                          </p:val>
                                        </p:tav>
                                        <p:tav tm="100000">
                                          <p:val>
                                            <p:strVal val="#ppt_y"/>
                                          </p:val>
                                        </p:tav>
                                      </p:tavLst>
                                    </p:anim>
                                    <p:animEffect transition="in" filter="wipe(right)" prLst="gradientSize: 0.1">
                                      <p:cBhvr>
                                        <p:cTn id="84" dur="1000"/>
                                        <p:tgtEl>
                                          <p:spTgt spid="18436"/>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9" presetClass="entr" presetSubtype="0" fill="hold" grpId="0" nodeType="clickEffect">
                                  <p:stCondLst>
                                    <p:cond delay="0"/>
                                  </p:stCondLst>
                                  <p:childTnLst>
                                    <p:set>
                                      <p:cBhvr>
                                        <p:cTn id="88" dur="1" fill="hold">
                                          <p:stCondLst>
                                            <p:cond delay="0"/>
                                          </p:stCondLst>
                                        </p:cTn>
                                        <p:tgtEl>
                                          <p:spTgt spid="18506"/>
                                        </p:tgtEl>
                                        <p:attrNameLst>
                                          <p:attrName>style.visibility</p:attrName>
                                        </p:attrNameLst>
                                      </p:cBhvr>
                                      <p:to>
                                        <p:strVal val="visible"/>
                                      </p:to>
                                    </p:set>
                                    <p:anim calcmode="lin" valueType="num">
                                      <p:cBhvr>
                                        <p:cTn id="89" dur="1000" fill="hold"/>
                                        <p:tgtEl>
                                          <p:spTgt spid="18506"/>
                                        </p:tgtEl>
                                        <p:attrNameLst>
                                          <p:attrName>ppt_x</p:attrName>
                                        </p:attrNameLst>
                                      </p:cBhvr>
                                      <p:tavLst>
                                        <p:tav tm="0">
                                          <p:val>
                                            <p:strVal val="#ppt_x-.2"/>
                                          </p:val>
                                        </p:tav>
                                        <p:tav tm="100000">
                                          <p:val>
                                            <p:strVal val="#ppt_x"/>
                                          </p:val>
                                        </p:tav>
                                      </p:tavLst>
                                    </p:anim>
                                    <p:anim calcmode="lin" valueType="num">
                                      <p:cBhvr>
                                        <p:cTn id="90" dur="1000" fill="hold"/>
                                        <p:tgtEl>
                                          <p:spTgt spid="18506"/>
                                        </p:tgtEl>
                                        <p:attrNameLst>
                                          <p:attrName>ppt_y</p:attrName>
                                        </p:attrNameLst>
                                      </p:cBhvr>
                                      <p:tavLst>
                                        <p:tav tm="0">
                                          <p:val>
                                            <p:strVal val="#ppt_y"/>
                                          </p:val>
                                        </p:tav>
                                        <p:tav tm="100000">
                                          <p:val>
                                            <p:strVal val="#ppt_y"/>
                                          </p:val>
                                        </p:tav>
                                      </p:tavLst>
                                    </p:anim>
                                    <p:animEffect transition="in" filter="wipe(right)" prLst="gradientSize: 0.1">
                                      <p:cBhvr>
                                        <p:cTn id="91" dur="1000"/>
                                        <p:tgtEl>
                                          <p:spTgt spid="18506"/>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29" presetClass="entr" presetSubtype="0" fill="hold" nodeType="clickEffect">
                                  <p:stCondLst>
                                    <p:cond delay="0"/>
                                  </p:stCondLst>
                                  <p:childTnLst>
                                    <p:set>
                                      <p:cBhvr>
                                        <p:cTn id="95" dur="1" fill="hold">
                                          <p:stCondLst>
                                            <p:cond delay="0"/>
                                          </p:stCondLst>
                                        </p:cTn>
                                        <p:tgtEl>
                                          <p:spTgt spid="18493"/>
                                        </p:tgtEl>
                                        <p:attrNameLst>
                                          <p:attrName>style.visibility</p:attrName>
                                        </p:attrNameLst>
                                      </p:cBhvr>
                                      <p:to>
                                        <p:strVal val="visible"/>
                                      </p:to>
                                    </p:set>
                                    <p:anim calcmode="lin" valueType="num">
                                      <p:cBhvr>
                                        <p:cTn id="96" dur="1000" fill="hold"/>
                                        <p:tgtEl>
                                          <p:spTgt spid="18493"/>
                                        </p:tgtEl>
                                        <p:attrNameLst>
                                          <p:attrName>ppt_x</p:attrName>
                                        </p:attrNameLst>
                                      </p:cBhvr>
                                      <p:tavLst>
                                        <p:tav tm="0">
                                          <p:val>
                                            <p:strVal val="#ppt_x-.2"/>
                                          </p:val>
                                        </p:tav>
                                        <p:tav tm="100000">
                                          <p:val>
                                            <p:strVal val="#ppt_x"/>
                                          </p:val>
                                        </p:tav>
                                      </p:tavLst>
                                    </p:anim>
                                    <p:anim calcmode="lin" valueType="num">
                                      <p:cBhvr>
                                        <p:cTn id="97" dur="1000" fill="hold"/>
                                        <p:tgtEl>
                                          <p:spTgt spid="18493"/>
                                        </p:tgtEl>
                                        <p:attrNameLst>
                                          <p:attrName>ppt_y</p:attrName>
                                        </p:attrNameLst>
                                      </p:cBhvr>
                                      <p:tavLst>
                                        <p:tav tm="0">
                                          <p:val>
                                            <p:strVal val="#ppt_y"/>
                                          </p:val>
                                        </p:tav>
                                        <p:tav tm="100000">
                                          <p:val>
                                            <p:strVal val="#ppt_y"/>
                                          </p:val>
                                        </p:tav>
                                      </p:tavLst>
                                    </p:anim>
                                    <p:animEffect transition="in" filter="wipe(right)" prLst="gradientSize: 0.1">
                                      <p:cBhvr>
                                        <p:cTn id="98" dur="1000"/>
                                        <p:tgtEl>
                                          <p:spTgt spid="18493"/>
                                        </p:tgtEl>
                                      </p:cBhvr>
                                    </p:animEffect>
                                  </p:childTnLst>
                                </p:cTn>
                              </p:par>
                              <p:par>
                                <p:cTn id="99" presetID="29" presetClass="entr" presetSubtype="0" fill="hold" nodeType="withEffect">
                                  <p:stCondLst>
                                    <p:cond delay="0"/>
                                  </p:stCondLst>
                                  <p:childTnLst>
                                    <p:set>
                                      <p:cBhvr>
                                        <p:cTn id="100" dur="1" fill="hold">
                                          <p:stCondLst>
                                            <p:cond delay="0"/>
                                          </p:stCondLst>
                                        </p:cTn>
                                        <p:tgtEl>
                                          <p:spTgt spid="18500"/>
                                        </p:tgtEl>
                                        <p:attrNameLst>
                                          <p:attrName>style.visibility</p:attrName>
                                        </p:attrNameLst>
                                      </p:cBhvr>
                                      <p:to>
                                        <p:strVal val="visible"/>
                                      </p:to>
                                    </p:set>
                                    <p:anim calcmode="lin" valueType="num">
                                      <p:cBhvr>
                                        <p:cTn id="101" dur="1000" fill="hold"/>
                                        <p:tgtEl>
                                          <p:spTgt spid="18500"/>
                                        </p:tgtEl>
                                        <p:attrNameLst>
                                          <p:attrName>ppt_x</p:attrName>
                                        </p:attrNameLst>
                                      </p:cBhvr>
                                      <p:tavLst>
                                        <p:tav tm="0">
                                          <p:val>
                                            <p:strVal val="#ppt_x-.2"/>
                                          </p:val>
                                        </p:tav>
                                        <p:tav tm="100000">
                                          <p:val>
                                            <p:strVal val="#ppt_x"/>
                                          </p:val>
                                        </p:tav>
                                      </p:tavLst>
                                    </p:anim>
                                    <p:anim calcmode="lin" valueType="num">
                                      <p:cBhvr>
                                        <p:cTn id="102" dur="1000" fill="hold"/>
                                        <p:tgtEl>
                                          <p:spTgt spid="18500"/>
                                        </p:tgtEl>
                                        <p:attrNameLst>
                                          <p:attrName>ppt_y</p:attrName>
                                        </p:attrNameLst>
                                      </p:cBhvr>
                                      <p:tavLst>
                                        <p:tav tm="0">
                                          <p:val>
                                            <p:strVal val="#ppt_y"/>
                                          </p:val>
                                        </p:tav>
                                        <p:tav tm="100000">
                                          <p:val>
                                            <p:strVal val="#ppt_y"/>
                                          </p:val>
                                        </p:tav>
                                      </p:tavLst>
                                    </p:anim>
                                    <p:animEffect transition="in" filter="wipe(right)" prLst="gradientSize: 0.1">
                                      <p:cBhvr>
                                        <p:cTn id="103" dur="1000"/>
                                        <p:tgtEl>
                                          <p:spTgt spid="18500"/>
                                        </p:tgtEl>
                                      </p:cBhvr>
                                    </p:animEffect>
                                  </p:childTnLst>
                                </p:cTn>
                              </p:par>
                              <p:par>
                                <p:cTn id="104" presetID="29" presetClass="entr" presetSubtype="0" fill="hold" nodeType="withEffect">
                                  <p:stCondLst>
                                    <p:cond delay="0"/>
                                  </p:stCondLst>
                                  <p:childTnLst>
                                    <p:set>
                                      <p:cBhvr>
                                        <p:cTn id="105" dur="1" fill="hold">
                                          <p:stCondLst>
                                            <p:cond delay="0"/>
                                          </p:stCondLst>
                                        </p:cTn>
                                        <p:tgtEl>
                                          <p:spTgt spid="18501"/>
                                        </p:tgtEl>
                                        <p:attrNameLst>
                                          <p:attrName>style.visibility</p:attrName>
                                        </p:attrNameLst>
                                      </p:cBhvr>
                                      <p:to>
                                        <p:strVal val="visible"/>
                                      </p:to>
                                    </p:set>
                                    <p:anim calcmode="lin" valueType="num">
                                      <p:cBhvr>
                                        <p:cTn id="106" dur="1000" fill="hold"/>
                                        <p:tgtEl>
                                          <p:spTgt spid="18501"/>
                                        </p:tgtEl>
                                        <p:attrNameLst>
                                          <p:attrName>ppt_x</p:attrName>
                                        </p:attrNameLst>
                                      </p:cBhvr>
                                      <p:tavLst>
                                        <p:tav tm="0">
                                          <p:val>
                                            <p:strVal val="#ppt_x-.2"/>
                                          </p:val>
                                        </p:tav>
                                        <p:tav tm="100000">
                                          <p:val>
                                            <p:strVal val="#ppt_x"/>
                                          </p:val>
                                        </p:tav>
                                      </p:tavLst>
                                    </p:anim>
                                    <p:anim calcmode="lin" valueType="num">
                                      <p:cBhvr>
                                        <p:cTn id="107" dur="1000" fill="hold"/>
                                        <p:tgtEl>
                                          <p:spTgt spid="18501"/>
                                        </p:tgtEl>
                                        <p:attrNameLst>
                                          <p:attrName>ppt_y</p:attrName>
                                        </p:attrNameLst>
                                      </p:cBhvr>
                                      <p:tavLst>
                                        <p:tav tm="0">
                                          <p:val>
                                            <p:strVal val="#ppt_y"/>
                                          </p:val>
                                        </p:tav>
                                        <p:tav tm="100000">
                                          <p:val>
                                            <p:strVal val="#ppt_y"/>
                                          </p:val>
                                        </p:tav>
                                      </p:tavLst>
                                    </p:anim>
                                    <p:animEffect transition="in" filter="wipe(right)" prLst="gradientSize: 0.1">
                                      <p:cBhvr>
                                        <p:cTn id="108" dur="1000"/>
                                        <p:tgtEl>
                                          <p:spTgt spid="18501"/>
                                        </p:tgtEl>
                                      </p:cBhvr>
                                    </p:animEffect>
                                  </p:childTnLst>
                                </p:cTn>
                              </p:par>
                              <p:par>
                                <p:cTn id="109" presetID="29" presetClass="entr" presetSubtype="0" fill="hold" nodeType="withEffect">
                                  <p:stCondLst>
                                    <p:cond delay="0"/>
                                  </p:stCondLst>
                                  <p:childTnLst>
                                    <p:set>
                                      <p:cBhvr>
                                        <p:cTn id="110" dur="1" fill="hold">
                                          <p:stCondLst>
                                            <p:cond delay="0"/>
                                          </p:stCondLst>
                                        </p:cTn>
                                        <p:tgtEl>
                                          <p:spTgt spid="18502"/>
                                        </p:tgtEl>
                                        <p:attrNameLst>
                                          <p:attrName>style.visibility</p:attrName>
                                        </p:attrNameLst>
                                      </p:cBhvr>
                                      <p:to>
                                        <p:strVal val="visible"/>
                                      </p:to>
                                    </p:set>
                                    <p:anim calcmode="lin" valueType="num">
                                      <p:cBhvr>
                                        <p:cTn id="111" dur="1000" fill="hold"/>
                                        <p:tgtEl>
                                          <p:spTgt spid="18502"/>
                                        </p:tgtEl>
                                        <p:attrNameLst>
                                          <p:attrName>ppt_x</p:attrName>
                                        </p:attrNameLst>
                                      </p:cBhvr>
                                      <p:tavLst>
                                        <p:tav tm="0">
                                          <p:val>
                                            <p:strVal val="#ppt_x-.2"/>
                                          </p:val>
                                        </p:tav>
                                        <p:tav tm="100000">
                                          <p:val>
                                            <p:strVal val="#ppt_x"/>
                                          </p:val>
                                        </p:tav>
                                      </p:tavLst>
                                    </p:anim>
                                    <p:anim calcmode="lin" valueType="num">
                                      <p:cBhvr>
                                        <p:cTn id="112" dur="1000" fill="hold"/>
                                        <p:tgtEl>
                                          <p:spTgt spid="18502"/>
                                        </p:tgtEl>
                                        <p:attrNameLst>
                                          <p:attrName>ppt_y</p:attrName>
                                        </p:attrNameLst>
                                      </p:cBhvr>
                                      <p:tavLst>
                                        <p:tav tm="0">
                                          <p:val>
                                            <p:strVal val="#ppt_y"/>
                                          </p:val>
                                        </p:tav>
                                        <p:tav tm="100000">
                                          <p:val>
                                            <p:strVal val="#ppt_y"/>
                                          </p:val>
                                        </p:tav>
                                      </p:tavLst>
                                    </p:anim>
                                    <p:animEffect transition="in" filter="wipe(right)" prLst="gradientSize: 0.1">
                                      <p:cBhvr>
                                        <p:cTn id="113" dur="1000"/>
                                        <p:tgtEl>
                                          <p:spTgt spid="18502"/>
                                        </p:tgtEl>
                                      </p:cBhvr>
                                    </p:animEffect>
                                  </p:childTnLst>
                                </p:cTn>
                              </p:par>
                              <p:par>
                                <p:cTn id="114" presetID="29" presetClass="entr" presetSubtype="0" fill="hold" nodeType="withEffect">
                                  <p:stCondLst>
                                    <p:cond delay="0"/>
                                  </p:stCondLst>
                                  <p:childTnLst>
                                    <p:set>
                                      <p:cBhvr>
                                        <p:cTn id="115" dur="1" fill="hold">
                                          <p:stCondLst>
                                            <p:cond delay="0"/>
                                          </p:stCondLst>
                                        </p:cTn>
                                        <p:tgtEl>
                                          <p:spTgt spid="18503"/>
                                        </p:tgtEl>
                                        <p:attrNameLst>
                                          <p:attrName>style.visibility</p:attrName>
                                        </p:attrNameLst>
                                      </p:cBhvr>
                                      <p:to>
                                        <p:strVal val="visible"/>
                                      </p:to>
                                    </p:set>
                                    <p:anim calcmode="lin" valueType="num">
                                      <p:cBhvr>
                                        <p:cTn id="116" dur="1000" fill="hold"/>
                                        <p:tgtEl>
                                          <p:spTgt spid="18503"/>
                                        </p:tgtEl>
                                        <p:attrNameLst>
                                          <p:attrName>ppt_x</p:attrName>
                                        </p:attrNameLst>
                                      </p:cBhvr>
                                      <p:tavLst>
                                        <p:tav tm="0">
                                          <p:val>
                                            <p:strVal val="#ppt_x-.2"/>
                                          </p:val>
                                        </p:tav>
                                        <p:tav tm="100000">
                                          <p:val>
                                            <p:strVal val="#ppt_x"/>
                                          </p:val>
                                        </p:tav>
                                      </p:tavLst>
                                    </p:anim>
                                    <p:anim calcmode="lin" valueType="num">
                                      <p:cBhvr>
                                        <p:cTn id="117" dur="1000" fill="hold"/>
                                        <p:tgtEl>
                                          <p:spTgt spid="18503"/>
                                        </p:tgtEl>
                                        <p:attrNameLst>
                                          <p:attrName>ppt_y</p:attrName>
                                        </p:attrNameLst>
                                      </p:cBhvr>
                                      <p:tavLst>
                                        <p:tav tm="0">
                                          <p:val>
                                            <p:strVal val="#ppt_y"/>
                                          </p:val>
                                        </p:tav>
                                        <p:tav tm="100000">
                                          <p:val>
                                            <p:strVal val="#ppt_y"/>
                                          </p:val>
                                        </p:tav>
                                      </p:tavLst>
                                    </p:anim>
                                    <p:animEffect transition="in" filter="wipe(right)" prLst="gradientSize: 0.1">
                                      <p:cBhvr>
                                        <p:cTn id="118" dur="1000"/>
                                        <p:tgtEl>
                                          <p:spTgt spid="18503"/>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9" presetClass="entr" presetSubtype="0" fill="hold" grpId="0" nodeType="clickEffect">
                                  <p:stCondLst>
                                    <p:cond delay="0"/>
                                  </p:stCondLst>
                                  <p:childTnLst>
                                    <p:set>
                                      <p:cBhvr>
                                        <p:cTn id="122" dur="1" fill="hold">
                                          <p:stCondLst>
                                            <p:cond delay="0"/>
                                          </p:stCondLst>
                                        </p:cTn>
                                        <p:tgtEl>
                                          <p:spTgt spid="18505"/>
                                        </p:tgtEl>
                                        <p:attrNameLst>
                                          <p:attrName>style.visibility</p:attrName>
                                        </p:attrNameLst>
                                      </p:cBhvr>
                                      <p:to>
                                        <p:strVal val="visible"/>
                                      </p:to>
                                    </p:set>
                                    <p:anim calcmode="lin" valueType="num">
                                      <p:cBhvr>
                                        <p:cTn id="123" dur="1000" fill="hold"/>
                                        <p:tgtEl>
                                          <p:spTgt spid="18505"/>
                                        </p:tgtEl>
                                        <p:attrNameLst>
                                          <p:attrName>ppt_x</p:attrName>
                                        </p:attrNameLst>
                                      </p:cBhvr>
                                      <p:tavLst>
                                        <p:tav tm="0">
                                          <p:val>
                                            <p:strVal val="#ppt_x-.2"/>
                                          </p:val>
                                        </p:tav>
                                        <p:tav tm="100000">
                                          <p:val>
                                            <p:strVal val="#ppt_x"/>
                                          </p:val>
                                        </p:tav>
                                      </p:tavLst>
                                    </p:anim>
                                    <p:anim calcmode="lin" valueType="num">
                                      <p:cBhvr>
                                        <p:cTn id="124" dur="1000" fill="hold"/>
                                        <p:tgtEl>
                                          <p:spTgt spid="18505"/>
                                        </p:tgtEl>
                                        <p:attrNameLst>
                                          <p:attrName>ppt_y</p:attrName>
                                        </p:attrNameLst>
                                      </p:cBhvr>
                                      <p:tavLst>
                                        <p:tav tm="0">
                                          <p:val>
                                            <p:strVal val="#ppt_y"/>
                                          </p:val>
                                        </p:tav>
                                        <p:tav tm="100000">
                                          <p:val>
                                            <p:strVal val="#ppt_y"/>
                                          </p:val>
                                        </p:tav>
                                      </p:tavLst>
                                    </p:anim>
                                    <p:animEffect transition="in" filter="wipe(right)" prLst="gradientSize: 0.1">
                                      <p:cBhvr>
                                        <p:cTn id="125" dur="1000"/>
                                        <p:tgtEl>
                                          <p:spTgt spid="18505"/>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29" presetClass="entr" presetSubtype="0" fill="hold" nodeType="clickEffect">
                                  <p:stCondLst>
                                    <p:cond delay="0"/>
                                  </p:stCondLst>
                                  <p:childTnLst>
                                    <p:set>
                                      <p:cBhvr>
                                        <p:cTn id="129" dur="1" fill="hold">
                                          <p:stCondLst>
                                            <p:cond delay="0"/>
                                          </p:stCondLst>
                                        </p:cTn>
                                        <p:tgtEl>
                                          <p:spTgt spid="18507"/>
                                        </p:tgtEl>
                                        <p:attrNameLst>
                                          <p:attrName>style.visibility</p:attrName>
                                        </p:attrNameLst>
                                      </p:cBhvr>
                                      <p:to>
                                        <p:strVal val="visible"/>
                                      </p:to>
                                    </p:set>
                                    <p:anim calcmode="lin" valueType="num">
                                      <p:cBhvr>
                                        <p:cTn id="130" dur="1000" fill="hold"/>
                                        <p:tgtEl>
                                          <p:spTgt spid="18507"/>
                                        </p:tgtEl>
                                        <p:attrNameLst>
                                          <p:attrName>ppt_x</p:attrName>
                                        </p:attrNameLst>
                                      </p:cBhvr>
                                      <p:tavLst>
                                        <p:tav tm="0">
                                          <p:val>
                                            <p:strVal val="#ppt_x-.2"/>
                                          </p:val>
                                        </p:tav>
                                        <p:tav tm="100000">
                                          <p:val>
                                            <p:strVal val="#ppt_x"/>
                                          </p:val>
                                        </p:tav>
                                      </p:tavLst>
                                    </p:anim>
                                    <p:anim calcmode="lin" valueType="num">
                                      <p:cBhvr>
                                        <p:cTn id="131" dur="1000" fill="hold"/>
                                        <p:tgtEl>
                                          <p:spTgt spid="18507"/>
                                        </p:tgtEl>
                                        <p:attrNameLst>
                                          <p:attrName>ppt_y</p:attrName>
                                        </p:attrNameLst>
                                      </p:cBhvr>
                                      <p:tavLst>
                                        <p:tav tm="0">
                                          <p:val>
                                            <p:strVal val="#ppt_y"/>
                                          </p:val>
                                        </p:tav>
                                        <p:tav tm="100000">
                                          <p:val>
                                            <p:strVal val="#ppt_y"/>
                                          </p:val>
                                        </p:tav>
                                      </p:tavLst>
                                    </p:anim>
                                    <p:animEffect transition="in" filter="wipe(right)" prLst="gradientSize: 0.1">
                                      <p:cBhvr>
                                        <p:cTn id="132" dur="1000"/>
                                        <p:tgtEl>
                                          <p:spTgt spid="18507"/>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29" presetClass="entr" presetSubtype="0" fill="hold" nodeType="clickEffect">
                                  <p:stCondLst>
                                    <p:cond delay="0"/>
                                  </p:stCondLst>
                                  <p:childTnLst>
                                    <p:set>
                                      <p:cBhvr>
                                        <p:cTn id="136" dur="1" fill="hold">
                                          <p:stCondLst>
                                            <p:cond delay="0"/>
                                          </p:stCondLst>
                                        </p:cTn>
                                        <p:tgtEl>
                                          <p:spTgt spid="18512"/>
                                        </p:tgtEl>
                                        <p:attrNameLst>
                                          <p:attrName>style.visibility</p:attrName>
                                        </p:attrNameLst>
                                      </p:cBhvr>
                                      <p:to>
                                        <p:strVal val="visible"/>
                                      </p:to>
                                    </p:set>
                                    <p:anim calcmode="lin" valueType="num">
                                      <p:cBhvr>
                                        <p:cTn id="137" dur="1000" fill="hold"/>
                                        <p:tgtEl>
                                          <p:spTgt spid="18512"/>
                                        </p:tgtEl>
                                        <p:attrNameLst>
                                          <p:attrName>ppt_x</p:attrName>
                                        </p:attrNameLst>
                                      </p:cBhvr>
                                      <p:tavLst>
                                        <p:tav tm="0">
                                          <p:val>
                                            <p:strVal val="#ppt_x-.2"/>
                                          </p:val>
                                        </p:tav>
                                        <p:tav tm="100000">
                                          <p:val>
                                            <p:strVal val="#ppt_x"/>
                                          </p:val>
                                        </p:tav>
                                      </p:tavLst>
                                    </p:anim>
                                    <p:anim calcmode="lin" valueType="num">
                                      <p:cBhvr>
                                        <p:cTn id="138" dur="1000" fill="hold"/>
                                        <p:tgtEl>
                                          <p:spTgt spid="18512"/>
                                        </p:tgtEl>
                                        <p:attrNameLst>
                                          <p:attrName>ppt_y</p:attrName>
                                        </p:attrNameLst>
                                      </p:cBhvr>
                                      <p:tavLst>
                                        <p:tav tm="0">
                                          <p:val>
                                            <p:strVal val="#ppt_y"/>
                                          </p:val>
                                        </p:tav>
                                        <p:tav tm="100000">
                                          <p:val>
                                            <p:strVal val="#ppt_y"/>
                                          </p:val>
                                        </p:tav>
                                      </p:tavLst>
                                    </p:anim>
                                    <p:animEffect transition="in" filter="wipe(right)" prLst="gradientSize: 0.1">
                                      <p:cBhvr>
                                        <p:cTn id="139" dur="1000"/>
                                        <p:tgtEl>
                                          <p:spTgt spid="18512"/>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9" presetClass="entr" presetSubtype="0" fill="hold" nodeType="clickEffect">
                                  <p:stCondLst>
                                    <p:cond delay="0"/>
                                  </p:stCondLst>
                                  <p:childTnLst>
                                    <p:set>
                                      <p:cBhvr>
                                        <p:cTn id="143" dur="1" fill="hold">
                                          <p:stCondLst>
                                            <p:cond delay="0"/>
                                          </p:stCondLst>
                                        </p:cTn>
                                        <p:tgtEl>
                                          <p:spTgt spid="18509"/>
                                        </p:tgtEl>
                                        <p:attrNameLst>
                                          <p:attrName>style.visibility</p:attrName>
                                        </p:attrNameLst>
                                      </p:cBhvr>
                                      <p:to>
                                        <p:strVal val="visible"/>
                                      </p:to>
                                    </p:set>
                                    <p:anim calcmode="lin" valueType="num">
                                      <p:cBhvr>
                                        <p:cTn id="144" dur="1000" fill="hold"/>
                                        <p:tgtEl>
                                          <p:spTgt spid="18509"/>
                                        </p:tgtEl>
                                        <p:attrNameLst>
                                          <p:attrName>ppt_x</p:attrName>
                                        </p:attrNameLst>
                                      </p:cBhvr>
                                      <p:tavLst>
                                        <p:tav tm="0">
                                          <p:val>
                                            <p:strVal val="#ppt_x-.2"/>
                                          </p:val>
                                        </p:tav>
                                        <p:tav tm="100000">
                                          <p:val>
                                            <p:strVal val="#ppt_x"/>
                                          </p:val>
                                        </p:tav>
                                      </p:tavLst>
                                    </p:anim>
                                    <p:anim calcmode="lin" valueType="num">
                                      <p:cBhvr>
                                        <p:cTn id="145" dur="1000" fill="hold"/>
                                        <p:tgtEl>
                                          <p:spTgt spid="18509"/>
                                        </p:tgtEl>
                                        <p:attrNameLst>
                                          <p:attrName>ppt_y</p:attrName>
                                        </p:attrNameLst>
                                      </p:cBhvr>
                                      <p:tavLst>
                                        <p:tav tm="0">
                                          <p:val>
                                            <p:strVal val="#ppt_y"/>
                                          </p:val>
                                        </p:tav>
                                        <p:tav tm="100000">
                                          <p:val>
                                            <p:strVal val="#ppt_y"/>
                                          </p:val>
                                        </p:tav>
                                      </p:tavLst>
                                    </p:anim>
                                    <p:animEffect transition="in" filter="wipe(right)" prLst="gradientSize: 0.1">
                                      <p:cBhvr>
                                        <p:cTn id="146" dur="1000"/>
                                        <p:tgtEl>
                                          <p:spTgt spid="18509"/>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9" presetClass="entr" presetSubtype="0" fill="hold" nodeType="clickEffect">
                                  <p:stCondLst>
                                    <p:cond delay="0"/>
                                  </p:stCondLst>
                                  <p:childTnLst>
                                    <p:set>
                                      <p:cBhvr>
                                        <p:cTn id="150" dur="1" fill="hold">
                                          <p:stCondLst>
                                            <p:cond delay="0"/>
                                          </p:stCondLst>
                                        </p:cTn>
                                        <p:tgtEl>
                                          <p:spTgt spid="18513"/>
                                        </p:tgtEl>
                                        <p:attrNameLst>
                                          <p:attrName>style.visibility</p:attrName>
                                        </p:attrNameLst>
                                      </p:cBhvr>
                                      <p:to>
                                        <p:strVal val="visible"/>
                                      </p:to>
                                    </p:set>
                                    <p:anim calcmode="lin" valueType="num">
                                      <p:cBhvr>
                                        <p:cTn id="151" dur="1000" fill="hold"/>
                                        <p:tgtEl>
                                          <p:spTgt spid="18513"/>
                                        </p:tgtEl>
                                        <p:attrNameLst>
                                          <p:attrName>ppt_x</p:attrName>
                                        </p:attrNameLst>
                                      </p:cBhvr>
                                      <p:tavLst>
                                        <p:tav tm="0">
                                          <p:val>
                                            <p:strVal val="#ppt_x-.2"/>
                                          </p:val>
                                        </p:tav>
                                        <p:tav tm="100000">
                                          <p:val>
                                            <p:strVal val="#ppt_x"/>
                                          </p:val>
                                        </p:tav>
                                      </p:tavLst>
                                    </p:anim>
                                    <p:anim calcmode="lin" valueType="num">
                                      <p:cBhvr>
                                        <p:cTn id="152" dur="1000" fill="hold"/>
                                        <p:tgtEl>
                                          <p:spTgt spid="18513"/>
                                        </p:tgtEl>
                                        <p:attrNameLst>
                                          <p:attrName>ppt_y</p:attrName>
                                        </p:attrNameLst>
                                      </p:cBhvr>
                                      <p:tavLst>
                                        <p:tav tm="0">
                                          <p:val>
                                            <p:strVal val="#ppt_y"/>
                                          </p:val>
                                        </p:tav>
                                        <p:tav tm="100000">
                                          <p:val>
                                            <p:strVal val="#ppt_y"/>
                                          </p:val>
                                        </p:tav>
                                      </p:tavLst>
                                    </p:anim>
                                    <p:animEffect transition="in" filter="wipe(right)" prLst="gradientSize: 0.1">
                                      <p:cBhvr>
                                        <p:cTn id="153" dur="1000"/>
                                        <p:tgtEl>
                                          <p:spTgt spid="18513"/>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9" presetClass="entr" presetSubtype="0" fill="hold" nodeType="clickEffect">
                                  <p:stCondLst>
                                    <p:cond delay="0"/>
                                  </p:stCondLst>
                                  <p:childTnLst>
                                    <p:set>
                                      <p:cBhvr>
                                        <p:cTn id="157" dur="1" fill="hold">
                                          <p:stCondLst>
                                            <p:cond delay="0"/>
                                          </p:stCondLst>
                                        </p:cTn>
                                        <p:tgtEl>
                                          <p:spTgt spid="18508"/>
                                        </p:tgtEl>
                                        <p:attrNameLst>
                                          <p:attrName>style.visibility</p:attrName>
                                        </p:attrNameLst>
                                      </p:cBhvr>
                                      <p:to>
                                        <p:strVal val="visible"/>
                                      </p:to>
                                    </p:set>
                                    <p:anim calcmode="lin" valueType="num">
                                      <p:cBhvr>
                                        <p:cTn id="158" dur="1000" fill="hold"/>
                                        <p:tgtEl>
                                          <p:spTgt spid="18508"/>
                                        </p:tgtEl>
                                        <p:attrNameLst>
                                          <p:attrName>ppt_x</p:attrName>
                                        </p:attrNameLst>
                                      </p:cBhvr>
                                      <p:tavLst>
                                        <p:tav tm="0">
                                          <p:val>
                                            <p:strVal val="#ppt_x-.2"/>
                                          </p:val>
                                        </p:tav>
                                        <p:tav tm="100000">
                                          <p:val>
                                            <p:strVal val="#ppt_x"/>
                                          </p:val>
                                        </p:tav>
                                      </p:tavLst>
                                    </p:anim>
                                    <p:anim calcmode="lin" valueType="num">
                                      <p:cBhvr>
                                        <p:cTn id="159" dur="1000" fill="hold"/>
                                        <p:tgtEl>
                                          <p:spTgt spid="18508"/>
                                        </p:tgtEl>
                                        <p:attrNameLst>
                                          <p:attrName>ppt_y</p:attrName>
                                        </p:attrNameLst>
                                      </p:cBhvr>
                                      <p:tavLst>
                                        <p:tav tm="0">
                                          <p:val>
                                            <p:strVal val="#ppt_y"/>
                                          </p:val>
                                        </p:tav>
                                        <p:tav tm="100000">
                                          <p:val>
                                            <p:strVal val="#ppt_y"/>
                                          </p:val>
                                        </p:tav>
                                      </p:tavLst>
                                    </p:anim>
                                    <p:animEffect transition="in" filter="wipe(right)" prLst="gradientSize: 0.1">
                                      <p:cBhvr>
                                        <p:cTn id="160" dur="1000"/>
                                        <p:tgtEl>
                                          <p:spTgt spid="18508"/>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9" presetClass="entr" presetSubtype="0" fill="hold" nodeType="clickEffect">
                                  <p:stCondLst>
                                    <p:cond delay="0"/>
                                  </p:stCondLst>
                                  <p:childTnLst>
                                    <p:set>
                                      <p:cBhvr>
                                        <p:cTn id="164" dur="1" fill="hold">
                                          <p:stCondLst>
                                            <p:cond delay="0"/>
                                          </p:stCondLst>
                                        </p:cTn>
                                        <p:tgtEl>
                                          <p:spTgt spid="18510"/>
                                        </p:tgtEl>
                                        <p:attrNameLst>
                                          <p:attrName>style.visibility</p:attrName>
                                        </p:attrNameLst>
                                      </p:cBhvr>
                                      <p:to>
                                        <p:strVal val="visible"/>
                                      </p:to>
                                    </p:set>
                                    <p:anim calcmode="lin" valueType="num">
                                      <p:cBhvr>
                                        <p:cTn id="165" dur="1000" fill="hold"/>
                                        <p:tgtEl>
                                          <p:spTgt spid="18510"/>
                                        </p:tgtEl>
                                        <p:attrNameLst>
                                          <p:attrName>ppt_x</p:attrName>
                                        </p:attrNameLst>
                                      </p:cBhvr>
                                      <p:tavLst>
                                        <p:tav tm="0">
                                          <p:val>
                                            <p:strVal val="#ppt_x-.2"/>
                                          </p:val>
                                        </p:tav>
                                        <p:tav tm="100000">
                                          <p:val>
                                            <p:strVal val="#ppt_x"/>
                                          </p:val>
                                        </p:tav>
                                      </p:tavLst>
                                    </p:anim>
                                    <p:anim calcmode="lin" valueType="num">
                                      <p:cBhvr>
                                        <p:cTn id="166" dur="1000" fill="hold"/>
                                        <p:tgtEl>
                                          <p:spTgt spid="18510"/>
                                        </p:tgtEl>
                                        <p:attrNameLst>
                                          <p:attrName>ppt_y</p:attrName>
                                        </p:attrNameLst>
                                      </p:cBhvr>
                                      <p:tavLst>
                                        <p:tav tm="0">
                                          <p:val>
                                            <p:strVal val="#ppt_y"/>
                                          </p:val>
                                        </p:tav>
                                        <p:tav tm="100000">
                                          <p:val>
                                            <p:strVal val="#ppt_y"/>
                                          </p:val>
                                        </p:tav>
                                      </p:tavLst>
                                    </p:anim>
                                    <p:animEffect transition="in" filter="wipe(right)" prLst="gradientSize: 0.1">
                                      <p:cBhvr>
                                        <p:cTn id="167" dur="1000"/>
                                        <p:tgtEl>
                                          <p:spTgt spid="18510"/>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29" presetClass="entr" presetSubtype="0" fill="hold" nodeType="clickEffect">
                                  <p:stCondLst>
                                    <p:cond delay="0"/>
                                  </p:stCondLst>
                                  <p:childTnLst>
                                    <p:set>
                                      <p:cBhvr>
                                        <p:cTn id="171" dur="1" fill="hold">
                                          <p:stCondLst>
                                            <p:cond delay="0"/>
                                          </p:stCondLst>
                                        </p:cTn>
                                        <p:tgtEl>
                                          <p:spTgt spid="18511"/>
                                        </p:tgtEl>
                                        <p:attrNameLst>
                                          <p:attrName>style.visibility</p:attrName>
                                        </p:attrNameLst>
                                      </p:cBhvr>
                                      <p:to>
                                        <p:strVal val="visible"/>
                                      </p:to>
                                    </p:set>
                                    <p:anim calcmode="lin" valueType="num">
                                      <p:cBhvr>
                                        <p:cTn id="172" dur="1000" fill="hold"/>
                                        <p:tgtEl>
                                          <p:spTgt spid="18511"/>
                                        </p:tgtEl>
                                        <p:attrNameLst>
                                          <p:attrName>ppt_x</p:attrName>
                                        </p:attrNameLst>
                                      </p:cBhvr>
                                      <p:tavLst>
                                        <p:tav tm="0">
                                          <p:val>
                                            <p:strVal val="#ppt_x-.2"/>
                                          </p:val>
                                        </p:tav>
                                        <p:tav tm="100000">
                                          <p:val>
                                            <p:strVal val="#ppt_x"/>
                                          </p:val>
                                        </p:tav>
                                      </p:tavLst>
                                    </p:anim>
                                    <p:anim calcmode="lin" valueType="num">
                                      <p:cBhvr>
                                        <p:cTn id="173" dur="1000" fill="hold"/>
                                        <p:tgtEl>
                                          <p:spTgt spid="18511"/>
                                        </p:tgtEl>
                                        <p:attrNameLst>
                                          <p:attrName>ppt_y</p:attrName>
                                        </p:attrNameLst>
                                      </p:cBhvr>
                                      <p:tavLst>
                                        <p:tav tm="0">
                                          <p:val>
                                            <p:strVal val="#ppt_y"/>
                                          </p:val>
                                        </p:tav>
                                        <p:tav tm="100000">
                                          <p:val>
                                            <p:strVal val="#ppt_y"/>
                                          </p:val>
                                        </p:tav>
                                      </p:tavLst>
                                    </p:anim>
                                    <p:animEffect transition="in" filter="wipe(right)" prLst="gradientSize: 0.1">
                                      <p:cBhvr>
                                        <p:cTn id="174" dur="1000"/>
                                        <p:tgtEl>
                                          <p:spTgt spid="18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05" grpId="0" animBg="1"/>
      <p:bldP spid="18506" grpId="0"/>
      <p:bldP spid="18519" grpId="0" animBg="1"/>
      <p:bldP spid="18519" grpId="1" animBg="1"/>
      <p:bldP spid="185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Text Box 6"/>
          <p:cNvSpPr txBox="1">
            <a:spLocks noChangeArrowheads="1"/>
          </p:cNvSpPr>
          <p:nvPr/>
        </p:nvSpPr>
        <p:spPr bwMode="auto">
          <a:xfrm>
            <a:off x="152400" y="2994025"/>
            <a:ext cx="86868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just" eaLnBrk="1" hangingPunct="1">
              <a:spcBef>
                <a:spcPct val="50000"/>
              </a:spcBef>
            </a:pPr>
            <a:r>
              <a:rPr lang="en-US" sz="2400" b="1" i="1" u="sng">
                <a:solidFill>
                  <a:srgbClr val="FF0000"/>
                </a:solidFill>
                <a:latin typeface="Times New Roman" pitchFamily="18" charset="0"/>
              </a:rPr>
              <a:t>Cách 2</a:t>
            </a:r>
            <a:r>
              <a:rPr lang="en-US" sz="2400" b="1" u="sng">
                <a:solidFill>
                  <a:srgbClr val="FF0000"/>
                </a:solidFill>
                <a:latin typeface="Times New Roman" pitchFamily="18" charset="0"/>
              </a:rPr>
              <a:t>: </a:t>
            </a:r>
            <a:r>
              <a:rPr lang="en-US" sz="2400" b="1">
                <a:solidFill>
                  <a:srgbClr val="0000FF"/>
                </a:solidFill>
                <a:latin typeface="Times New Roman" pitchFamily="18" charset="0"/>
              </a:rPr>
              <a:t>Sắp xếp các hạng tử</a:t>
            </a:r>
            <a:r>
              <a:rPr lang="en-US" sz="2400" b="1">
                <a:solidFill>
                  <a:schemeClr val="tx2"/>
                </a:solidFill>
                <a:latin typeface="Times New Roman" pitchFamily="18" charset="0"/>
              </a:rPr>
              <a:t> của hai đa thức </a:t>
            </a:r>
            <a:r>
              <a:rPr lang="en-US" sz="2400" b="1">
                <a:solidFill>
                  <a:srgbClr val="0000FF"/>
                </a:solidFill>
                <a:latin typeface="Times New Roman" pitchFamily="18" charset="0"/>
              </a:rPr>
              <a:t>theo luỹ thừa giảm </a:t>
            </a:r>
            <a:r>
              <a:rPr lang="en-US" sz="2400" b="1">
                <a:solidFill>
                  <a:schemeClr val="tx2"/>
                </a:solidFill>
                <a:latin typeface="Times New Roman" pitchFamily="18" charset="0"/>
              </a:rPr>
              <a:t>(hoặc </a:t>
            </a:r>
            <a:r>
              <a:rPr lang="en-US" sz="2400" b="1">
                <a:solidFill>
                  <a:srgbClr val="0000FF"/>
                </a:solidFill>
                <a:latin typeface="Times New Roman" pitchFamily="18" charset="0"/>
              </a:rPr>
              <a:t>tăng</a:t>
            </a:r>
            <a:r>
              <a:rPr lang="en-US" sz="2400" b="1">
                <a:solidFill>
                  <a:schemeClr val="tx2"/>
                </a:solidFill>
                <a:latin typeface="Times New Roman" pitchFamily="18" charset="0"/>
              </a:rPr>
              <a:t>) của biến, rồi đặt phép tính theo cột dọc tương tự như cộng, trừ các số (</a:t>
            </a:r>
            <a:r>
              <a:rPr lang="en-US" sz="2400" b="1">
                <a:solidFill>
                  <a:srgbClr val="0000FF"/>
                </a:solidFill>
                <a:latin typeface="Times New Roman" pitchFamily="18" charset="0"/>
              </a:rPr>
              <a:t>chú ý đặt các đơn thức đồng dạng ở cùng một cột).</a:t>
            </a:r>
          </a:p>
        </p:txBody>
      </p:sp>
      <p:sp>
        <p:nvSpPr>
          <p:cNvPr id="27658" name="Rectangle 10"/>
          <p:cNvSpPr>
            <a:spLocks noChangeArrowheads="1"/>
          </p:cNvSpPr>
          <p:nvPr/>
        </p:nvSpPr>
        <p:spPr bwMode="auto">
          <a:xfrm>
            <a:off x="188913" y="1676400"/>
            <a:ext cx="8878887"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a:latin typeface="Times New Roman" pitchFamily="18" charset="0"/>
                <a:cs typeface="Times New Roman" pitchFamily="18" charset="0"/>
              </a:rPr>
              <a:t>Để cộng hoặc trừ hai đa thức một biến, ta có thể thực hiện theo một trong hai cách sau:</a:t>
            </a:r>
            <a:endParaRPr lang="en-US" sz="2400" b="1" i="1" u="sng">
              <a:solidFill>
                <a:srgbClr val="0000FF"/>
              </a:solidFill>
              <a:latin typeface="Times New Roman" pitchFamily="18" charset="0"/>
              <a:cs typeface="Times New Roman" pitchFamily="18" charset="0"/>
            </a:endParaRPr>
          </a:p>
        </p:txBody>
      </p:sp>
      <p:sp>
        <p:nvSpPr>
          <p:cNvPr id="27659" name="Rectangle 11"/>
          <p:cNvSpPr>
            <a:spLocks noChangeArrowheads="1"/>
          </p:cNvSpPr>
          <p:nvPr/>
        </p:nvSpPr>
        <p:spPr bwMode="auto">
          <a:xfrm>
            <a:off x="152400" y="2506663"/>
            <a:ext cx="9031288"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u="sng">
                <a:solidFill>
                  <a:srgbClr val="FF0000"/>
                </a:solidFill>
                <a:latin typeface="Times New Roman" pitchFamily="18" charset="0"/>
                <a:cs typeface="Times New Roman" pitchFamily="18" charset="0"/>
              </a:rPr>
              <a:t>Cách 1</a:t>
            </a:r>
            <a:r>
              <a:rPr lang="en-US" sz="2400" b="1" u="sng">
                <a:solidFill>
                  <a:srgbClr val="FF0000"/>
                </a:solidFill>
                <a:latin typeface="Times New Roman" pitchFamily="18" charset="0"/>
                <a:cs typeface="Times New Roman" pitchFamily="18" charset="0"/>
              </a:rPr>
              <a:t>:</a:t>
            </a:r>
            <a:r>
              <a:rPr lang="en-US" sz="2400" b="1">
                <a:latin typeface="Times New Roman" pitchFamily="18" charset="0"/>
                <a:cs typeface="Times New Roman" pitchFamily="18" charset="0"/>
              </a:rPr>
              <a:t> Thực hiện theo cách cộng, trừ đa thức đã học ở bài 6.</a:t>
            </a:r>
          </a:p>
        </p:txBody>
      </p:sp>
      <p:sp>
        <p:nvSpPr>
          <p:cNvPr id="2" name="Rectangle 1"/>
          <p:cNvSpPr>
            <a:spLocks noChangeArrowheads="1"/>
          </p:cNvSpPr>
          <p:nvPr/>
        </p:nvSpPr>
        <p:spPr bwMode="auto">
          <a:xfrm>
            <a:off x="76200" y="4546600"/>
            <a:ext cx="8839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400" b="1">
                <a:solidFill>
                  <a:srgbClr val="CC0000"/>
                </a:solidFill>
                <a:latin typeface="Times New Roman" pitchFamily="18" charset="0"/>
                <a:cs typeface="Times New Roman" pitchFamily="18" charset="0"/>
              </a:rPr>
              <a:t>* Lưu ý khi cộng hoặc trừ các đa thức một biến nếu các đa thức đó có từ </a:t>
            </a:r>
            <a:r>
              <a:rPr lang="en-US" sz="2400" b="1" i="1" u="sng">
                <a:latin typeface="Times New Roman" pitchFamily="18" charset="0"/>
                <a:cs typeface="Times New Roman" pitchFamily="18" charset="0"/>
              </a:rPr>
              <a:t>bốn đến năm hạng tử trở lên </a:t>
            </a:r>
            <a:r>
              <a:rPr lang="en-US" sz="2400" b="1">
                <a:solidFill>
                  <a:srgbClr val="CC0000"/>
                </a:solidFill>
                <a:latin typeface="Times New Roman" pitchFamily="18" charset="0"/>
                <a:cs typeface="Times New Roman" pitchFamily="18" charset="0"/>
              </a:rPr>
              <a:t>thì ta nên cộng theo cột dọc</a:t>
            </a:r>
            <a:r>
              <a:rPr lang="en-US" sz="2400" b="1">
                <a:latin typeface="Times New Roman" pitchFamily="18" charset="0"/>
                <a:cs typeface="Times New Roman" pitchFamily="18" charset="0"/>
              </a:rPr>
              <a:t>.</a:t>
            </a:r>
          </a:p>
        </p:txBody>
      </p:sp>
      <p:sp>
        <p:nvSpPr>
          <p:cNvPr id="3" name="TextBox 2"/>
          <p:cNvSpPr txBox="1">
            <a:spLocks noChangeArrowheads="1"/>
          </p:cNvSpPr>
          <p:nvPr/>
        </p:nvSpPr>
        <p:spPr bwMode="auto">
          <a:xfrm>
            <a:off x="381000" y="1087438"/>
            <a:ext cx="1482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a:solidFill>
                  <a:srgbClr val="FF0000"/>
                </a:solidFill>
                <a:latin typeface="Times New Roman" pitchFamily="18" charset="0"/>
                <a:cs typeface="Times New Roman" pitchFamily="18" charset="0"/>
              </a:rPr>
              <a:t>* </a:t>
            </a:r>
            <a:r>
              <a:rPr lang="en-US" sz="2800" b="1" u="sng">
                <a:solidFill>
                  <a:srgbClr val="FF0000"/>
                </a:solidFill>
                <a:latin typeface="Times New Roman" pitchFamily="18" charset="0"/>
                <a:cs typeface="Times New Roman" pitchFamily="18" charset="0"/>
              </a:rPr>
              <a:t>Chú ý</a:t>
            </a:r>
            <a:r>
              <a:rPr lang="en-US" sz="2800">
                <a:solidFill>
                  <a:srgbClr val="FF0000"/>
                </a:solidFill>
                <a:latin typeface="Times New Roman" pitchFamily="18" charset="0"/>
                <a:cs typeface="Times New Roman" pitchFamily="18" charset="0"/>
              </a:rPr>
              <a:t>:</a:t>
            </a:r>
            <a:endParaRPr lang="en-US" sz="2800">
              <a:solidFill>
                <a:srgbClr val="FF0000"/>
              </a:solidFill>
            </a:endParaRPr>
          </a:p>
        </p:txBody>
      </p:sp>
      <p:sp>
        <p:nvSpPr>
          <p:cNvPr id="8199" name="Rectangle 30"/>
          <p:cNvSpPr>
            <a:spLocks noChangeArrowheads="1"/>
          </p:cNvSpPr>
          <p:nvPr/>
        </p:nvSpPr>
        <p:spPr bwMode="auto">
          <a:xfrm>
            <a:off x="76200" y="533400"/>
            <a:ext cx="4260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i="1">
                <a:solidFill>
                  <a:srgbClr val="FF0000"/>
                </a:solidFill>
                <a:latin typeface="Times New Roman" pitchFamily="18" charset="0"/>
                <a:cs typeface="Times New Roman" pitchFamily="18" charset="0"/>
              </a:rPr>
              <a:t>2. </a:t>
            </a:r>
            <a:r>
              <a:rPr lang="en-US" sz="2800" b="1" i="1" u="sng">
                <a:solidFill>
                  <a:srgbClr val="FF0000"/>
                </a:solidFill>
                <a:latin typeface="Times New Roman" pitchFamily="18" charset="0"/>
                <a:cs typeface="Times New Roman" pitchFamily="18" charset="0"/>
              </a:rPr>
              <a:t>Trừ hai đa thức một biến</a:t>
            </a:r>
          </a:p>
        </p:txBody>
      </p:sp>
      <p:sp>
        <p:nvSpPr>
          <p:cNvPr id="8200" name="Text Box 2"/>
          <p:cNvSpPr txBox="1">
            <a:spLocks noChangeArrowheads="1"/>
          </p:cNvSpPr>
          <p:nvPr/>
        </p:nvSpPr>
        <p:spPr bwMode="auto">
          <a:xfrm>
            <a:off x="0" y="0"/>
            <a:ext cx="9144000" cy="457200"/>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sz="2400" b="1">
                <a:solidFill>
                  <a:srgbClr val="FFFF00"/>
                </a:solidFill>
                <a:latin typeface="Times New Roman" pitchFamily="18" charset="0"/>
              </a:rPr>
              <a:t>CỘNG, TRỪ ĐA THỨC MỘT BIẾN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7658"/>
                                        </p:tgtEl>
                                        <p:attrNameLst>
                                          <p:attrName>style.visibility</p:attrName>
                                        </p:attrNameLst>
                                      </p:cBhvr>
                                      <p:to>
                                        <p:strVal val="visible"/>
                                      </p:to>
                                    </p:set>
                                    <p:anim calcmode="lin" valueType="num">
                                      <p:cBhvr>
                                        <p:cTn id="7" dur="1000" fill="hold"/>
                                        <p:tgtEl>
                                          <p:spTgt spid="27658"/>
                                        </p:tgtEl>
                                        <p:attrNameLst>
                                          <p:attrName>ppt_x</p:attrName>
                                        </p:attrNameLst>
                                      </p:cBhvr>
                                      <p:tavLst>
                                        <p:tav tm="0">
                                          <p:val>
                                            <p:strVal val="#ppt_x-.2"/>
                                          </p:val>
                                        </p:tav>
                                        <p:tav tm="100000">
                                          <p:val>
                                            <p:strVal val="#ppt_x"/>
                                          </p:val>
                                        </p:tav>
                                      </p:tavLst>
                                    </p:anim>
                                    <p:anim calcmode="lin" valueType="num">
                                      <p:cBhvr>
                                        <p:cTn id="8" dur="1000" fill="hold"/>
                                        <p:tgtEl>
                                          <p:spTgt spid="276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6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27659"/>
                                        </p:tgtEl>
                                        <p:attrNameLst>
                                          <p:attrName>style.visibility</p:attrName>
                                        </p:attrNameLst>
                                      </p:cBhvr>
                                      <p:to>
                                        <p:strVal val="visible"/>
                                      </p:to>
                                    </p:set>
                                    <p:anim calcmode="lin" valueType="num">
                                      <p:cBhvr>
                                        <p:cTn id="14" dur="1000" fill="hold"/>
                                        <p:tgtEl>
                                          <p:spTgt spid="27659"/>
                                        </p:tgtEl>
                                        <p:attrNameLst>
                                          <p:attrName>ppt_x</p:attrName>
                                        </p:attrNameLst>
                                      </p:cBhvr>
                                      <p:tavLst>
                                        <p:tav tm="0">
                                          <p:val>
                                            <p:strVal val="#ppt_x-.2"/>
                                          </p:val>
                                        </p:tav>
                                        <p:tav tm="100000">
                                          <p:val>
                                            <p:strVal val="#ppt_x"/>
                                          </p:val>
                                        </p:tav>
                                      </p:tavLst>
                                    </p:anim>
                                    <p:anim calcmode="lin" valueType="num">
                                      <p:cBhvr>
                                        <p:cTn id="15" dur="1000" fill="hold"/>
                                        <p:tgtEl>
                                          <p:spTgt spid="2765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765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7654"/>
                                        </p:tgtEl>
                                        <p:attrNameLst>
                                          <p:attrName>style.visibility</p:attrName>
                                        </p:attrNameLst>
                                      </p:cBhvr>
                                      <p:to>
                                        <p:strVal val="visible"/>
                                      </p:to>
                                    </p:set>
                                    <p:anim calcmode="lin" valueType="num">
                                      <p:cBhvr>
                                        <p:cTn id="21" dur="1000" fill="hold"/>
                                        <p:tgtEl>
                                          <p:spTgt spid="27654"/>
                                        </p:tgtEl>
                                        <p:attrNameLst>
                                          <p:attrName>ppt_x</p:attrName>
                                        </p:attrNameLst>
                                      </p:cBhvr>
                                      <p:tavLst>
                                        <p:tav tm="0">
                                          <p:val>
                                            <p:strVal val="#ppt_x-.2"/>
                                          </p:val>
                                        </p:tav>
                                        <p:tav tm="100000">
                                          <p:val>
                                            <p:strVal val="#ppt_x"/>
                                          </p:val>
                                        </p:tav>
                                      </p:tavLst>
                                    </p:anim>
                                    <p:anim calcmode="lin" valueType="num">
                                      <p:cBhvr>
                                        <p:cTn id="22" dur="1000" fill="hold"/>
                                        <p:tgtEl>
                                          <p:spTgt spid="27654"/>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765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1000"/>
                                        <p:tgtEl>
                                          <p:spTgt spid="3"/>
                                        </p:tgtEl>
                                      </p:cBhvr>
                                    </p:animEffect>
                                    <p:anim calcmode="lin" valueType="num">
                                      <p:cBhvr>
                                        <p:cTn id="36" dur="1000" fill="hold"/>
                                        <p:tgtEl>
                                          <p:spTgt spid="3"/>
                                        </p:tgtEl>
                                        <p:attrNameLst>
                                          <p:attrName>ppt_x</p:attrName>
                                        </p:attrNameLst>
                                      </p:cBhvr>
                                      <p:tavLst>
                                        <p:tav tm="0">
                                          <p:val>
                                            <p:strVal val="#ppt_x"/>
                                          </p:val>
                                        </p:tav>
                                        <p:tav tm="100000">
                                          <p:val>
                                            <p:strVal val="#ppt_x"/>
                                          </p:val>
                                        </p:tav>
                                      </p:tavLst>
                                    </p:anim>
                                    <p:anim calcmode="lin" valueType="num">
                                      <p:cBhvr>
                                        <p:cTn id="3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658" grpId="0"/>
      <p:bldP spid="27659"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51"/>
          <p:cNvSpPr txBox="1">
            <a:spLocks noChangeArrowheads="1"/>
          </p:cNvSpPr>
          <p:nvPr/>
        </p:nvSpPr>
        <p:spPr bwMode="auto">
          <a:xfrm>
            <a:off x="450850" y="1822450"/>
            <a:ext cx="2908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2x</a:t>
            </a:r>
            <a:r>
              <a:rPr lang="en-US" sz="2400" b="1" baseline="30000">
                <a:latin typeface="Times New Roman" pitchFamily="18" charset="0"/>
                <a:cs typeface="Times New Roman" pitchFamily="18" charset="0"/>
              </a:rPr>
              <a:t>3</a:t>
            </a:r>
            <a:r>
              <a:rPr lang="en-US" sz="2400" b="1">
                <a:latin typeface="Times New Roman" pitchFamily="18" charset="0"/>
                <a:cs typeface="Times New Roman" pitchFamily="18" charset="0"/>
              </a:rPr>
              <a:t>  –  x - 1</a:t>
            </a:r>
          </a:p>
        </p:txBody>
      </p:sp>
      <p:sp>
        <p:nvSpPr>
          <p:cNvPr id="9219" name="Text Box 151"/>
          <p:cNvSpPr txBox="1">
            <a:spLocks noChangeArrowheads="1"/>
          </p:cNvSpPr>
          <p:nvPr/>
        </p:nvSpPr>
        <p:spPr bwMode="auto">
          <a:xfrm>
            <a:off x="381000" y="2209800"/>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Q(x)    = x</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- 5x + 2</a:t>
            </a:r>
          </a:p>
        </p:txBody>
      </p:sp>
      <p:sp>
        <p:nvSpPr>
          <p:cNvPr id="9220" name="Rectangle 53"/>
          <p:cNvSpPr>
            <a:spLocks noChangeArrowheads="1"/>
          </p:cNvSpPr>
          <p:nvPr/>
        </p:nvSpPr>
        <p:spPr bwMode="auto">
          <a:xfrm>
            <a:off x="125413" y="2005013"/>
            <a:ext cx="4794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cxnSp>
        <p:nvCxnSpPr>
          <p:cNvPr id="55" name="Straight Connector 54"/>
          <p:cNvCxnSpPr/>
          <p:nvPr/>
        </p:nvCxnSpPr>
        <p:spPr>
          <a:xfrm>
            <a:off x="609600" y="2741613"/>
            <a:ext cx="2651125"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222" name="Text Box 151"/>
          <p:cNvSpPr txBox="1">
            <a:spLocks noChangeArrowheads="1"/>
          </p:cNvSpPr>
          <p:nvPr/>
        </p:nvSpPr>
        <p:spPr bwMode="auto">
          <a:xfrm>
            <a:off x="147638" y="2590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Q(x) =</a:t>
            </a:r>
          </a:p>
        </p:txBody>
      </p:sp>
      <p:sp>
        <p:nvSpPr>
          <p:cNvPr id="9223" name="Text Box 151"/>
          <p:cNvSpPr txBox="1">
            <a:spLocks noChangeArrowheads="1"/>
          </p:cNvSpPr>
          <p:nvPr/>
        </p:nvSpPr>
        <p:spPr bwMode="auto">
          <a:xfrm>
            <a:off x="5362575" y="1752600"/>
            <a:ext cx="2943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2x</a:t>
            </a:r>
            <a:r>
              <a:rPr lang="en-US" sz="2400" b="1" baseline="30000">
                <a:latin typeface="Times New Roman" pitchFamily="18" charset="0"/>
                <a:cs typeface="Times New Roman" pitchFamily="18" charset="0"/>
              </a:rPr>
              <a:t>3</a:t>
            </a:r>
            <a:r>
              <a:rPr lang="en-US" sz="2400" b="1">
                <a:latin typeface="Times New Roman" pitchFamily="18" charset="0"/>
                <a:cs typeface="Times New Roman" pitchFamily="18" charset="0"/>
              </a:rPr>
              <a:t> -  x  - 1</a:t>
            </a:r>
          </a:p>
        </p:txBody>
      </p:sp>
      <p:sp>
        <p:nvSpPr>
          <p:cNvPr id="9224" name="Text Box 151"/>
          <p:cNvSpPr txBox="1">
            <a:spLocks noChangeArrowheads="1"/>
          </p:cNvSpPr>
          <p:nvPr/>
        </p:nvSpPr>
        <p:spPr bwMode="auto">
          <a:xfrm>
            <a:off x="5334000" y="2133600"/>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Q(x)    = 2    - 5x + x</a:t>
            </a:r>
            <a:r>
              <a:rPr lang="en-US" sz="2400" b="1" baseline="30000">
                <a:latin typeface="Times New Roman" pitchFamily="18" charset="0"/>
                <a:cs typeface="Times New Roman" pitchFamily="18" charset="0"/>
              </a:rPr>
              <a:t>2</a:t>
            </a:r>
            <a:endParaRPr lang="en-US" sz="2400" b="1">
              <a:latin typeface="Times New Roman" pitchFamily="18" charset="0"/>
              <a:cs typeface="Times New Roman" pitchFamily="18" charset="0"/>
            </a:endParaRPr>
          </a:p>
        </p:txBody>
      </p:sp>
      <p:sp>
        <p:nvSpPr>
          <p:cNvPr id="9225" name="Rectangle 86"/>
          <p:cNvSpPr>
            <a:spLocks noChangeArrowheads="1"/>
          </p:cNvSpPr>
          <p:nvPr/>
        </p:nvSpPr>
        <p:spPr bwMode="auto">
          <a:xfrm>
            <a:off x="5027613" y="1905000"/>
            <a:ext cx="3397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cxnSp>
        <p:nvCxnSpPr>
          <p:cNvPr id="88" name="Straight Connector 87"/>
          <p:cNvCxnSpPr/>
          <p:nvPr/>
        </p:nvCxnSpPr>
        <p:spPr>
          <a:xfrm>
            <a:off x="5146675" y="2728913"/>
            <a:ext cx="2651125"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227" name="Text Box 151"/>
          <p:cNvSpPr txBox="1">
            <a:spLocks noChangeArrowheads="1"/>
          </p:cNvSpPr>
          <p:nvPr/>
        </p:nvSpPr>
        <p:spPr bwMode="auto">
          <a:xfrm>
            <a:off x="4841875" y="2514600"/>
            <a:ext cx="26685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a:t>
            </a:r>
            <a:r>
              <a:rPr lang="en-US" sz="2400">
                <a:latin typeface="Times New Roman" pitchFamily="18" charset="0"/>
                <a:cs typeface="Times New Roman" pitchFamily="18" charset="0"/>
              </a:rPr>
              <a:t>-</a:t>
            </a:r>
            <a:r>
              <a:rPr lang="en-US" sz="2400" b="1">
                <a:latin typeface="Times New Roman" pitchFamily="18" charset="0"/>
                <a:cs typeface="Times New Roman" pitchFamily="18" charset="0"/>
              </a:rPr>
              <a:t>  Q(x) =</a:t>
            </a:r>
          </a:p>
        </p:txBody>
      </p:sp>
      <p:sp>
        <p:nvSpPr>
          <p:cNvPr id="9228" name="Text Box 151"/>
          <p:cNvSpPr txBox="1">
            <a:spLocks noChangeArrowheads="1"/>
          </p:cNvSpPr>
          <p:nvPr/>
        </p:nvSpPr>
        <p:spPr bwMode="auto">
          <a:xfrm>
            <a:off x="165100" y="1384300"/>
            <a:ext cx="1600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cs typeface="Times New Roman" pitchFamily="18" charset="0"/>
              </a:rPr>
              <a:t>Cách 1</a:t>
            </a:r>
          </a:p>
        </p:txBody>
      </p:sp>
      <p:sp>
        <p:nvSpPr>
          <p:cNvPr id="9229" name="Text Box 151"/>
          <p:cNvSpPr txBox="1">
            <a:spLocks noChangeArrowheads="1"/>
          </p:cNvSpPr>
          <p:nvPr/>
        </p:nvSpPr>
        <p:spPr bwMode="auto">
          <a:xfrm>
            <a:off x="4800600" y="1376363"/>
            <a:ext cx="167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cs typeface="Times New Roman" pitchFamily="18" charset="0"/>
              </a:rPr>
              <a:t>Cách 2</a:t>
            </a:r>
          </a:p>
        </p:txBody>
      </p:sp>
      <p:sp>
        <p:nvSpPr>
          <p:cNvPr id="9230" name="Text Box 151"/>
          <p:cNvSpPr txBox="1">
            <a:spLocks noChangeArrowheads="1"/>
          </p:cNvSpPr>
          <p:nvPr/>
        </p:nvSpPr>
        <p:spPr bwMode="auto">
          <a:xfrm>
            <a:off x="165100" y="3362325"/>
            <a:ext cx="167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cs typeface="Times New Roman" pitchFamily="18" charset="0"/>
              </a:rPr>
              <a:t>Cách 3</a:t>
            </a:r>
          </a:p>
        </p:txBody>
      </p:sp>
      <p:sp>
        <p:nvSpPr>
          <p:cNvPr id="9231" name="Text Box 151"/>
          <p:cNvSpPr txBox="1">
            <a:spLocks noChangeArrowheads="1"/>
          </p:cNvSpPr>
          <p:nvPr/>
        </p:nvSpPr>
        <p:spPr bwMode="auto">
          <a:xfrm>
            <a:off x="719138" y="3916363"/>
            <a:ext cx="359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2x</a:t>
            </a:r>
            <a:r>
              <a:rPr lang="en-US" sz="2400" b="1" baseline="30000">
                <a:latin typeface="Times New Roman" pitchFamily="18" charset="0"/>
                <a:cs typeface="Times New Roman" pitchFamily="18" charset="0"/>
              </a:rPr>
              <a:t>3</a:t>
            </a:r>
            <a:r>
              <a:rPr lang="en-US" sz="2400" b="1">
                <a:latin typeface="Times New Roman" pitchFamily="18" charset="0"/>
                <a:cs typeface="Times New Roman" pitchFamily="18" charset="0"/>
              </a:rPr>
              <a:t>       -  x   - 1</a:t>
            </a:r>
          </a:p>
        </p:txBody>
      </p:sp>
      <p:sp>
        <p:nvSpPr>
          <p:cNvPr id="9232" name="Text Box 151"/>
          <p:cNvSpPr txBox="1">
            <a:spLocks noChangeArrowheads="1"/>
          </p:cNvSpPr>
          <p:nvPr/>
        </p:nvSpPr>
        <p:spPr bwMode="auto">
          <a:xfrm>
            <a:off x="720725" y="4278313"/>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Q(x)    =        x</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- 5x  + 2</a:t>
            </a:r>
          </a:p>
        </p:txBody>
      </p:sp>
      <p:sp>
        <p:nvSpPr>
          <p:cNvPr id="9233" name="Rectangle 99"/>
          <p:cNvSpPr>
            <a:spLocks noChangeArrowheads="1"/>
          </p:cNvSpPr>
          <p:nvPr/>
        </p:nvSpPr>
        <p:spPr bwMode="auto">
          <a:xfrm>
            <a:off x="381000" y="4114800"/>
            <a:ext cx="523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ahoma" pitchFamily="34" charset="0"/>
              </a:rPr>
              <a:t>+</a:t>
            </a:r>
            <a:endParaRPr lang="en-US" b="1"/>
          </a:p>
        </p:txBody>
      </p:sp>
      <p:sp>
        <p:nvSpPr>
          <p:cNvPr id="9234" name="Text Box 151"/>
          <p:cNvSpPr txBox="1">
            <a:spLocks noChangeArrowheads="1"/>
          </p:cNvSpPr>
          <p:nvPr/>
        </p:nvSpPr>
        <p:spPr bwMode="auto">
          <a:xfrm>
            <a:off x="71438" y="47577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Q(x) =</a:t>
            </a:r>
          </a:p>
        </p:txBody>
      </p:sp>
      <p:sp>
        <p:nvSpPr>
          <p:cNvPr id="9235" name="Text Box 151"/>
          <p:cNvSpPr txBox="1">
            <a:spLocks noChangeArrowheads="1"/>
          </p:cNvSpPr>
          <p:nvPr/>
        </p:nvSpPr>
        <p:spPr bwMode="auto">
          <a:xfrm>
            <a:off x="4953000" y="3352800"/>
            <a:ext cx="1447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cs typeface="Times New Roman" pitchFamily="18" charset="0"/>
              </a:rPr>
              <a:t>Cách 4</a:t>
            </a:r>
          </a:p>
        </p:txBody>
      </p:sp>
      <p:sp>
        <p:nvSpPr>
          <p:cNvPr id="9236" name="Text Box 151"/>
          <p:cNvSpPr txBox="1">
            <a:spLocks noChangeArrowheads="1"/>
          </p:cNvSpPr>
          <p:nvPr/>
        </p:nvSpPr>
        <p:spPr bwMode="auto">
          <a:xfrm>
            <a:off x="5257800" y="3886200"/>
            <a:ext cx="359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- 1  -  x          + 2x</a:t>
            </a:r>
            <a:r>
              <a:rPr lang="en-US" sz="2400" b="1" baseline="30000">
                <a:latin typeface="Times New Roman" pitchFamily="18" charset="0"/>
                <a:cs typeface="Times New Roman" pitchFamily="18" charset="0"/>
              </a:rPr>
              <a:t>3</a:t>
            </a:r>
            <a:endParaRPr lang="en-US" sz="2400" b="1">
              <a:latin typeface="Times New Roman" pitchFamily="18" charset="0"/>
              <a:cs typeface="Times New Roman" pitchFamily="18" charset="0"/>
            </a:endParaRPr>
          </a:p>
        </p:txBody>
      </p:sp>
      <p:sp>
        <p:nvSpPr>
          <p:cNvPr id="9237" name="Text Box 151"/>
          <p:cNvSpPr txBox="1">
            <a:spLocks noChangeArrowheads="1"/>
          </p:cNvSpPr>
          <p:nvPr/>
        </p:nvSpPr>
        <p:spPr bwMode="auto">
          <a:xfrm>
            <a:off x="5257800" y="4278313"/>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Q(x)    =   2  - 5x + x</a:t>
            </a:r>
            <a:r>
              <a:rPr lang="en-US" sz="2400" b="1" baseline="30000">
                <a:latin typeface="Times New Roman" pitchFamily="18" charset="0"/>
                <a:cs typeface="Times New Roman" pitchFamily="18" charset="0"/>
              </a:rPr>
              <a:t>2</a:t>
            </a:r>
            <a:endParaRPr lang="en-US" sz="2400" b="1">
              <a:latin typeface="Times New Roman" pitchFamily="18" charset="0"/>
              <a:cs typeface="Times New Roman" pitchFamily="18" charset="0"/>
            </a:endParaRPr>
          </a:p>
        </p:txBody>
      </p:sp>
      <p:sp>
        <p:nvSpPr>
          <p:cNvPr id="9238" name="Rectangle 106"/>
          <p:cNvSpPr>
            <a:spLocks noChangeArrowheads="1"/>
          </p:cNvSpPr>
          <p:nvPr/>
        </p:nvSpPr>
        <p:spPr bwMode="auto">
          <a:xfrm>
            <a:off x="4981575" y="4017963"/>
            <a:ext cx="419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ahoma" pitchFamily="34" charset="0"/>
              </a:rPr>
              <a:t>-</a:t>
            </a:r>
            <a:endParaRPr lang="en-US" b="1"/>
          </a:p>
        </p:txBody>
      </p:sp>
      <p:sp>
        <p:nvSpPr>
          <p:cNvPr id="9239" name="Text Box 151"/>
          <p:cNvSpPr txBox="1">
            <a:spLocks noChangeArrowheads="1"/>
          </p:cNvSpPr>
          <p:nvPr/>
        </p:nvSpPr>
        <p:spPr bwMode="auto">
          <a:xfrm>
            <a:off x="4648200" y="4767263"/>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cs typeface="Times New Roman" pitchFamily="18" charset="0"/>
              </a:rPr>
              <a:t>P(x) + Q(x) =</a:t>
            </a:r>
          </a:p>
        </p:txBody>
      </p:sp>
      <p:sp>
        <p:nvSpPr>
          <p:cNvPr id="9240" name="Line 31"/>
          <p:cNvSpPr>
            <a:spLocks noChangeShapeType="1"/>
          </p:cNvSpPr>
          <p:nvPr/>
        </p:nvSpPr>
        <p:spPr bwMode="auto">
          <a:xfrm>
            <a:off x="381000" y="2590800"/>
            <a:ext cx="3200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1" name="Line 32"/>
          <p:cNvSpPr>
            <a:spLocks noChangeShapeType="1"/>
          </p:cNvSpPr>
          <p:nvPr/>
        </p:nvSpPr>
        <p:spPr bwMode="auto">
          <a:xfrm>
            <a:off x="4953000" y="2514600"/>
            <a:ext cx="3429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2" name="Line 33"/>
          <p:cNvSpPr>
            <a:spLocks noChangeShapeType="1"/>
          </p:cNvSpPr>
          <p:nvPr/>
        </p:nvSpPr>
        <p:spPr bwMode="auto">
          <a:xfrm>
            <a:off x="228600" y="4724400"/>
            <a:ext cx="3581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3" name="Line 35"/>
          <p:cNvSpPr>
            <a:spLocks noChangeShapeType="1"/>
          </p:cNvSpPr>
          <p:nvPr/>
        </p:nvSpPr>
        <p:spPr bwMode="auto">
          <a:xfrm>
            <a:off x="4800600" y="4724400"/>
            <a:ext cx="411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4" name="Straight Connector 3"/>
          <p:cNvCxnSpPr/>
          <p:nvPr/>
        </p:nvCxnSpPr>
        <p:spPr bwMode="auto">
          <a:xfrm flipV="1">
            <a:off x="450850" y="1609725"/>
            <a:ext cx="2709863" cy="1312863"/>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cxnSp>
        <p:nvCxnSpPr>
          <p:cNvPr id="39" name="Straight Connector 38"/>
          <p:cNvCxnSpPr/>
          <p:nvPr/>
        </p:nvCxnSpPr>
        <p:spPr bwMode="auto">
          <a:xfrm flipV="1">
            <a:off x="4986338" y="1600200"/>
            <a:ext cx="2709862" cy="1314450"/>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sp>
        <p:nvSpPr>
          <p:cNvPr id="9246" name="Text Box 151"/>
          <p:cNvSpPr txBox="1">
            <a:spLocks noChangeArrowheads="1"/>
          </p:cNvSpPr>
          <p:nvPr/>
        </p:nvSpPr>
        <p:spPr bwMode="auto">
          <a:xfrm>
            <a:off x="0" y="525463"/>
            <a:ext cx="92868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u="sng">
                <a:solidFill>
                  <a:srgbClr val="FF0000"/>
                </a:solidFill>
                <a:latin typeface="Times New Roman" pitchFamily="18" charset="0"/>
              </a:rPr>
              <a:t>PHIẾU HỌC TẬP(2’):</a:t>
            </a:r>
            <a:r>
              <a:rPr lang="en-US" sz="2400">
                <a:solidFill>
                  <a:srgbClr val="FF0000"/>
                </a:solidFill>
                <a:latin typeface="Times New Roman" pitchFamily="18" charset="0"/>
              </a:rPr>
              <a:t> </a:t>
            </a:r>
            <a:r>
              <a:rPr lang="en-US" sz="2400" b="1">
                <a:solidFill>
                  <a:srgbClr val="0000CC"/>
                </a:solidFill>
                <a:latin typeface="Times New Roman" pitchFamily="18" charset="0"/>
              </a:rPr>
              <a:t>Trong các cách đặt phép tính sau, cách nào đặt đúng, cách nào đặt sai? Hãy thực hiện phép tính ở cách đặt đúng:</a:t>
            </a:r>
          </a:p>
        </p:txBody>
      </p:sp>
      <p:pic>
        <p:nvPicPr>
          <p:cNvPr id="33" name="Picture 6" descr="Clo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24713" y="4770438"/>
            <a:ext cx="180181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 name="Group 10"/>
          <p:cNvGrpSpPr>
            <a:grpSpLocks/>
          </p:cNvGrpSpPr>
          <p:nvPr/>
        </p:nvGrpSpPr>
        <p:grpSpPr bwMode="auto">
          <a:xfrm>
            <a:off x="8126413" y="4973638"/>
            <a:ext cx="0" cy="1346200"/>
            <a:chOff x="1008" y="928"/>
            <a:chExt cx="0" cy="848"/>
          </a:xfrm>
        </p:grpSpPr>
        <p:sp>
          <p:nvSpPr>
            <p:cNvPr id="9254"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5"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7" name="AutoShape 13"/>
          <p:cNvSpPr>
            <a:spLocks noChangeArrowheads="1"/>
          </p:cNvSpPr>
          <p:nvPr/>
        </p:nvSpPr>
        <p:spPr bwMode="auto">
          <a:xfrm>
            <a:off x="7150100" y="5249863"/>
            <a:ext cx="2136775" cy="900112"/>
          </a:xfrm>
          <a:prstGeom prst="irregularSeal1">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Times New Roman" pitchFamily="18" charset="0"/>
              </a:rPr>
              <a:t>Hết giờ</a:t>
            </a:r>
          </a:p>
        </p:txBody>
      </p:sp>
      <p:grpSp>
        <p:nvGrpSpPr>
          <p:cNvPr id="38" name="Group 10"/>
          <p:cNvGrpSpPr>
            <a:grpSpLocks/>
          </p:cNvGrpSpPr>
          <p:nvPr/>
        </p:nvGrpSpPr>
        <p:grpSpPr bwMode="auto">
          <a:xfrm>
            <a:off x="8126413" y="4986338"/>
            <a:ext cx="0" cy="1346200"/>
            <a:chOff x="1008" y="928"/>
            <a:chExt cx="0" cy="848"/>
          </a:xfrm>
        </p:grpSpPr>
        <p:sp>
          <p:nvSpPr>
            <p:cNvPr id="9252" name="Line 11"/>
            <p:cNvSpPr>
              <a:spLocks noChangeShapeType="1"/>
            </p:cNvSpPr>
            <p:nvPr/>
          </p:nvSpPr>
          <p:spPr bwMode="auto">
            <a:xfrm flipV="1">
              <a:off x="1008" y="928"/>
              <a:ext cx="0" cy="432"/>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3" name="Line 12"/>
            <p:cNvSpPr>
              <a:spLocks noChangeShapeType="1"/>
            </p:cNvSpPr>
            <p:nvPr/>
          </p:nvSpPr>
          <p:spPr bwMode="auto">
            <a:xfrm flipV="1">
              <a:off x="1008" y="1344"/>
              <a:ext cx="0" cy="432"/>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 name="TextBox 40"/>
          <p:cNvSpPr txBox="1">
            <a:spLocks noChangeArrowheads="1"/>
          </p:cNvSpPr>
          <p:nvPr/>
        </p:nvSpPr>
        <p:spPr bwMode="auto">
          <a:xfrm>
            <a:off x="2894013" y="0"/>
            <a:ext cx="3430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Hoạt động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2000"/>
                                        <p:tgtEl>
                                          <p:spTgt spid="33"/>
                                        </p:tgtEl>
                                      </p:cBhvr>
                                    </p:animEffect>
                                  </p:childTnLst>
                                </p:cTn>
                              </p:par>
                              <p:par>
                                <p:cTn id="8" presetID="10" presetClass="entr" presetSubtype="0" fill="hold"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2000"/>
                                        <p:tgtEl>
                                          <p:spTgt spid="3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mph" presetSubtype="0" repeatCount="4000" fill="hold" nodeType="clickEffect">
                                  <p:stCondLst>
                                    <p:cond delay="0"/>
                                  </p:stCondLst>
                                  <p:childTnLst>
                                    <p:animRot by="21600000">
                                      <p:cBhvr>
                                        <p:cTn id="14" dur="60000" fill="hold"/>
                                        <p:tgtEl>
                                          <p:spTgt spid="34"/>
                                        </p:tgtEl>
                                        <p:attrNameLst>
                                          <p:attrName>r</p:attrName>
                                        </p:attrNameLst>
                                      </p:cBhvr>
                                    </p:animRot>
                                  </p:childTnLst>
                                </p:cTn>
                              </p:par>
                            </p:childTnLst>
                          </p:cTn>
                        </p:par>
                        <p:par>
                          <p:cTn id="15" fill="hold" nodeType="afterGroup">
                            <p:stCondLst>
                              <p:cond delay="240000"/>
                            </p:stCondLst>
                            <p:childTnLst>
                              <p:par>
                                <p:cTn id="16" presetID="23" presetClass="entr" presetSubtype="36" fill="hold" grpId="0" nodeType="afterEffect">
                                  <p:stCondLst>
                                    <p:cond delay="0"/>
                                  </p:stCondLst>
                                  <p:childTnLst>
                                    <p:set>
                                      <p:cBhvr>
                                        <p:cTn id="17" dur="1" fill="hold">
                                          <p:stCondLst>
                                            <p:cond delay="0"/>
                                          </p:stCondLst>
                                        </p:cTn>
                                        <p:tgtEl>
                                          <p:spTgt spid="37"/>
                                        </p:tgtEl>
                                        <p:attrNameLst>
                                          <p:attrName>style.visibility</p:attrName>
                                        </p:attrNameLst>
                                      </p:cBhvr>
                                      <p:to>
                                        <p:strVal val="visible"/>
                                      </p:to>
                                    </p:set>
                                    <p:anim calcmode="lin" valueType="num">
                                      <p:cBhvr>
                                        <p:cTn id="18" dur="5000" fill="hold"/>
                                        <p:tgtEl>
                                          <p:spTgt spid="37"/>
                                        </p:tgtEl>
                                        <p:attrNameLst>
                                          <p:attrName>ppt_w</p:attrName>
                                        </p:attrNameLst>
                                      </p:cBhvr>
                                      <p:tavLst>
                                        <p:tav tm="0">
                                          <p:val>
                                            <p:strVal val="(6*min(max(#ppt_w*#ppt_h,.3),1)-7.4)/-.7*#ppt_w"/>
                                          </p:val>
                                        </p:tav>
                                        <p:tav tm="100000">
                                          <p:val>
                                            <p:strVal val="#ppt_w"/>
                                          </p:val>
                                        </p:tav>
                                      </p:tavLst>
                                    </p:anim>
                                    <p:anim calcmode="lin" valueType="num">
                                      <p:cBhvr>
                                        <p:cTn id="19" dur="5000" fill="hold"/>
                                        <p:tgtEl>
                                          <p:spTgt spid="37"/>
                                        </p:tgtEl>
                                        <p:attrNameLst>
                                          <p:attrName>ppt_h</p:attrName>
                                        </p:attrNameLst>
                                      </p:cBhvr>
                                      <p:tavLst>
                                        <p:tav tm="0">
                                          <p:val>
                                            <p:strVal val="(6*min(max(#ppt_w*#ppt_h,.3),1)-7.4)/-.7*#ppt_h"/>
                                          </p:val>
                                        </p:tav>
                                        <p:tav tm="100000">
                                          <p:val>
                                            <p:strVal val="#ppt_h"/>
                                          </p:val>
                                        </p:tav>
                                      </p:tavLst>
                                    </p:anim>
                                    <p:anim calcmode="lin" valueType="num">
                                      <p:cBhvr>
                                        <p:cTn id="20" dur="5000" fill="hold"/>
                                        <p:tgtEl>
                                          <p:spTgt spid="37"/>
                                        </p:tgtEl>
                                        <p:attrNameLst>
                                          <p:attrName>ppt_x</p:attrName>
                                        </p:attrNameLst>
                                      </p:cBhvr>
                                      <p:tavLst>
                                        <p:tav tm="0">
                                          <p:val>
                                            <p:fltVal val="0.5"/>
                                          </p:val>
                                        </p:tav>
                                        <p:tav tm="100000">
                                          <p:val>
                                            <p:strVal val="#ppt_x"/>
                                          </p:val>
                                        </p:tav>
                                      </p:tavLst>
                                    </p:anim>
                                    <p:anim calcmode="lin" valueType="num">
                                      <p:cBhvr>
                                        <p:cTn id="21" dur="5000" fill="hold"/>
                                        <p:tgtEl>
                                          <p:spTgt spid="37"/>
                                        </p:tgtEl>
                                        <p:attrNameLst>
                                          <p:attrName>ppt_y</p:attrName>
                                        </p:attrNameLst>
                                      </p:cBhvr>
                                      <p:tavLst>
                                        <p:tav tm="0">
                                          <p:val>
                                            <p:strVal val="1+(6*min(max(#ppt_w*#ppt_h,.3),1)-7.4)/-.7*#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drumroll.wav"/>
                                        </p:tgtEl>
                                      </p:cMediaNode>
                                    </p:audio>
                                  </p:subTnLst>
                                </p:cTn>
                              </p:par>
                              <p:par>
                                <p:cTn id="22" presetID="53" presetClass="exit" presetSubtype="0" fill="hold" nodeType="withEffect">
                                  <p:stCondLst>
                                    <p:cond delay="0"/>
                                  </p:stCondLst>
                                  <p:childTnLst>
                                    <p:anim calcmode="lin" valueType="num">
                                      <p:cBhvr>
                                        <p:cTn id="23" dur="500"/>
                                        <p:tgtEl>
                                          <p:spTgt spid="33"/>
                                        </p:tgtEl>
                                        <p:attrNameLst>
                                          <p:attrName>ppt_w</p:attrName>
                                        </p:attrNameLst>
                                      </p:cBhvr>
                                      <p:tavLst>
                                        <p:tav tm="0">
                                          <p:val>
                                            <p:strVal val="ppt_w"/>
                                          </p:val>
                                        </p:tav>
                                        <p:tav tm="100000">
                                          <p:val>
                                            <p:fltVal val="0"/>
                                          </p:val>
                                        </p:tav>
                                      </p:tavLst>
                                    </p:anim>
                                    <p:anim calcmode="lin" valueType="num">
                                      <p:cBhvr>
                                        <p:cTn id="24" dur="500"/>
                                        <p:tgtEl>
                                          <p:spTgt spid="33"/>
                                        </p:tgtEl>
                                        <p:attrNameLst>
                                          <p:attrName>ppt_h</p:attrName>
                                        </p:attrNameLst>
                                      </p:cBhvr>
                                      <p:tavLst>
                                        <p:tav tm="0">
                                          <p:val>
                                            <p:strVal val="ppt_h"/>
                                          </p:val>
                                        </p:tav>
                                        <p:tav tm="100000">
                                          <p:val>
                                            <p:fltVal val="0"/>
                                          </p:val>
                                        </p:tav>
                                      </p:tavLst>
                                    </p:anim>
                                    <p:animEffect transition="out" filter="fade">
                                      <p:cBhvr>
                                        <p:cTn id="25" dur="500"/>
                                        <p:tgtEl>
                                          <p:spTgt spid="33"/>
                                        </p:tgtEl>
                                      </p:cBhvr>
                                    </p:animEffect>
                                    <p:set>
                                      <p:cBhvr>
                                        <p:cTn id="26" dur="1" fill="hold">
                                          <p:stCondLst>
                                            <p:cond delay="499"/>
                                          </p:stCondLst>
                                        </p:cTn>
                                        <p:tgtEl>
                                          <p:spTgt spid="33"/>
                                        </p:tgtEl>
                                        <p:attrNameLst>
                                          <p:attrName>style.visibility</p:attrName>
                                        </p:attrNameLst>
                                      </p:cBhvr>
                                      <p:to>
                                        <p:strVal val="hidden"/>
                                      </p:to>
                                    </p:set>
                                  </p:childTnLst>
                                </p:cTn>
                              </p:par>
                              <p:par>
                                <p:cTn id="27" presetID="53" presetClass="exit" presetSubtype="0" fill="hold" nodeType="withEffect">
                                  <p:stCondLst>
                                    <p:cond delay="0"/>
                                  </p:stCondLst>
                                  <p:childTnLst>
                                    <p:anim calcmode="lin" valueType="num">
                                      <p:cBhvr>
                                        <p:cTn id="28" dur="500"/>
                                        <p:tgtEl>
                                          <p:spTgt spid="34"/>
                                        </p:tgtEl>
                                        <p:attrNameLst>
                                          <p:attrName>ppt_w</p:attrName>
                                        </p:attrNameLst>
                                      </p:cBhvr>
                                      <p:tavLst>
                                        <p:tav tm="0">
                                          <p:val>
                                            <p:strVal val="ppt_w"/>
                                          </p:val>
                                        </p:tav>
                                        <p:tav tm="100000">
                                          <p:val>
                                            <p:fltVal val="0"/>
                                          </p:val>
                                        </p:tav>
                                      </p:tavLst>
                                    </p:anim>
                                    <p:anim calcmode="lin" valueType="num">
                                      <p:cBhvr>
                                        <p:cTn id="29" dur="500"/>
                                        <p:tgtEl>
                                          <p:spTgt spid="34"/>
                                        </p:tgtEl>
                                        <p:attrNameLst>
                                          <p:attrName>ppt_h</p:attrName>
                                        </p:attrNameLst>
                                      </p:cBhvr>
                                      <p:tavLst>
                                        <p:tav tm="0">
                                          <p:val>
                                            <p:strVal val="ppt_h"/>
                                          </p:val>
                                        </p:tav>
                                        <p:tav tm="100000">
                                          <p:val>
                                            <p:fltVal val="0"/>
                                          </p:val>
                                        </p:tav>
                                      </p:tavLst>
                                    </p:anim>
                                    <p:animEffect transition="out" filter="fade">
                                      <p:cBhvr>
                                        <p:cTn id="30" dur="500"/>
                                        <p:tgtEl>
                                          <p:spTgt spid="34"/>
                                        </p:tgtEl>
                                      </p:cBhvr>
                                    </p:animEffect>
                                    <p:set>
                                      <p:cBhvr>
                                        <p:cTn id="31" dur="1" fill="hold">
                                          <p:stCondLst>
                                            <p:cond delay="499"/>
                                          </p:stCondLst>
                                        </p:cTn>
                                        <p:tgtEl>
                                          <p:spTgt spid="34"/>
                                        </p:tgtEl>
                                        <p:attrNameLst>
                                          <p:attrName>style.visibility</p:attrName>
                                        </p:attrNameLst>
                                      </p:cBhvr>
                                      <p:to>
                                        <p:strVal val="hidden"/>
                                      </p:to>
                                    </p:set>
                                  </p:childTnLst>
                                </p:cTn>
                              </p:par>
                            </p:childTnLst>
                          </p:cTn>
                        </p:par>
                        <p:par>
                          <p:cTn id="32" fill="hold" nodeType="afterGroup">
                            <p:stCondLst>
                              <p:cond delay="245000"/>
                            </p:stCondLst>
                            <p:childTnLst>
                              <p:par>
                                <p:cTn id="33" presetID="53" presetClass="exit" presetSubtype="0" fill="hold" grpId="1" nodeType="afterEffect">
                                  <p:stCondLst>
                                    <p:cond delay="0"/>
                                  </p:stCondLst>
                                  <p:childTnLst>
                                    <p:anim calcmode="lin" valueType="num">
                                      <p:cBhvr>
                                        <p:cTn id="34" dur="500"/>
                                        <p:tgtEl>
                                          <p:spTgt spid="37"/>
                                        </p:tgtEl>
                                        <p:attrNameLst>
                                          <p:attrName>ppt_w</p:attrName>
                                        </p:attrNameLst>
                                      </p:cBhvr>
                                      <p:tavLst>
                                        <p:tav tm="0">
                                          <p:val>
                                            <p:strVal val="ppt_w"/>
                                          </p:val>
                                        </p:tav>
                                        <p:tav tm="100000">
                                          <p:val>
                                            <p:fltVal val="0"/>
                                          </p:val>
                                        </p:tav>
                                      </p:tavLst>
                                    </p:anim>
                                    <p:anim calcmode="lin" valueType="num">
                                      <p:cBhvr>
                                        <p:cTn id="35" dur="500"/>
                                        <p:tgtEl>
                                          <p:spTgt spid="37"/>
                                        </p:tgtEl>
                                        <p:attrNameLst>
                                          <p:attrName>ppt_h</p:attrName>
                                        </p:attrNameLst>
                                      </p:cBhvr>
                                      <p:tavLst>
                                        <p:tav tm="0">
                                          <p:val>
                                            <p:strVal val="ppt_h"/>
                                          </p:val>
                                        </p:tav>
                                        <p:tav tm="100000">
                                          <p:val>
                                            <p:fltVal val="0"/>
                                          </p:val>
                                        </p:tav>
                                      </p:tavLst>
                                    </p:anim>
                                    <p:animEffect transition="out" filter="fade">
                                      <p:cBhvr>
                                        <p:cTn id="36" dur="500"/>
                                        <p:tgtEl>
                                          <p:spTgt spid="37"/>
                                        </p:tgtEl>
                                      </p:cBhvr>
                                    </p:animEffect>
                                    <p:set>
                                      <p:cBhvr>
                                        <p:cTn id="37" dur="1" fill="hold">
                                          <p:stCondLst>
                                            <p:cond delay="499"/>
                                          </p:stCondLst>
                                        </p:cTn>
                                        <p:tgtEl>
                                          <p:spTgt spid="3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2"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box(in)">
                                      <p:cBhvr>
                                        <p:cTn id="42" dur="500"/>
                                        <p:tgtEl>
                                          <p:spTgt spid="3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xit" presetSubtype="10" fill="hold" grpId="3" nodeType="clickEffect">
                                  <p:stCondLst>
                                    <p:cond delay="0"/>
                                  </p:stCondLst>
                                  <p:childTnLst>
                                    <p:animEffect transition="out" filter="checkerboard(across)">
                                      <p:cBhvr>
                                        <p:cTn id="46" dur="500"/>
                                        <p:tgtEl>
                                          <p:spTgt spid="37"/>
                                        </p:tgtEl>
                                      </p:cBhvr>
                                    </p:animEffect>
                                    <p:set>
                                      <p:cBhvr>
                                        <p:cTn id="47" dur="1" fill="hold">
                                          <p:stCondLst>
                                            <p:cond delay="499"/>
                                          </p:stCondLst>
                                        </p:cTn>
                                        <p:tgtEl>
                                          <p:spTgt spid="37"/>
                                        </p:tgtEl>
                                        <p:attrNameLst>
                                          <p:attrName>style.visibility</p:attrName>
                                        </p:attrNameLst>
                                      </p:cBhvr>
                                      <p:to>
                                        <p:strVal val="hidden"/>
                                      </p:to>
                                    </p:set>
                                  </p:childTnLst>
                                </p:cTn>
                              </p:par>
                              <p:par>
                                <p:cTn id="48" presetID="10" presetClass="entr" presetSubtype="0" fill="hold" nodeType="with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fade">
                                      <p:cBhvr>
                                        <p:cTn id="50" dur="2000"/>
                                        <p:tgtEl>
                                          <p:spTgt spid="3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mph" presetSubtype="0" repeatCount="4000" fill="hold" nodeType="clickEffect">
                                  <p:stCondLst>
                                    <p:cond delay="0"/>
                                  </p:stCondLst>
                                  <p:childTnLst>
                                    <p:animRot by="21600000">
                                      <p:cBhvr>
                                        <p:cTn id="54" dur="60000" fill="hold"/>
                                        <p:tgtEl>
                                          <p:spTgt spid="38"/>
                                        </p:tgtEl>
                                        <p:attrNameLst>
                                          <p:attrName>r</p:attrName>
                                        </p:attrNameLst>
                                      </p:cBhvr>
                                    </p:animRot>
                                  </p:childTnLst>
                                </p:cTn>
                              </p:par>
                              <p:par>
                                <p:cTn id="55" presetID="53" presetClass="exit" presetSubtype="0" fill="hold" nodeType="withEffect">
                                  <p:stCondLst>
                                    <p:cond delay="0"/>
                                  </p:stCondLst>
                                  <p:childTnLst>
                                    <p:anim calcmode="lin" valueType="num">
                                      <p:cBhvr>
                                        <p:cTn id="56" dur="500"/>
                                        <p:tgtEl>
                                          <p:spTgt spid="38"/>
                                        </p:tgtEl>
                                        <p:attrNameLst>
                                          <p:attrName>ppt_w</p:attrName>
                                        </p:attrNameLst>
                                      </p:cBhvr>
                                      <p:tavLst>
                                        <p:tav tm="0">
                                          <p:val>
                                            <p:strVal val="ppt_w"/>
                                          </p:val>
                                        </p:tav>
                                        <p:tav tm="100000">
                                          <p:val>
                                            <p:fltVal val="0"/>
                                          </p:val>
                                        </p:tav>
                                      </p:tavLst>
                                    </p:anim>
                                    <p:anim calcmode="lin" valueType="num">
                                      <p:cBhvr>
                                        <p:cTn id="57" dur="500"/>
                                        <p:tgtEl>
                                          <p:spTgt spid="38"/>
                                        </p:tgtEl>
                                        <p:attrNameLst>
                                          <p:attrName>ppt_h</p:attrName>
                                        </p:attrNameLst>
                                      </p:cBhvr>
                                      <p:tavLst>
                                        <p:tav tm="0">
                                          <p:val>
                                            <p:strVal val="ppt_h"/>
                                          </p:val>
                                        </p:tav>
                                        <p:tav tm="100000">
                                          <p:val>
                                            <p:fltVal val="0"/>
                                          </p:val>
                                        </p:tav>
                                      </p:tavLst>
                                    </p:anim>
                                    <p:animEffect transition="out" filter="fade">
                                      <p:cBhvr>
                                        <p:cTn id="58" dur="500"/>
                                        <p:tgtEl>
                                          <p:spTgt spid="38"/>
                                        </p:tgtEl>
                                      </p:cBhvr>
                                    </p:animEffect>
                                    <p:set>
                                      <p:cBhvr>
                                        <p:cTn id="59" dur="1" fill="hold">
                                          <p:stCondLst>
                                            <p:cond delay="499"/>
                                          </p:stCondLst>
                                        </p:cTn>
                                        <p:tgtEl>
                                          <p:spTgt spid="38"/>
                                        </p:tgtEl>
                                        <p:attrNameLst>
                                          <p:attrName>style.visibility</p:attrName>
                                        </p:attrNameLst>
                                      </p:cBhvr>
                                      <p:to>
                                        <p:strVal val="hidden"/>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42" presetClass="entr" presetSubtype="0" fill="hold" nodeType="clickEffect">
                                  <p:stCondLst>
                                    <p:cond delay="0"/>
                                  </p:stCondLst>
                                  <p:childTnLst>
                                    <p:set>
                                      <p:cBhvr>
                                        <p:cTn id="63" dur="1" fill="hold">
                                          <p:stCondLst>
                                            <p:cond delay="0"/>
                                          </p:stCondLst>
                                        </p:cTn>
                                        <p:tgtEl>
                                          <p:spTgt spid="4"/>
                                        </p:tgtEl>
                                        <p:attrNameLst>
                                          <p:attrName>style.visibility</p:attrName>
                                        </p:attrNameLst>
                                      </p:cBhvr>
                                      <p:to>
                                        <p:strVal val="visible"/>
                                      </p:to>
                                    </p:set>
                                    <p:animEffect transition="in" filter="fade">
                                      <p:cBhvr>
                                        <p:cTn id="64" dur="1000"/>
                                        <p:tgtEl>
                                          <p:spTgt spid="4"/>
                                        </p:tgtEl>
                                      </p:cBhvr>
                                    </p:animEffect>
                                    <p:anim calcmode="lin" valueType="num">
                                      <p:cBhvr>
                                        <p:cTn id="65" dur="1000" fill="hold"/>
                                        <p:tgtEl>
                                          <p:spTgt spid="4"/>
                                        </p:tgtEl>
                                        <p:attrNameLst>
                                          <p:attrName>ppt_x</p:attrName>
                                        </p:attrNameLst>
                                      </p:cBhvr>
                                      <p:tavLst>
                                        <p:tav tm="0">
                                          <p:val>
                                            <p:strVal val="#ppt_x"/>
                                          </p:val>
                                        </p:tav>
                                        <p:tav tm="100000">
                                          <p:val>
                                            <p:strVal val="#ppt_x"/>
                                          </p:val>
                                        </p:tav>
                                      </p:tavLst>
                                    </p:anim>
                                    <p:anim calcmode="lin" valueType="num">
                                      <p:cBhvr>
                                        <p:cTn id="6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42" presetClass="entr" presetSubtype="0" fill="hold" nodeType="click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fade">
                                      <p:cBhvr>
                                        <p:cTn id="71" dur="1000"/>
                                        <p:tgtEl>
                                          <p:spTgt spid="39"/>
                                        </p:tgtEl>
                                      </p:cBhvr>
                                    </p:animEffect>
                                    <p:anim calcmode="lin" valueType="num">
                                      <p:cBhvr>
                                        <p:cTn id="72" dur="1000" fill="hold"/>
                                        <p:tgtEl>
                                          <p:spTgt spid="39"/>
                                        </p:tgtEl>
                                        <p:attrNameLst>
                                          <p:attrName>ppt_x</p:attrName>
                                        </p:attrNameLst>
                                      </p:cBhvr>
                                      <p:tavLst>
                                        <p:tav tm="0">
                                          <p:val>
                                            <p:strVal val="#ppt_x"/>
                                          </p:val>
                                        </p:tav>
                                        <p:tav tm="100000">
                                          <p:val>
                                            <p:strVal val="#ppt_x"/>
                                          </p:val>
                                        </p:tav>
                                      </p:tavLst>
                                    </p:anim>
                                    <p:anim calcmode="lin" valueType="num">
                                      <p:cBhvr>
                                        <p:cTn id="73"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41"/>
                                        </p:tgtEl>
                                        <p:attrNameLst>
                                          <p:attrName>style.visibility</p:attrName>
                                        </p:attrNameLst>
                                      </p:cBhvr>
                                      <p:to>
                                        <p:strVal val="visible"/>
                                      </p:to>
                                    </p:set>
                                    <p:animEffect transition="in" filter="fade">
                                      <p:cBhvr>
                                        <p:cTn id="78" dur="1000"/>
                                        <p:tgtEl>
                                          <p:spTgt spid="41"/>
                                        </p:tgtEl>
                                      </p:cBhvr>
                                    </p:animEffect>
                                    <p:anim calcmode="lin" valueType="num">
                                      <p:cBhvr>
                                        <p:cTn id="79" dur="1000" fill="hold"/>
                                        <p:tgtEl>
                                          <p:spTgt spid="41"/>
                                        </p:tgtEl>
                                        <p:attrNameLst>
                                          <p:attrName>ppt_x</p:attrName>
                                        </p:attrNameLst>
                                      </p:cBhvr>
                                      <p:tavLst>
                                        <p:tav tm="0">
                                          <p:val>
                                            <p:strVal val="#ppt_x"/>
                                          </p:val>
                                        </p:tav>
                                        <p:tav tm="100000">
                                          <p:val>
                                            <p:strVal val="#ppt_x"/>
                                          </p:val>
                                        </p:tav>
                                      </p:tavLst>
                                    </p:anim>
                                    <p:anim calcmode="lin" valueType="num">
                                      <p:cBhvr>
                                        <p:cTn id="80"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37" grpId="2" animBg="1"/>
      <p:bldP spid="37" grpId="3" animBg="1"/>
      <p:bldP spid="4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51"/>
          <p:cNvSpPr txBox="1">
            <a:spLocks noChangeArrowheads="1"/>
          </p:cNvSpPr>
          <p:nvPr/>
        </p:nvSpPr>
        <p:spPr bwMode="auto">
          <a:xfrm>
            <a:off x="33338" y="769938"/>
            <a:ext cx="8915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u="sng">
                <a:solidFill>
                  <a:srgbClr val="FF0000"/>
                </a:solidFill>
                <a:latin typeface="Times New Roman" pitchFamily="18" charset="0"/>
              </a:rPr>
              <a:t>PHIẾU HỌC TẬP</a:t>
            </a:r>
            <a:r>
              <a:rPr lang="en-US" sz="2400" b="1" u="sng">
                <a:solidFill>
                  <a:srgbClr val="FF0000"/>
                </a:solidFill>
                <a:latin typeface="Times New Roman" pitchFamily="18" charset="0"/>
                <a:sym typeface="Wingdings" pitchFamily="2" charset="2"/>
              </a:rPr>
              <a:t>: </a:t>
            </a:r>
            <a:r>
              <a:rPr lang="en-US" sz="2400" b="1">
                <a:solidFill>
                  <a:srgbClr val="0000FF"/>
                </a:solidFill>
                <a:latin typeface="Times New Roman" pitchFamily="18" charset="0"/>
              </a:rPr>
              <a:t>Trong các cách đặt phép tính sau, cách nào đặt đúng, cách nào đặt sai? Hãy thực hiện phép tính ở cách đặt đúng:</a:t>
            </a:r>
          </a:p>
        </p:txBody>
      </p:sp>
      <p:sp>
        <p:nvSpPr>
          <p:cNvPr id="10243" name="Text Box 151"/>
          <p:cNvSpPr txBox="1">
            <a:spLocks noChangeArrowheads="1"/>
          </p:cNvSpPr>
          <p:nvPr/>
        </p:nvSpPr>
        <p:spPr bwMode="auto">
          <a:xfrm>
            <a:off x="825500" y="2019300"/>
            <a:ext cx="2908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2x</a:t>
            </a:r>
            <a:r>
              <a:rPr lang="en-US" sz="2400" b="1" baseline="30000">
                <a:latin typeface="Times New Roman" pitchFamily="18" charset="0"/>
              </a:rPr>
              <a:t>3</a:t>
            </a:r>
            <a:r>
              <a:rPr lang="en-US" sz="2400" b="1">
                <a:latin typeface="Times New Roman" pitchFamily="18" charset="0"/>
              </a:rPr>
              <a:t>  –  x - 1</a:t>
            </a:r>
          </a:p>
        </p:txBody>
      </p:sp>
      <p:sp>
        <p:nvSpPr>
          <p:cNvPr id="10244" name="Text Box 151"/>
          <p:cNvSpPr txBox="1">
            <a:spLocks noChangeArrowheads="1"/>
          </p:cNvSpPr>
          <p:nvPr/>
        </p:nvSpPr>
        <p:spPr bwMode="auto">
          <a:xfrm>
            <a:off x="796925" y="2411413"/>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Q(x)    = x</a:t>
            </a:r>
            <a:r>
              <a:rPr lang="en-US" sz="2400" b="1" baseline="30000">
                <a:latin typeface="Times New Roman" pitchFamily="18" charset="0"/>
              </a:rPr>
              <a:t>2</a:t>
            </a:r>
            <a:r>
              <a:rPr lang="en-US" sz="2400" b="1">
                <a:latin typeface="Times New Roman" pitchFamily="18" charset="0"/>
              </a:rPr>
              <a:t>   - 5x + 2</a:t>
            </a:r>
          </a:p>
        </p:txBody>
      </p:sp>
      <p:sp>
        <p:nvSpPr>
          <p:cNvPr id="10245" name="Rectangle 53"/>
          <p:cNvSpPr>
            <a:spLocks noChangeArrowheads="1"/>
          </p:cNvSpPr>
          <p:nvPr/>
        </p:nvSpPr>
        <p:spPr bwMode="auto">
          <a:xfrm>
            <a:off x="481013" y="2162175"/>
            <a:ext cx="4794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cxnSp>
        <p:nvCxnSpPr>
          <p:cNvPr id="55" name="Straight Connector 54"/>
          <p:cNvCxnSpPr/>
          <p:nvPr/>
        </p:nvCxnSpPr>
        <p:spPr>
          <a:xfrm>
            <a:off x="609600" y="2741613"/>
            <a:ext cx="2651125"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247" name="Text Box 151"/>
          <p:cNvSpPr txBox="1">
            <a:spLocks noChangeArrowheads="1"/>
          </p:cNvSpPr>
          <p:nvPr/>
        </p:nvSpPr>
        <p:spPr bwMode="auto">
          <a:xfrm>
            <a:off x="147638" y="2754313"/>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Q(x) =</a:t>
            </a:r>
          </a:p>
        </p:txBody>
      </p:sp>
      <p:sp>
        <p:nvSpPr>
          <p:cNvPr id="10248" name="Text Box 151"/>
          <p:cNvSpPr txBox="1">
            <a:spLocks noChangeArrowheads="1"/>
          </p:cNvSpPr>
          <p:nvPr/>
        </p:nvSpPr>
        <p:spPr bwMode="auto">
          <a:xfrm>
            <a:off x="5362575" y="2006600"/>
            <a:ext cx="2943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2x</a:t>
            </a:r>
            <a:r>
              <a:rPr lang="en-US" sz="2400" b="1" baseline="30000">
                <a:latin typeface="Times New Roman" pitchFamily="18" charset="0"/>
              </a:rPr>
              <a:t>3</a:t>
            </a:r>
            <a:r>
              <a:rPr lang="en-US" sz="2400" b="1">
                <a:latin typeface="Times New Roman" pitchFamily="18" charset="0"/>
              </a:rPr>
              <a:t> -  x  - 1</a:t>
            </a:r>
          </a:p>
        </p:txBody>
      </p:sp>
      <p:sp>
        <p:nvSpPr>
          <p:cNvPr id="10249" name="Text Box 151"/>
          <p:cNvSpPr txBox="1">
            <a:spLocks noChangeArrowheads="1"/>
          </p:cNvSpPr>
          <p:nvPr/>
        </p:nvSpPr>
        <p:spPr bwMode="auto">
          <a:xfrm>
            <a:off x="5334000" y="2384425"/>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Q(x)    = 2   -  5x + x</a:t>
            </a:r>
            <a:r>
              <a:rPr lang="en-US" sz="2400" b="1" baseline="30000">
                <a:latin typeface="Times New Roman" pitchFamily="18" charset="0"/>
              </a:rPr>
              <a:t>2</a:t>
            </a:r>
            <a:endParaRPr lang="en-US" sz="2400" b="1">
              <a:latin typeface="Times New Roman" pitchFamily="18" charset="0"/>
            </a:endParaRPr>
          </a:p>
        </p:txBody>
      </p:sp>
      <p:sp>
        <p:nvSpPr>
          <p:cNvPr id="10250" name="Rectangle 86"/>
          <p:cNvSpPr>
            <a:spLocks noChangeArrowheads="1"/>
          </p:cNvSpPr>
          <p:nvPr/>
        </p:nvSpPr>
        <p:spPr bwMode="auto">
          <a:xfrm>
            <a:off x="5102225" y="2144713"/>
            <a:ext cx="339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cxnSp>
        <p:nvCxnSpPr>
          <p:cNvPr id="88" name="Straight Connector 87"/>
          <p:cNvCxnSpPr/>
          <p:nvPr/>
        </p:nvCxnSpPr>
        <p:spPr>
          <a:xfrm>
            <a:off x="5146675" y="2728913"/>
            <a:ext cx="2651125" cy="15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252" name="Text Box 151"/>
          <p:cNvSpPr txBox="1">
            <a:spLocks noChangeArrowheads="1"/>
          </p:cNvSpPr>
          <p:nvPr/>
        </p:nvSpPr>
        <p:spPr bwMode="auto">
          <a:xfrm>
            <a:off x="4841875" y="2727325"/>
            <a:ext cx="186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Q(x) =</a:t>
            </a:r>
          </a:p>
        </p:txBody>
      </p:sp>
      <p:sp>
        <p:nvSpPr>
          <p:cNvPr id="10253" name="Text Box 151"/>
          <p:cNvSpPr txBox="1">
            <a:spLocks noChangeArrowheads="1"/>
          </p:cNvSpPr>
          <p:nvPr/>
        </p:nvSpPr>
        <p:spPr bwMode="auto">
          <a:xfrm>
            <a:off x="228600" y="1611313"/>
            <a:ext cx="1600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Cách 1</a:t>
            </a:r>
          </a:p>
        </p:txBody>
      </p:sp>
      <p:sp>
        <p:nvSpPr>
          <p:cNvPr id="10254" name="Text Box 151"/>
          <p:cNvSpPr txBox="1">
            <a:spLocks noChangeArrowheads="1"/>
          </p:cNvSpPr>
          <p:nvPr/>
        </p:nvSpPr>
        <p:spPr bwMode="auto">
          <a:xfrm>
            <a:off x="4876800" y="1600200"/>
            <a:ext cx="167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Cách 2</a:t>
            </a:r>
          </a:p>
        </p:txBody>
      </p:sp>
      <p:sp>
        <p:nvSpPr>
          <p:cNvPr id="10255" name="Text Box 151"/>
          <p:cNvSpPr txBox="1">
            <a:spLocks noChangeArrowheads="1"/>
          </p:cNvSpPr>
          <p:nvPr/>
        </p:nvSpPr>
        <p:spPr bwMode="auto">
          <a:xfrm>
            <a:off x="228600" y="3478213"/>
            <a:ext cx="1676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Cách 3</a:t>
            </a:r>
          </a:p>
        </p:txBody>
      </p:sp>
      <p:sp>
        <p:nvSpPr>
          <p:cNvPr id="10256" name="Text Box 151"/>
          <p:cNvSpPr txBox="1">
            <a:spLocks noChangeArrowheads="1"/>
          </p:cNvSpPr>
          <p:nvPr/>
        </p:nvSpPr>
        <p:spPr bwMode="auto">
          <a:xfrm>
            <a:off x="749300" y="3886200"/>
            <a:ext cx="359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2x</a:t>
            </a:r>
            <a:r>
              <a:rPr lang="en-US" sz="2400" b="1" baseline="30000">
                <a:latin typeface="Times New Roman" pitchFamily="18" charset="0"/>
              </a:rPr>
              <a:t>3</a:t>
            </a:r>
            <a:r>
              <a:rPr lang="en-US" sz="2400" b="1">
                <a:latin typeface="Times New Roman" pitchFamily="18" charset="0"/>
              </a:rPr>
              <a:t>       -  x  -  1</a:t>
            </a:r>
          </a:p>
        </p:txBody>
      </p:sp>
      <p:sp>
        <p:nvSpPr>
          <p:cNvPr id="10257" name="Text Box 151"/>
          <p:cNvSpPr txBox="1">
            <a:spLocks noChangeArrowheads="1"/>
          </p:cNvSpPr>
          <p:nvPr/>
        </p:nvSpPr>
        <p:spPr bwMode="auto">
          <a:xfrm>
            <a:off x="720725" y="4278313"/>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Q(x)    =         x</a:t>
            </a:r>
            <a:r>
              <a:rPr lang="en-US" sz="2400" b="1" baseline="30000">
                <a:latin typeface="Times New Roman" pitchFamily="18" charset="0"/>
              </a:rPr>
              <a:t>2</a:t>
            </a:r>
            <a:r>
              <a:rPr lang="en-US" sz="2400" b="1">
                <a:latin typeface="Times New Roman" pitchFamily="18" charset="0"/>
              </a:rPr>
              <a:t> - 5x + 2</a:t>
            </a:r>
          </a:p>
        </p:txBody>
      </p:sp>
      <p:sp>
        <p:nvSpPr>
          <p:cNvPr id="10258" name="Rectangle 99"/>
          <p:cNvSpPr>
            <a:spLocks noChangeArrowheads="1"/>
          </p:cNvSpPr>
          <p:nvPr/>
        </p:nvSpPr>
        <p:spPr bwMode="auto">
          <a:xfrm>
            <a:off x="388938" y="4038600"/>
            <a:ext cx="4778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sp>
        <p:nvSpPr>
          <p:cNvPr id="10259" name="Text Box 151"/>
          <p:cNvSpPr txBox="1">
            <a:spLocks noChangeArrowheads="1"/>
          </p:cNvSpPr>
          <p:nvPr/>
        </p:nvSpPr>
        <p:spPr bwMode="auto">
          <a:xfrm>
            <a:off x="71438" y="47577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Q(x) =</a:t>
            </a:r>
          </a:p>
        </p:txBody>
      </p:sp>
      <p:sp>
        <p:nvSpPr>
          <p:cNvPr id="10260" name="Text Box 151"/>
          <p:cNvSpPr txBox="1">
            <a:spLocks noChangeArrowheads="1"/>
          </p:cNvSpPr>
          <p:nvPr/>
        </p:nvSpPr>
        <p:spPr bwMode="auto">
          <a:xfrm>
            <a:off x="4953000" y="3478213"/>
            <a:ext cx="1447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Cách 4</a:t>
            </a:r>
          </a:p>
        </p:txBody>
      </p:sp>
      <p:sp>
        <p:nvSpPr>
          <p:cNvPr id="10261" name="Text Box 151"/>
          <p:cNvSpPr txBox="1">
            <a:spLocks noChangeArrowheads="1"/>
          </p:cNvSpPr>
          <p:nvPr/>
        </p:nvSpPr>
        <p:spPr bwMode="auto">
          <a:xfrm>
            <a:off x="5257800" y="3886200"/>
            <a:ext cx="359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 - 1  -  x          + 2x</a:t>
            </a:r>
            <a:r>
              <a:rPr lang="en-US" sz="2400" b="1" baseline="30000">
                <a:latin typeface="Times New Roman" pitchFamily="18" charset="0"/>
              </a:rPr>
              <a:t>3</a:t>
            </a:r>
            <a:endParaRPr lang="en-US" sz="2400" b="1">
              <a:latin typeface="Times New Roman" pitchFamily="18" charset="0"/>
            </a:endParaRPr>
          </a:p>
        </p:txBody>
      </p:sp>
      <p:sp>
        <p:nvSpPr>
          <p:cNvPr id="10262" name="Text Box 151"/>
          <p:cNvSpPr txBox="1">
            <a:spLocks noChangeArrowheads="1"/>
          </p:cNvSpPr>
          <p:nvPr/>
        </p:nvSpPr>
        <p:spPr bwMode="auto">
          <a:xfrm>
            <a:off x="5257800" y="4278313"/>
            <a:ext cx="324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Q(x)    =   2  - 5x + x</a:t>
            </a:r>
            <a:r>
              <a:rPr lang="en-US" sz="2400" b="1" baseline="30000">
                <a:latin typeface="Times New Roman" pitchFamily="18" charset="0"/>
              </a:rPr>
              <a:t>2</a:t>
            </a:r>
            <a:endParaRPr lang="en-US" sz="2400" b="1">
              <a:latin typeface="Times New Roman" pitchFamily="18" charset="0"/>
            </a:endParaRPr>
          </a:p>
        </p:txBody>
      </p:sp>
      <p:sp>
        <p:nvSpPr>
          <p:cNvPr id="10263" name="Rectangle 106"/>
          <p:cNvSpPr>
            <a:spLocks noChangeArrowheads="1"/>
          </p:cNvSpPr>
          <p:nvPr/>
        </p:nvSpPr>
        <p:spPr bwMode="auto">
          <a:xfrm>
            <a:off x="4932363" y="4079875"/>
            <a:ext cx="3397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ahoma" pitchFamily="34" charset="0"/>
              </a:rPr>
              <a:t>-</a:t>
            </a:r>
            <a:endParaRPr lang="en-US" b="1"/>
          </a:p>
        </p:txBody>
      </p:sp>
      <p:sp>
        <p:nvSpPr>
          <p:cNvPr id="10264" name="Text Box 151"/>
          <p:cNvSpPr txBox="1">
            <a:spLocks noChangeArrowheads="1"/>
          </p:cNvSpPr>
          <p:nvPr/>
        </p:nvSpPr>
        <p:spPr bwMode="auto">
          <a:xfrm>
            <a:off x="4648200" y="4724400"/>
            <a:ext cx="1905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P(x) </a:t>
            </a:r>
            <a:r>
              <a:rPr lang="en-US" sz="2800" b="1">
                <a:latin typeface="Times New Roman" pitchFamily="18" charset="0"/>
              </a:rPr>
              <a:t>-</a:t>
            </a:r>
            <a:r>
              <a:rPr lang="en-US" sz="2400" b="1">
                <a:latin typeface="Times New Roman" pitchFamily="18" charset="0"/>
              </a:rPr>
              <a:t> Q(x) =</a:t>
            </a:r>
          </a:p>
        </p:txBody>
      </p:sp>
      <p:sp>
        <p:nvSpPr>
          <p:cNvPr id="110" name="Text Box 151"/>
          <p:cNvSpPr txBox="1">
            <a:spLocks noChangeArrowheads="1"/>
          </p:cNvSpPr>
          <p:nvPr/>
        </p:nvSpPr>
        <p:spPr bwMode="auto">
          <a:xfrm>
            <a:off x="1752600" y="4767263"/>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solidFill>
                  <a:srgbClr val="FF0000"/>
                </a:solidFill>
                <a:latin typeface="Times New Roman" pitchFamily="18" charset="0"/>
              </a:rPr>
              <a:t>2x</a:t>
            </a:r>
            <a:r>
              <a:rPr lang="en-US" sz="2400" b="1" baseline="30000">
                <a:solidFill>
                  <a:srgbClr val="FF0000"/>
                </a:solidFill>
                <a:latin typeface="Times New Roman" pitchFamily="18" charset="0"/>
              </a:rPr>
              <a:t>3</a:t>
            </a:r>
            <a:r>
              <a:rPr lang="en-US" sz="2400" b="1">
                <a:solidFill>
                  <a:srgbClr val="FF0000"/>
                </a:solidFill>
                <a:latin typeface="Times New Roman" pitchFamily="18" charset="0"/>
              </a:rPr>
              <a:t> + x</a:t>
            </a:r>
            <a:r>
              <a:rPr lang="en-US" sz="2400" b="1" baseline="30000">
                <a:solidFill>
                  <a:srgbClr val="FF0000"/>
                </a:solidFill>
                <a:latin typeface="Times New Roman" pitchFamily="18" charset="0"/>
              </a:rPr>
              <a:t>2</a:t>
            </a:r>
            <a:r>
              <a:rPr lang="en-US" sz="2400" b="1">
                <a:solidFill>
                  <a:srgbClr val="FF0000"/>
                </a:solidFill>
                <a:latin typeface="Times New Roman" pitchFamily="18" charset="0"/>
              </a:rPr>
              <a:t> - 6x + 1</a:t>
            </a:r>
          </a:p>
        </p:txBody>
      </p:sp>
      <p:sp>
        <p:nvSpPr>
          <p:cNvPr id="111" name="Text Box 151"/>
          <p:cNvSpPr txBox="1">
            <a:spLocks noChangeArrowheads="1"/>
          </p:cNvSpPr>
          <p:nvPr/>
        </p:nvSpPr>
        <p:spPr bwMode="auto">
          <a:xfrm>
            <a:off x="6324600" y="4695825"/>
            <a:ext cx="2671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400" b="1">
                <a:latin typeface="Times New Roman" pitchFamily="18" charset="0"/>
              </a:rPr>
              <a:t>  </a:t>
            </a:r>
            <a:r>
              <a:rPr lang="en-US" sz="2400" b="1">
                <a:solidFill>
                  <a:srgbClr val="FF0000"/>
                </a:solidFill>
                <a:latin typeface="Times New Roman" pitchFamily="18" charset="0"/>
              </a:rPr>
              <a:t>-3 + 4x – x</a:t>
            </a:r>
            <a:r>
              <a:rPr lang="en-US" sz="2400" b="1" baseline="30000">
                <a:solidFill>
                  <a:srgbClr val="FF0000"/>
                </a:solidFill>
                <a:latin typeface="Times New Roman" pitchFamily="18" charset="0"/>
              </a:rPr>
              <a:t>2</a:t>
            </a:r>
            <a:r>
              <a:rPr lang="en-US" sz="2400" b="1">
                <a:solidFill>
                  <a:srgbClr val="FF0000"/>
                </a:solidFill>
                <a:latin typeface="Times New Roman" pitchFamily="18" charset="0"/>
              </a:rPr>
              <a:t> + 2x</a:t>
            </a:r>
            <a:r>
              <a:rPr lang="en-US" sz="2400" b="1" baseline="30000">
                <a:solidFill>
                  <a:srgbClr val="FF0000"/>
                </a:solidFill>
                <a:latin typeface="Times New Roman" pitchFamily="18" charset="0"/>
              </a:rPr>
              <a:t>3 </a:t>
            </a:r>
            <a:endParaRPr lang="en-US" sz="2400" b="1">
              <a:solidFill>
                <a:srgbClr val="FF0000"/>
              </a:solidFill>
              <a:latin typeface="Times New Roman" pitchFamily="18" charset="0"/>
            </a:endParaRPr>
          </a:p>
        </p:txBody>
      </p:sp>
      <p:sp>
        <p:nvSpPr>
          <p:cNvPr id="10267" name="Line 31"/>
          <p:cNvSpPr>
            <a:spLocks noChangeShapeType="1"/>
          </p:cNvSpPr>
          <p:nvPr/>
        </p:nvSpPr>
        <p:spPr bwMode="auto">
          <a:xfrm>
            <a:off x="381000" y="2743200"/>
            <a:ext cx="3200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8" name="Line 32"/>
          <p:cNvSpPr>
            <a:spLocks noChangeShapeType="1"/>
          </p:cNvSpPr>
          <p:nvPr/>
        </p:nvSpPr>
        <p:spPr bwMode="auto">
          <a:xfrm>
            <a:off x="4953000" y="27432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9" name="Line 33"/>
          <p:cNvSpPr>
            <a:spLocks noChangeShapeType="1"/>
          </p:cNvSpPr>
          <p:nvPr/>
        </p:nvSpPr>
        <p:spPr bwMode="auto">
          <a:xfrm>
            <a:off x="228600" y="4648200"/>
            <a:ext cx="3581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0" name="Line 35"/>
          <p:cNvSpPr>
            <a:spLocks noChangeShapeType="1"/>
          </p:cNvSpPr>
          <p:nvPr/>
        </p:nvSpPr>
        <p:spPr bwMode="auto">
          <a:xfrm>
            <a:off x="4800600" y="4648200"/>
            <a:ext cx="411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33" name="Straight Connector 32"/>
          <p:cNvCxnSpPr/>
          <p:nvPr/>
        </p:nvCxnSpPr>
        <p:spPr bwMode="auto">
          <a:xfrm flipV="1">
            <a:off x="719138" y="1871663"/>
            <a:ext cx="2709862" cy="1312862"/>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bwMode="auto">
          <a:xfrm flipV="1">
            <a:off x="4800600" y="1651000"/>
            <a:ext cx="2709863" cy="1314450"/>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sp>
        <p:nvSpPr>
          <p:cNvPr id="35" name="TextBox 34"/>
          <p:cNvSpPr txBox="1">
            <a:spLocks noChangeArrowheads="1"/>
          </p:cNvSpPr>
          <p:nvPr/>
        </p:nvSpPr>
        <p:spPr bwMode="auto">
          <a:xfrm>
            <a:off x="2817813" y="76200"/>
            <a:ext cx="3430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Time" pitchFamily="34" charset="0"/>
              </a:defRPr>
            </a:lvl1pPr>
            <a:lvl2pPr marL="742950" indent="-285750" eaLnBrk="0" hangingPunct="0">
              <a:defRPr>
                <a:solidFill>
                  <a:schemeClr val="tx1"/>
                </a:solidFill>
                <a:latin typeface=".VnTime" pitchFamily="34" charset="0"/>
              </a:defRPr>
            </a:lvl2pPr>
            <a:lvl3pPr marL="1143000" indent="-228600" eaLnBrk="0" hangingPunct="0">
              <a:defRPr>
                <a:solidFill>
                  <a:schemeClr val="tx1"/>
                </a:solidFill>
                <a:latin typeface=".VnTime" pitchFamily="34" charset="0"/>
              </a:defRPr>
            </a:lvl3pPr>
            <a:lvl4pPr marL="1600200" indent="-228600" eaLnBrk="0" hangingPunct="0">
              <a:defRPr>
                <a:solidFill>
                  <a:schemeClr val="tx1"/>
                </a:solidFill>
                <a:latin typeface=".VnTime" pitchFamily="34" charset="0"/>
              </a:defRPr>
            </a:lvl4pPr>
            <a:lvl5pPr marL="2057400" indent="-228600" eaLnBrk="0" hangingPunct="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eaLnBrk="1" hangingPunct="1"/>
            <a:r>
              <a:rPr lang="en-US" sz="2800" b="1">
                <a:solidFill>
                  <a:srgbClr val="FF0000"/>
                </a:solidFill>
                <a:latin typeface="Times New Roman" pitchFamily="18" charset="0"/>
              </a:rPr>
              <a:t>Hoạt động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fade">
                                      <p:cBhvr>
                                        <p:cTn id="7" dur="1000"/>
                                        <p:tgtEl>
                                          <p:spTgt spid="110"/>
                                        </p:tgtEl>
                                      </p:cBhvr>
                                    </p:animEffect>
                                    <p:anim calcmode="lin" valueType="num">
                                      <p:cBhvr>
                                        <p:cTn id="8" dur="1000" fill="hold"/>
                                        <p:tgtEl>
                                          <p:spTgt spid="110"/>
                                        </p:tgtEl>
                                        <p:attrNameLst>
                                          <p:attrName>ppt_x</p:attrName>
                                        </p:attrNameLst>
                                      </p:cBhvr>
                                      <p:tavLst>
                                        <p:tav tm="0">
                                          <p:val>
                                            <p:strVal val="#ppt_x"/>
                                          </p:val>
                                        </p:tav>
                                        <p:tav tm="100000">
                                          <p:val>
                                            <p:strVal val="#ppt_x"/>
                                          </p:val>
                                        </p:tav>
                                      </p:tavLst>
                                    </p:anim>
                                    <p:anim calcmode="lin" valueType="num">
                                      <p:cBhvr>
                                        <p:cTn id="9" dur="1000" fill="hold"/>
                                        <p:tgtEl>
                                          <p:spTgt spid="1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1"/>
                                        </p:tgtEl>
                                        <p:attrNameLst>
                                          <p:attrName>style.visibility</p:attrName>
                                        </p:attrNameLst>
                                      </p:cBhvr>
                                      <p:to>
                                        <p:strVal val="visible"/>
                                      </p:to>
                                    </p:set>
                                    <p:animEffect transition="in" filter="fade">
                                      <p:cBhvr>
                                        <p:cTn id="14" dur="1000"/>
                                        <p:tgtEl>
                                          <p:spTgt spid="111"/>
                                        </p:tgtEl>
                                      </p:cBhvr>
                                    </p:animEffect>
                                    <p:anim calcmode="lin" valueType="num">
                                      <p:cBhvr>
                                        <p:cTn id="15" dur="1000" fill="hold"/>
                                        <p:tgtEl>
                                          <p:spTgt spid="111"/>
                                        </p:tgtEl>
                                        <p:attrNameLst>
                                          <p:attrName>ppt_x</p:attrName>
                                        </p:attrNameLst>
                                      </p:cBhvr>
                                      <p:tavLst>
                                        <p:tav tm="0">
                                          <p:val>
                                            <p:strVal val="#ppt_x"/>
                                          </p:val>
                                        </p:tav>
                                        <p:tav tm="100000">
                                          <p:val>
                                            <p:strVal val="#ppt_x"/>
                                          </p:val>
                                        </p:tav>
                                      </p:tavLst>
                                    </p:anim>
                                    <p:anim calcmode="lin" valueType="num">
                                      <p:cBhvr>
                                        <p:cTn id="16"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fade">
                                      <p:cBhvr>
                                        <p:cTn id="21" dur="1000"/>
                                        <p:tgtEl>
                                          <p:spTgt spid="35"/>
                                        </p:tgtEl>
                                      </p:cBhvr>
                                    </p:animEffect>
                                    <p:anim calcmode="lin" valueType="num">
                                      <p:cBhvr>
                                        <p:cTn id="22" dur="1000" fill="hold"/>
                                        <p:tgtEl>
                                          <p:spTgt spid="35"/>
                                        </p:tgtEl>
                                        <p:attrNameLst>
                                          <p:attrName>ppt_x</p:attrName>
                                        </p:attrNameLst>
                                      </p:cBhvr>
                                      <p:tavLst>
                                        <p:tav tm="0">
                                          <p:val>
                                            <p:strVal val="#ppt_x"/>
                                          </p:val>
                                        </p:tav>
                                        <p:tav tm="100000">
                                          <p:val>
                                            <p:strVal val="#ppt_x"/>
                                          </p:val>
                                        </p:tav>
                                      </p:tavLst>
                                    </p:anim>
                                    <p:anim calcmode="lin" valueType="num">
                                      <p:cBhvr>
                                        <p:cTn id="2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p:bldP spid="111" grpId="0"/>
      <p:bldP spid="35" grpId="0"/>
    </p:bldLst>
  </p:timing>
</p:sld>
</file>

<file path=ppt/tags/tag1.xml><?xml version="1.0" encoding="utf-8"?>
<p:tagLst xmlns:a="http://schemas.openxmlformats.org/drawingml/2006/main" xmlns:r="http://schemas.openxmlformats.org/officeDocument/2006/relationships" xmlns:p="http://schemas.openxmlformats.org/presentationml/2006/main">
  <p:tag name="GENSWF_OUTPUT_FILE_NAME" val="54"/>
  <p:tag name="GENSWF_MOVIE_ONCLICK_URL" val="http://"/>
  <p:tag name="GENSWF_MOVIE_PRESENTATION_END_URL" val="http://"/>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1674</TotalTime>
  <Words>1459</Words>
  <Application>Microsoft Office PowerPoint</Application>
  <PresentationFormat>On-screen Show (4:3)</PresentationFormat>
  <Paragraphs>177</Paragraphs>
  <Slides>28</Slides>
  <Notes>0</Notes>
  <HiddenSlides>0</HiddenSlides>
  <MMClips>1</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7" baseType="lpstr">
      <vt:lpstr>.VnTime</vt:lpstr>
      <vt:lpstr>Arial</vt:lpstr>
      <vt:lpstr>Times New Roman</vt:lpstr>
      <vt:lpstr>Tahoma</vt:lpstr>
      <vt:lpstr>Wingdings</vt:lpstr>
      <vt:lpstr>.VnTimeH</vt:lpstr>
      <vt:lpstr>Default Design</vt:lpstr>
      <vt:lpstr>MathType 5.0 Equation</vt:lpstr>
      <vt:lpstr>MathType 6.0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Chuong IV 8 Cong tru da thuc mot bien</dc:title>
  <dc:creator>PH</dc:creator>
  <cp:lastModifiedBy>Admin</cp:lastModifiedBy>
  <cp:revision>92</cp:revision>
  <dcterms:created xsi:type="dcterms:W3CDTF">2010-03-24T00:20:06Z</dcterms:created>
  <dcterms:modified xsi:type="dcterms:W3CDTF">2019-09-23T09:10:30Z</dcterms:modified>
</cp:coreProperties>
</file>