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1"/>
  </p:sldMasterIdLst>
  <p:sldIdLst>
    <p:sldId id="256" r:id="rId2"/>
    <p:sldId id="257" r:id="rId3"/>
    <p:sldId id="258" r:id="rId4"/>
    <p:sldId id="267" r:id="rId5"/>
    <p:sldId id="259" r:id="rId6"/>
    <p:sldId id="260" r:id="rId7"/>
    <p:sldId id="261" r:id="rId8"/>
    <p:sldId id="262" r:id="rId9"/>
    <p:sldId id="263" r:id="rId10"/>
    <p:sldId id="266" r:id="rId11"/>
    <p:sldId id="264" r:id="rId12"/>
    <p:sldId id="268" r:id="rId13"/>
  </p:sldIdLst>
  <p:sldSz cx="9144000" cy="6858000" type="screen4x3"/>
  <p:notesSz cx="6858000" cy="9144000"/>
  <p:custDataLst>
    <p:tags r:id="rId14"/>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1" d="100"/>
          <a:sy n="81" d="100"/>
        </p:scale>
        <p:origin x="-1038" y="22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6" Type="http://schemas.openxmlformats.org/officeDocument/2006/relationships/image" Target="../media/image11.wmf"/><Relationship Id="rId5" Type="http://schemas.openxmlformats.org/officeDocument/2006/relationships/image" Target="../media/image10.wmf"/><Relationship Id="rId4"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image" Target="../media/image21.wmf"/><Relationship Id="rId7" Type="http://schemas.openxmlformats.org/officeDocument/2006/relationships/image" Target="../media/image25.wmf"/><Relationship Id="rId2" Type="http://schemas.openxmlformats.org/officeDocument/2006/relationships/image" Target="../media/image20.wmf"/><Relationship Id="rId1" Type="http://schemas.openxmlformats.org/officeDocument/2006/relationships/image" Target="../media/image19.wmf"/><Relationship Id="rId6" Type="http://schemas.openxmlformats.org/officeDocument/2006/relationships/image" Target="../media/image24.wmf"/><Relationship Id="rId5" Type="http://schemas.openxmlformats.org/officeDocument/2006/relationships/image" Target="../media/image23.wmf"/><Relationship Id="rId10" Type="http://schemas.openxmlformats.org/officeDocument/2006/relationships/image" Target="../media/image28.wmf"/><Relationship Id="rId4" Type="http://schemas.openxmlformats.org/officeDocument/2006/relationships/image" Target="../media/image22.wmf"/><Relationship Id="rId9" Type="http://schemas.openxmlformats.org/officeDocument/2006/relationships/image" Target="../media/image27.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E5E2C18-7A91-41E2-92AE-1A872DC3081F}" type="datetimeFigureOut">
              <a:rPr lang="en-US"/>
              <a:pPr>
                <a:defRPr/>
              </a:pPr>
              <a:t>9/23/2019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BCEC08D-4BD6-4C2E-A688-F655053EFC92}" type="slidenum">
              <a:rPr lang="en-US"/>
              <a:pPr>
                <a:defRPr/>
              </a:pPr>
              <a:t>‹#›</a:t>
            </a:fld>
            <a:endParaRPr lang="en-US"/>
          </a:p>
        </p:txBody>
      </p:sp>
    </p:spTree>
    <p:extLst>
      <p:ext uri="{BB962C8B-B14F-4D97-AF65-F5344CB8AC3E}">
        <p14:creationId xmlns:p14="http://schemas.microsoft.com/office/powerpoint/2010/main" val="1099622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FE2B275-633B-4767-889E-7C2A17FE8D25}" type="datetimeFigureOut">
              <a:rPr lang="en-US"/>
              <a:pPr>
                <a:defRPr/>
              </a:pPr>
              <a:t>9/23/2019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2E217CA-03FE-4B55-8AE9-56C041D1A657}" type="slidenum">
              <a:rPr lang="en-US"/>
              <a:pPr>
                <a:defRPr/>
              </a:pPr>
              <a:t>‹#›</a:t>
            </a:fld>
            <a:endParaRPr lang="en-US"/>
          </a:p>
        </p:txBody>
      </p:sp>
    </p:spTree>
    <p:extLst>
      <p:ext uri="{BB962C8B-B14F-4D97-AF65-F5344CB8AC3E}">
        <p14:creationId xmlns:p14="http://schemas.microsoft.com/office/powerpoint/2010/main" val="3056034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154A9BE-4309-4FCA-9CC5-621000B97458}" type="datetimeFigureOut">
              <a:rPr lang="en-US"/>
              <a:pPr>
                <a:defRPr/>
              </a:pPr>
              <a:t>9/23/2019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9C4F310-D42E-4F9C-842A-E9EFE0F7069D}" type="slidenum">
              <a:rPr lang="en-US"/>
              <a:pPr>
                <a:defRPr/>
              </a:pPr>
              <a:t>‹#›</a:t>
            </a:fld>
            <a:endParaRPr lang="en-US"/>
          </a:p>
        </p:txBody>
      </p:sp>
    </p:spTree>
    <p:extLst>
      <p:ext uri="{BB962C8B-B14F-4D97-AF65-F5344CB8AC3E}">
        <p14:creationId xmlns:p14="http://schemas.microsoft.com/office/powerpoint/2010/main" val="1169985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82FF14D-4E94-468D-8929-485B37B8B7A0}" type="datetimeFigureOut">
              <a:rPr lang="en-US"/>
              <a:pPr>
                <a:defRPr/>
              </a:pPr>
              <a:t>9/23/2019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8D90215-8EA1-4461-8F88-DC3FF636F973}" type="slidenum">
              <a:rPr lang="en-US"/>
              <a:pPr>
                <a:defRPr/>
              </a:pPr>
              <a:t>‹#›</a:t>
            </a:fld>
            <a:endParaRPr lang="en-US"/>
          </a:p>
        </p:txBody>
      </p:sp>
    </p:spTree>
    <p:extLst>
      <p:ext uri="{BB962C8B-B14F-4D97-AF65-F5344CB8AC3E}">
        <p14:creationId xmlns:p14="http://schemas.microsoft.com/office/powerpoint/2010/main" val="529942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C383596-6735-44E4-B082-4C9C58B0B8F1}" type="datetimeFigureOut">
              <a:rPr lang="en-US"/>
              <a:pPr>
                <a:defRPr/>
              </a:pPr>
              <a:t>9/23/2019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6C86548-AE07-4A5C-BFDB-0F7F5B7D068B}" type="slidenum">
              <a:rPr lang="en-US"/>
              <a:pPr>
                <a:defRPr/>
              </a:pPr>
              <a:t>‹#›</a:t>
            </a:fld>
            <a:endParaRPr lang="en-US"/>
          </a:p>
        </p:txBody>
      </p:sp>
    </p:spTree>
    <p:extLst>
      <p:ext uri="{BB962C8B-B14F-4D97-AF65-F5344CB8AC3E}">
        <p14:creationId xmlns:p14="http://schemas.microsoft.com/office/powerpoint/2010/main" val="2671188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0780D04-F436-4A35-91E1-3618FD67BD91}" type="datetimeFigureOut">
              <a:rPr lang="en-US"/>
              <a:pPr>
                <a:defRPr/>
              </a:pPr>
              <a:t>9/23/2019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7257ACA-5129-4F8A-B2B2-1757ED2814A3}" type="slidenum">
              <a:rPr lang="en-US"/>
              <a:pPr>
                <a:defRPr/>
              </a:pPr>
              <a:t>‹#›</a:t>
            </a:fld>
            <a:endParaRPr lang="en-US"/>
          </a:p>
        </p:txBody>
      </p:sp>
    </p:spTree>
    <p:extLst>
      <p:ext uri="{BB962C8B-B14F-4D97-AF65-F5344CB8AC3E}">
        <p14:creationId xmlns:p14="http://schemas.microsoft.com/office/powerpoint/2010/main" val="905801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1B02C0C1-C914-4654-851E-61E61C24FD4C}" type="datetimeFigureOut">
              <a:rPr lang="en-US"/>
              <a:pPr>
                <a:defRPr/>
              </a:pPr>
              <a:t>9/23/2019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D05E7A8-4747-4188-8ED9-2B932574F206}" type="slidenum">
              <a:rPr lang="en-US"/>
              <a:pPr>
                <a:defRPr/>
              </a:pPr>
              <a:t>‹#›</a:t>
            </a:fld>
            <a:endParaRPr lang="en-US"/>
          </a:p>
        </p:txBody>
      </p:sp>
    </p:spTree>
    <p:extLst>
      <p:ext uri="{BB962C8B-B14F-4D97-AF65-F5344CB8AC3E}">
        <p14:creationId xmlns:p14="http://schemas.microsoft.com/office/powerpoint/2010/main" val="1263304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268D62B-A69D-4354-B770-32F7CCD16272}" type="datetimeFigureOut">
              <a:rPr lang="en-US"/>
              <a:pPr>
                <a:defRPr/>
              </a:pPr>
              <a:t>9/23/2019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D48555E-0469-42FB-8F3B-250A9D40CDEE}" type="slidenum">
              <a:rPr lang="en-US"/>
              <a:pPr>
                <a:defRPr/>
              </a:pPr>
              <a:t>‹#›</a:t>
            </a:fld>
            <a:endParaRPr lang="en-US"/>
          </a:p>
        </p:txBody>
      </p:sp>
    </p:spTree>
    <p:extLst>
      <p:ext uri="{BB962C8B-B14F-4D97-AF65-F5344CB8AC3E}">
        <p14:creationId xmlns:p14="http://schemas.microsoft.com/office/powerpoint/2010/main" val="1085982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B737873-B2E7-4187-B614-25F5C7B36B58}" type="datetimeFigureOut">
              <a:rPr lang="en-US"/>
              <a:pPr>
                <a:defRPr/>
              </a:pPr>
              <a:t>9/23/2019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8243125-CF76-4BF3-9F63-0F91A37B43E9}" type="slidenum">
              <a:rPr lang="en-US"/>
              <a:pPr>
                <a:defRPr/>
              </a:pPr>
              <a:t>‹#›</a:t>
            </a:fld>
            <a:endParaRPr lang="en-US"/>
          </a:p>
        </p:txBody>
      </p:sp>
    </p:spTree>
    <p:extLst>
      <p:ext uri="{BB962C8B-B14F-4D97-AF65-F5344CB8AC3E}">
        <p14:creationId xmlns:p14="http://schemas.microsoft.com/office/powerpoint/2010/main" val="3981543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2116D3D-73D8-40BE-87E2-20645FDD9428}" type="datetimeFigureOut">
              <a:rPr lang="en-US"/>
              <a:pPr>
                <a:defRPr/>
              </a:pPr>
              <a:t>9/23/2019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777C454-BFBD-4990-B831-15E12875C2D9}" type="slidenum">
              <a:rPr lang="en-US"/>
              <a:pPr>
                <a:defRPr/>
              </a:pPr>
              <a:t>‹#›</a:t>
            </a:fld>
            <a:endParaRPr lang="en-US"/>
          </a:p>
        </p:txBody>
      </p:sp>
    </p:spTree>
    <p:extLst>
      <p:ext uri="{BB962C8B-B14F-4D97-AF65-F5344CB8AC3E}">
        <p14:creationId xmlns:p14="http://schemas.microsoft.com/office/powerpoint/2010/main" val="2825805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B5C4345-4DCC-447D-8E03-F4B3F0FA5FF1}" type="datetimeFigureOut">
              <a:rPr lang="en-US"/>
              <a:pPr>
                <a:defRPr/>
              </a:pPr>
              <a:t>9/23/2019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1BF76F7-71D4-45C5-B1E7-314C5459DB7F}" type="slidenum">
              <a:rPr lang="en-US"/>
              <a:pPr>
                <a:defRPr/>
              </a:pPr>
              <a:t>‹#›</a:t>
            </a:fld>
            <a:endParaRPr lang="en-US"/>
          </a:p>
        </p:txBody>
      </p:sp>
    </p:spTree>
    <p:extLst>
      <p:ext uri="{BB962C8B-B14F-4D97-AF65-F5344CB8AC3E}">
        <p14:creationId xmlns:p14="http://schemas.microsoft.com/office/powerpoint/2010/main" val="3965056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fld id="{F6CDA0E6-EBE6-494C-9E91-0C7B68FE07CC}" type="datetimeFigureOut">
              <a:rPr lang="en-US"/>
              <a:pPr>
                <a:defRPr/>
              </a:pPr>
              <a:t>9/23/2019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500E7BEF-518D-4C00-9087-0D805CC34FC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 Id="rId9"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8.bin"/><Relationship Id="rId13" Type="http://schemas.openxmlformats.org/officeDocument/2006/relationships/image" Target="../media/image9.wmf"/><Relationship Id="rId18" Type="http://schemas.openxmlformats.org/officeDocument/2006/relationships/oleObject" Target="../embeddings/oleObject14.bin"/><Relationship Id="rId3" Type="http://schemas.openxmlformats.org/officeDocument/2006/relationships/oleObject" Target="../embeddings/oleObject5.bin"/><Relationship Id="rId7" Type="http://schemas.openxmlformats.org/officeDocument/2006/relationships/image" Target="../media/image7.wmf"/><Relationship Id="rId12" Type="http://schemas.openxmlformats.org/officeDocument/2006/relationships/oleObject" Target="../embeddings/oleObject11.bin"/><Relationship Id="rId17" Type="http://schemas.openxmlformats.org/officeDocument/2006/relationships/image" Target="../media/image11.wmf"/><Relationship Id="rId2" Type="http://schemas.openxmlformats.org/officeDocument/2006/relationships/slideLayout" Target="../slideLayouts/slideLayout7.xml"/><Relationship Id="rId16" Type="http://schemas.openxmlformats.org/officeDocument/2006/relationships/oleObject" Target="../embeddings/oleObject13.bin"/><Relationship Id="rId1" Type="http://schemas.openxmlformats.org/officeDocument/2006/relationships/vmlDrawing" Target="../drawings/vmlDrawing2.vml"/><Relationship Id="rId6" Type="http://schemas.openxmlformats.org/officeDocument/2006/relationships/oleObject" Target="../embeddings/oleObject7.bin"/><Relationship Id="rId11" Type="http://schemas.openxmlformats.org/officeDocument/2006/relationships/oleObject" Target="../embeddings/oleObject10.bin"/><Relationship Id="rId5" Type="http://schemas.openxmlformats.org/officeDocument/2006/relationships/oleObject" Target="../embeddings/oleObject6.bin"/><Relationship Id="rId15" Type="http://schemas.openxmlformats.org/officeDocument/2006/relationships/image" Target="../media/image10.wmf"/><Relationship Id="rId10" Type="http://schemas.openxmlformats.org/officeDocument/2006/relationships/image" Target="../media/image8.wmf"/><Relationship Id="rId4" Type="http://schemas.openxmlformats.org/officeDocument/2006/relationships/image" Target="../media/image6.wmf"/><Relationship Id="rId9" Type="http://schemas.openxmlformats.org/officeDocument/2006/relationships/oleObject" Target="../embeddings/oleObject9.bin"/><Relationship Id="rId14" Type="http://schemas.openxmlformats.org/officeDocument/2006/relationships/oleObject" Target="../embeddings/oleObject12.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8.bin"/><Relationship Id="rId13" Type="http://schemas.openxmlformats.org/officeDocument/2006/relationships/image" Target="../media/image15.wmf"/><Relationship Id="rId18" Type="http://schemas.openxmlformats.org/officeDocument/2006/relationships/image" Target="../media/image17.wmf"/><Relationship Id="rId3" Type="http://schemas.openxmlformats.org/officeDocument/2006/relationships/oleObject" Target="../embeddings/oleObject15.bin"/><Relationship Id="rId7" Type="http://schemas.openxmlformats.org/officeDocument/2006/relationships/image" Target="../media/image13.wmf"/><Relationship Id="rId12" Type="http://schemas.openxmlformats.org/officeDocument/2006/relationships/oleObject" Target="../embeddings/oleObject21.bin"/><Relationship Id="rId17" Type="http://schemas.openxmlformats.org/officeDocument/2006/relationships/oleObject" Target="../embeddings/oleObject24.bin"/><Relationship Id="rId2" Type="http://schemas.openxmlformats.org/officeDocument/2006/relationships/slideLayout" Target="../slideLayouts/slideLayout7.xml"/><Relationship Id="rId16" Type="http://schemas.openxmlformats.org/officeDocument/2006/relationships/oleObject" Target="../embeddings/oleObject23.bin"/><Relationship Id="rId1" Type="http://schemas.openxmlformats.org/officeDocument/2006/relationships/vmlDrawing" Target="../drawings/vmlDrawing3.vml"/><Relationship Id="rId6" Type="http://schemas.openxmlformats.org/officeDocument/2006/relationships/oleObject" Target="../embeddings/oleObject17.bin"/><Relationship Id="rId11" Type="http://schemas.openxmlformats.org/officeDocument/2006/relationships/oleObject" Target="../embeddings/oleObject20.bin"/><Relationship Id="rId5" Type="http://schemas.openxmlformats.org/officeDocument/2006/relationships/oleObject" Target="../embeddings/oleObject16.bin"/><Relationship Id="rId15" Type="http://schemas.openxmlformats.org/officeDocument/2006/relationships/image" Target="../media/image16.wmf"/><Relationship Id="rId10" Type="http://schemas.openxmlformats.org/officeDocument/2006/relationships/image" Target="../media/image14.wmf"/><Relationship Id="rId4" Type="http://schemas.openxmlformats.org/officeDocument/2006/relationships/image" Target="../media/image12.wmf"/><Relationship Id="rId9" Type="http://schemas.openxmlformats.org/officeDocument/2006/relationships/oleObject" Target="../embeddings/oleObject19.bin"/><Relationship Id="rId14" Type="http://schemas.openxmlformats.org/officeDocument/2006/relationships/oleObject" Target="../embeddings/oleObject22.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18.wmf"/></Relationships>
</file>

<file path=ppt/slides/_rels/slide9.x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image" Target="../media/image23.wmf"/><Relationship Id="rId18" Type="http://schemas.openxmlformats.org/officeDocument/2006/relationships/oleObject" Target="../embeddings/oleObject35.bin"/><Relationship Id="rId26" Type="http://schemas.openxmlformats.org/officeDocument/2006/relationships/oleObject" Target="../embeddings/oleObject40.bin"/><Relationship Id="rId3" Type="http://schemas.openxmlformats.org/officeDocument/2006/relationships/oleObject" Target="../embeddings/oleObject26.bin"/><Relationship Id="rId21" Type="http://schemas.openxmlformats.org/officeDocument/2006/relationships/image" Target="../media/image26.wmf"/><Relationship Id="rId7" Type="http://schemas.openxmlformats.org/officeDocument/2006/relationships/oleObject" Target="../embeddings/oleObject28.bin"/><Relationship Id="rId12" Type="http://schemas.openxmlformats.org/officeDocument/2006/relationships/oleObject" Target="../embeddings/oleObject31.bin"/><Relationship Id="rId17" Type="http://schemas.openxmlformats.org/officeDocument/2006/relationships/oleObject" Target="../embeddings/oleObject34.bin"/><Relationship Id="rId25" Type="http://schemas.openxmlformats.org/officeDocument/2006/relationships/image" Target="../media/image27.wmf"/><Relationship Id="rId2" Type="http://schemas.openxmlformats.org/officeDocument/2006/relationships/slideLayout" Target="../slideLayouts/slideLayout7.xml"/><Relationship Id="rId16" Type="http://schemas.openxmlformats.org/officeDocument/2006/relationships/oleObject" Target="../embeddings/oleObject33.bin"/><Relationship Id="rId20" Type="http://schemas.openxmlformats.org/officeDocument/2006/relationships/oleObject" Target="../embeddings/oleObject36.bin"/><Relationship Id="rId29" Type="http://schemas.openxmlformats.org/officeDocument/2006/relationships/image" Target="../media/image28.wmf"/><Relationship Id="rId1" Type="http://schemas.openxmlformats.org/officeDocument/2006/relationships/vmlDrawing" Target="../drawings/vmlDrawing5.vml"/><Relationship Id="rId6" Type="http://schemas.openxmlformats.org/officeDocument/2006/relationships/image" Target="../media/image20.wmf"/><Relationship Id="rId11" Type="http://schemas.openxmlformats.org/officeDocument/2006/relationships/image" Target="../media/image22.wmf"/><Relationship Id="rId24" Type="http://schemas.openxmlformats.org/officeDocument/2006/relationships/oleObject" Target="../embeddings/oleObject39.bin"/><Relationship Id="rId5" Type="http://schemas.openxmlformats.org/officeDocument/2006/relationships/oleObject" Target="../embeddings/oleObject27.bin"/><Relationship Id="rId15" Type="http://schemas.openxmlformats.org/officeDocument/2006/relationships/image" Target="../media/image24.wmf"/><Relationship Id="rId23" Type="http://schemas.openxmlformats.org/officeDocument/2006/relationships/oleObject" Target="../embeddings/oleObject38.bin"/><Relationship Id="rId28" Type="http://schemas.openxmlformats.org/officeDocument/2006/relationships/oleObject" Target="../embeddings/oleObject42.bin"/><Relationship Id="rId10" Type="http://schemas.openxmlformats.org/officeDocument/2006/relationships/oleObject" Target="../embeddings/oleObject30.bin"/><Relationship Id="rId19" Type="http://schemas.openxmlformats.org/officeDocument/2006/relationships/image" Target="../media/image25.wmf"/><Relationship Id="rId4" Type="http://schemas.openxmlformats.org/officeDocument/2006/relationships/image" Target="../media/image19.wmf"/><Relationship Id="rId9" Type="http://schemas.openxmlformats.org/officeDocument/2006/relationships/oleObject" Target="../embeddings/oleObject29.bin"/><Relationship Id="rId14" Type="http://schemas.openxmlformats.org/officeDocument/2006/relationships/oleObject" Target="../embeddings/oleObject32.bin"/><Relationship Id="rId22" Type="http://schemas.openxmlformats.org/officeDocument/2006/relationships/oleObject" Target="../embeddings/oleObject37.bin"/><Relationship Id="rId27" Type="http://schemas.openxmlformats.org/officeDocument/2006/relationships/oleObject" Target="../embeddings/oleObject4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4288"/>
            <a:ext cx="9156700" cy="687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1295400" y="457200"/>
            <a:ext cx="6781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200" b="1">
                <a:solidFill>
                  <a:srgbClr val="009900"/>
                </a:solidFill>
                <a:latin typeface="Times New Roman" pitchFamily="18" charset="0"/>
              </a:rPr>
              <a:t>Giải th</a:t>
            </a:r>
            <a:r>
              <a:rPr lang="vi-VN" sz="3200" b="1">
                <a:solidFill>
                  <a:srgbClr val="009900"/>
                </a:solidFill>
                <a:latin typeface="Times New Roman" pitchFamily="18" charset="0"/>
              </a:rPr>
              <a:t>ư</a:t>
            </a:r>
            <a:r>
              <a:rPr lang="en-US" sz="3200" b="1">
                <a:solidFill>
                  <a:srgbClr val="009900"/>
                </a:solidFill>
                <a:latin typeface="Times New Roman" pitchFamily="18" charset="0"/>
              </a:rPr>
              <a:t>ởng toán học Lê V</a:t>
            </a:r>
            <a:r>
              <a:rPr lang="vi-VN" sz="3200" b="1">
                <a:solidFill>
                  <a:srgbClr val="009900"/>
                </a:solidFill>
                <a:latin typeface="Times New Roman" pitchFamily="18" charset="0"/>
              </a:rPr>
              <a:t>ă</a:t>
            </a:r>
            <a:r>
              <a:rPr lang="en-US" sz="3200" b="1">
                <a:solidFill>
                  <a:srgbClr val="009900"/>
                </a:solidFill>
                <a:latin typeface="Times New Roman" pitchFamily="18" charset="0"/>
              </a:rPr>
              <a:t>n Thiêm</a:t>
            </a:r>
          </a:p>
        </p:txBody>
      </p:sp>
      <p:sp>
        <p:nvSpPr>
          <p:cNvPr id="31747" name="Text Box 3"/>
          <p:cNvSpPr txBox="1">
            <a:spLocks noChangeArrowheads="1"/>
          </p:cNvSpPr>
          <p:nvPr/>
        </p:nvSpPr>
        <p:spPr bwMode="auto">
          <a:xfrm>
            <a:off x="4191000" y="1219200"/>
            <a:ext cx="4724400" cy="4094163"/>
          </a:xfrm>
          <a:prstGeom prst="rect">
            <a:avLst/>
          </a:prstGeom>
          <a:noFill/>
          <a:ln w="9525">
            <a:noFill/>
            <a:miter lim="800000"/>
            <a:headEnd/>
            <a:tailEnd/>
          </a:ln>
          <a:effectLst/>
        </p:spPr>
        <p:txBody>
          <a:bodyPr>
            <a:spAutoFit/>
          </a:bodyPr>
          <a:lstStyle/>
          <a:p>
            <a:pPr algn="just">
              <a:spcBef>
                <a:spcPct val="50000"/>
              </a:spcBef>
              <a:defRPr/>
            </a:pPr>
            <a:r>
              <a:rPr lang="en-US" sz="2000" b="1">
                <a:latin typeface="Times New Roman"/>
                <a:cs typeface="+mn-cs"/>
              </a:rPr>
              <a:t>Lê V</a:t>
            </a:r>
            <a:r>
              <a:rPr lang="vi-VN" sz="2000" b="1">
                <a:latin typeface="Times New Roman"/>
                <a:cs typeface="+mn-cs"/>
              </a:rPr>
              <a:t>ă</a:t>
            </a:r>
            <a:r>
              <a:rPr lang="en-US" sz="2000" b="1">
                <a:latin typeface="Times New Roman"/>
                <a:cs typeface="+mn-cs"/>
              </a:rPr>
              <a:t>n Thiêm (1918 – 1991) Quê ở làng Trung Lễ, huyện Đức Thọ, tỉnh Hà Tĩnh, một miền quê rất hiếu học. Ông là ng</a:t>
            </a:r>
            <a:r>
              <a:rPr lang="vi-VN" sz="2000" b="1">
                <a:latin typeface="Times New Roman"/>
                <a:cs typeface="+mn-cs"/>
              </a:rPr>
              <a:t>ư</a:t>
            </a:r>
            <a:r>
              <a:rPr lang="en-US" sz="2000" b="1">
                <a:latin typeface="Times New Roman"/>
                <a:cs typeface="+mn-cs"/>
              </a:rPr>
              <a:t>ời Việt Nam </a:t>
            </a:r>
            <a:r>
              <a:rPr lang="vi-VN" sz="2000" b="1">
                <a:latin typeface="Times New Roman"/>
                <a:cs typeface="+mn-cs"/>
              </a:rPr>
              <a:t>đ</a:t>
            </a:r>
            <a:r>
              <a:rPr lang="en-US" sz="2000" b="1">
                <a:latin typeface="Times New Roman"/>
                <a:cs typeface="+mn-cs"/>
              </a:rPr>
              <a:t>ầu tiên nhận bằng tiến sĩ quốc gia  về toán của n</a:t>
            </a:r>
            <a:r>
              <a:rPr lang="vi-VN" sz="2000" b="1">
                <a:latin typeface="Times New Roman"/>
                <a:cs typeface="+mn-cs"/>
              </a:rPr>
              <a:t>ư</a:t>
            </a:r>
            <a:r>
              <a:rPr lang="en-US" sz="2000" b="1">
                <a:latin typeface="Times New Roman"/>
                <a:cs typeface="+mn-cs"/>
              </a:rPr>
              <a:t>ớc Pháp (1948) và cũng là ng</a:t>
            </a:r>
            <a:r>
              <a:rPr lang="vi-VN" sz="2000" b="1">
                <a:latin typeface="Times New Roman"/>
                <a:cs typeface="+mn-cs"/>
              </a:rPr>
              <a:t>ư</a:t>
            </a:r>
            <a:r>
              <a:rPr lang="en-US" sz="2000" b="1">
                <a:latin typeface="Times New Roman"/>
                <a:cs typeface="+mn-cs"/>
              </a:rPr>
              <a:t>ời Việt Nam </a:t>
            </a:r>
            <a:r>
              <a:rPr lang="vi-VN" sz="2000" b="1">
                <a:latin typeface="Times New Roman"/>
                <a:cs typeface="+mn-cs"/>
              </a:rPr>
              <a:t>đ</a:t>
            </a:r>
            <a:r>
              <a:rPr lang="en-US" sz="2000" b="1">
                <a:latin typeface="Times New Roman"/>
                <a:cs typeface="+mn-cs"/>
              </a:rPr>
              <a:t>ầu tiên trở thành giáo s</a:t>
            </a:r>
            <a:r>
              <a:rPr lang="vi-VN" sz="2000" b="1">
                <a:latin typeface="Times New Roman"/>
                <a:cs typeface="+mn-cs"/>
              </a:rPr>
              <a:t>ư</a:t>
            </a:r>
            <a:r>
              <a:rPr lang="en-US" sz="2000" b="1">
                <a:latin typeface="Times New Roman"/>
                <a:cs typeface="+mn-cs"/>
              </a:rPr>
              <a:t> toán học tại một tr</a:t>
            </a:r>
            <a:r>
              <a:rPr lang="vi-VN" sz="2000" b="1">
                <a:latin typeface="Times New Roman"/>
                <a:cs typeface="+mn-cs"/>
              </a:rPr>
              <a:t>ư</a:t>
            </a:r>
            <a:r>
              <a:rPr lang="en-US" sz="2000" b="1">
                <a:latin typeface="Times New Roman"/>
                <a:cs typeface="+mn-cs"/>
              </a:rPr>
              <a:t>ờng Đại học ở châu Âu - Đại học Zurich (Thuỵ Sĩ, 1949). Giáo s</a:t>
            </a:r>
            <a:r>
              <a:rPr lang="vi-VN" sz="2000" b="1">
                <a:latin typeface="Times New Roman"/>
                <a:cs typeface="+mn-cs"/>
              </a:rPr>
              <a:t>ư</a:t>
            </a:r>
            <a:r>
              <a:rPr lang="en-US" sz="2000" b="1">
                <a:latin typeface="Times New Roman"/>
                <a:cs typeface="+mn-cs"/>
              </a:rPr>
              <a:t> là ng</a:t>
            </a:r>
            <a:r>
              <a:rPr lang="vi-VN" sz="2000" b="1">
                <a:latin typeface="Times New Roman"/>
                <a:cs typeface="+mn-cs"/>
              </a:rPr>
              <a:t>ư</a:t>
            </a:r>
            <a:r>
              <a:rPr lang="en-US" sz="2000" b="1">
                <a:latin typeface="Times New Roman"/>
                <a:cs typeface="+mn-cs"/>
              </a:rPr>
              <a:t>ời thầy của nhiều nhà toán học Việt Nam nh</a:t>
            </a:r>
            <a:r>
              <a:rPr lang="vi-VN" sz="2000" b="1">
                <a:latin typeface="Times New Roman"/>
                <a:cs typeface="+mn-cs"/>
              </a:rPr>
              <a:t>ư</a:t>
            </a:r>
            <a:r>
              <a:rPr lang="en-US" sz="2000" b="1">
                <a:latin typeface="Times New Roman"/>
                <a:cs typeface="+mn-cs"/>
              </a:rPr>
              <a:t>: GS. Viện sĩ Nguyễn V</a:t>
            </a:r>
            <a:r>
              <a:rPr lang="vi-VN" sz="2000" b="1">
                <a:latin typeface="Times New Roman"/>
                <a:cs typeface="+mn-cs"/>
              </a:rPr>
              <a:t>ă</a:t>
            </a:r>
            <a:r>
              <a:rPr lang="en-US" sz="2000" b="1">
                <a:latin typeface="Times New Roman"/>
                <a:cs typeface="+mn-cs"/>
              </a:rPr>
              <a:t>n Hiệu, GS Nguyễn V</a:t>
            </a:r>
            <a:r>
              <a:rPr lang="vi-VN" sz="2000" b="1">
                <a:latin typeface="Times New Roman"/>
                <a:cs typeface="+mn-cs"/>
              </a:rPr>
              <a:t>ă</a:t>
            </a:r>
            <a:r>
              <a:rPr lang="en-US" sz="2000" b="1">
                <a:latin typeface="Times New Roman"/>
                <a:cs typeface="+mn-cs"/>
              </a:rPr>
              <a:t>n Đạo, Nhà giáo nhân dân Nguyễn Đình Trí, ... </a:t>
            </a:r>
            <a:endParaRPr lang="en-US" b="1">
              <a:effectLst>
                <a:outerShdw blurRad="38100" dist="38100" dir="2700000" algn="tl">
                  <a:srgbClr val="C0C0C0"/>
                </a:outerShdw>
              </a:effectLst>
              <a:latin typeface="Times New Roman"/>
              <a:cs typeface="+mn-cs"/>
            </a:endParaRPr>
          </a:p>
        </p:txBody>
      </p:sp>
      <p:sp>
        <p:nvSpPr>
          <p:cNvPr id="31748" name="Text Box 4"/>
          <p:cNvSpPr txBox="1">
            <a:spLocks noChangeArrowheads="1"/>
          </p:cNvSpPr>
          <p:nvPr/>
        </p:nvSpPr>
        <p:spPr bwMode="auto">
          <a:xfrm>
            <a:off x="152400" y="5486400"/>
            <a:ext cx="8880475" cy="954088"/>
          </a:xfrm>
          <a:prstGeom prst="rect">
            <a:avLst/>
          </a:prstGeom>
          <a:noFill/>
          <a:ln w="12700" cap="sq" algn="ctr">
            <a:noFill/>
            <a:miter lim="800000"/>
            <a:headEnd type="none" w="sm" len="sm"/>
            <a:tailEnd type="none" w="sm" len="sm"/>
          </a:ln>
          <a:effectLst/>
        </p:spPr>
        <p:txBody>
          <a:bodyPr>
            <a:spAutoFit/>
          </a:bodyPr>
          <a:lstStyle/>
          <a:p>
            <a:pPr algn="just">
              <a:spcBef>
                <a:spcPct val="50000"/>
              </a:spcBef>
              <a:defRPr/>
            </a:pPr>
            <a:r>
              <a:rPr lang="en-US" sz="2000" b="1">
                <a:latin typeface="Times New Roman"/>
                <a:cs typeface="+mn-cs"/>
              </a:rPr>
              <a:t>Hiện nay, tên thầy </a:t>
            </a:r>
            <a:r>
              <a:rPr lang="vi-VN" sz="2000" b="1">
                <a:latin typeface="Times New Roman"/>
                <a:cs typeface="+mn-cs"/>
              </a:rPr>
              <a:t>đư</a:t>
            </a:r>
            <a:r>
              <a:rPr lang="en-US" sz="2000" b="1">
                <a:latin typeface="Times New Roman"/>
                <a:cs typeface="+mn-cs"/>
              </a:rPr>
              <a:t>ợc </a:t>
            </a:r>
            <a:r>
              <a:rPr lang="vi-VN" sz="2000" b="1">
                <a:latin typeface="Times New Roman"/>
                <a:cs typeface="+mn-cs"/>
              </a:rPr>
              <a:t>đ</a:t>
            </a:r>
            <a:r>
              <a:rPr lang="en-US" sz="2000" b="1">
                <a:latin typeface="Times New Roman"/>
                <a:cs typeface="+mn-cs"/>
              </a:rPr>
              <a:t>ặt tên cho giải th</a:t>
            </a:r>
            <a:r>
              <a:rPr lang="vi-VN" sz="2000" b="1">
                <a:latin typeface="Times New Roman"/>
                <a:cs typeface="+mn-cs"/>
              </a:rPr>
              <a:t>ư</a:t>
            </a:r>
            <a:r>
              <a:rPr lang="en-US" sz="2000" b="1">
                <a:latin typeface="Times New Roman"/>
                <a:cs typeface="+mn-cs"/>
              </a:rPr>
              <a:t>ởng</a:t>
            </a:r>
            <a:r>
              <a:rPr lang="en-US" b="1">
                <a:effectLst>
                  <a:outerShdw blurRad="38100" dist="38100" dir="2700000" algn="tl">
                    <a:srgbClr val="C0C0C0"/>
                  </a:outerShdw>
                </a:effectLst>
                <a:latin typeface="Times New Roman"/>
                <a:cs typeface="+mn-cs"/>
              </a:rPr>
              <a:t> </a:t>
            </a:r>
            <a:r>
              <a:rPr lang="en-US" sz="2000" b="1">
                <a:latin typeface="Times New Roman"/>
                <a:cs typeface="+mn-cs"/>
              </a:rPr>
              <a:t>toán học quốc gia của Việt Nam</a:t>
            </a:r>
            <a:r>
              <a:rPr lang="en-US" sz="2000">
                <a:latin typeface="Times New Roman"/>
                <a:cs typeface="+mn-cs"/>
              </a:rPr>
              <a:t>  </a:t>
            </a:r>
            <a:r>
              <a:rPr lang="en-US" sz="3600" b="1">
                <a:solidFill>
                  <a:srgbClr val="FF0066"/>
                </a:solidFill>
                <a:latin typeface="Times New Roman"/>
                <a:cs typeface="+mn-cs"/>
              </a:rPr>
              <a:t>“ Giải th</a:t>
            </a:r>
            <a:r>
              <a:rPr lang="vi-VN" sz="3600" b="1">
                <a:solidFill>
                  <a:srgbClr val="FF0066"/>
                </a:solidFill>
                <a:latin typeface="Times New Roman"/>
                <a:cs typeface="+mn-cs"/>
              </a:rPr>
              <a:t>ư</a:t>
            </a:r>
            <a:r>
              <a:rPr lang="en-US" sz="3600" b="1">
                <a:solidFill>
                  <a:srgbClr val="FF0066"/>
                </a:solidFill>
                <a:latin typeface="Times New Roman"/>
                <a:cs typeface="+mn-cs"/>
              </a:rPr>
              <a:t>ởng Lê V</a:t>
            </a:r>
            <a:r>
              <a:rPr lang="vi-VN" sz="3600" b="1">
                <a:solidFill>
                  <a:srgbClr val="FF0066"/>
                </a:solidFill>
                <a:latin typeface="Times New Roman"/>
                <a:cs typeface="+mn-cs"/>
              </a:rPr>
              <a:t>ă</a:t>
            </a:r>
            <a:r>
              <a:rPr lang="en-US" sz="3600" b="1">
                <a:solidFill>
                  <a:srgbClr val="FF0066"/>
                </a:solidFill>
                <a:latin typeface="Times New Roman"/>
                <a:cs typeface="+mn-cs"/>
              </a:rPr>
              <a:t>n Thiêm ”.</a:t>
            </a:r>
          </a:p>
        </p:txBody>
      </p:sp>
      <p:pic>
        <p:nvPicPr>
          <p:cNvPr id="31749" name="Picture 5" descr="levanthi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219200"/>
            <a:ext cx="3810000" cy="4114800"/>
          </a:xfrm>
          <a:prstGeom prst="rect">
            <a:avLst/>
          </a:prstGeom>
          <a:noFill/>
          <a:ln w="57150" cmpd="thickThin">
            <a:solidFill>
              <a:srgbClr val="006666"/>
            </a:solidFill>
            <a:miter lim="800000"/>
            <a:headEnd/>
            <a:tailEnd/>
          </a:ln>
          <a:extLst>
            <a:ext uri="{909E8E84-426E-40DD-AFC4-6F175D3DCCD1}">
              <a14:hiddenFill xmlns:a14="http://schemas.microsoft.com/office/drawing/2010/main">
                <a:solidFill>
                  <a:srgbClr val="FFFFFF"/>
                </a:solidFill>
              </a14:hiddenFill>
            </a:ext>
          </a:extLst>
        </p:spPr>
      </p:pic>
      <p:sp>
        <p:nvSpPr>
          <p:cNvPr id="11270" name="Rectangle 1"/>
          <p:cNvSpPr>
            <a:spLocks noChangeArrowheads="1"/>
          </p:cNvSpPr>
          <p:nvPr/>
        </p:nvSpPr>
        <p:spPr bwMode="auto">
          <a:xfrm>
            <a:off x="34925" y="71438"/>
            <a:ext cx="24860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b="1">
                <a:solidFill>
                  <a:srgbClr val="FF0000"/>
                </a:solidFill>
              </a:rPr>
              <a:t>TÌM HIỂU THÊM</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grpId="0" nodeType="with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circle(in)">
                                      <p:cBhvr>
                                        <p:cTn id="7" dur="2000"/>
                                        <p:tgtEl>
                                          <p:spTgt spid="31746"/>
                                        </p:tgtEl>
                                      </p:cBhvr>
                                    </p:animEffect>
                                  </p:childTnLst>
                                </p:cTn>
                              </p:par>
                              <p:par>
                                <p:cTn id="8" presetID="29" presetClass="entr" presetSubtype="0" fill="hold" nodeType="withEffect">
                                  <p:stCondLst>
                                    <p:cond delay="0"/>
                                  </p:stCondLst>
                                  <p:childTnLst>
                                    <p:set>
                                      <p:cBhvr>
                                        <p:cTn id="9" dur="1" fill="hold">
                                          <p:stCondLst>
                                            <p:cond delay="0"/>
                                          </p:stCondLst>
                                        </p:cTn>
                                        <p:tgtEl>
                                          <p:spTgt spid="31749"/>
                                        </p:tgtEl>
                                        <p:attrNameLst>
                                          <p:attrName>style.visibility</p:attrName>
                                        </p:attrNameLst>
                                      </p:cBhvr>
                                      <p:to>
                                        <p:strVal val="visible"/>
                                      </p:to>
                                    </p:set>
                                    <p:anim calcmode="lin" valueType="num">
                                      <p:cBhvr>
                                        <p:cTn id="10" dur="1000" fill="hold"/>
                                        <p:tgtEl>
                                          <p:spTgt spid="31749"/>
                                        </p:tgtEl>
                                        <p:attrNameLst>
                                          <p:attrName>ppt_x</p:attrName>
                                        </p:attrNameLst>
                                      </p:cBhvr>
                                      <p:tavLst>
                                        <p:tav tm="0">
                                          <p:val>
                                            <p:strVal val="#ppt_x-.2"/>
                                          </p:val>
                                        </p:tav>
                                        <p:tav tm="100000">
                                          <p:val>
                                            <p:strVal val="#ppt_x"/>
                                          </p:val>
                                        </p:tav>
                                      </p:tavLst>
                                    </p:anim>
                                    <p:anim calcmode="lin" valueType="num">
                                      <p:cBhvr>
                                        <p:cTn id="11" dur="1000" fill="hold"/>
                                        <p:tgtEl>
                                          <p:spTgt spid="31749"/>
                                        </p:tgtEl>
                                        <p:attrNameLst>
                                          <p:attrName>ppt_y</p:attrName>
                                        </p:attrNameLst>
                                      </p:cBhvr>
                                      <p:tavLst>
                                        <p:tav tm="0">
                                          <p:val>
                                            <p:strVal val="#ppt_y"/>
                                          </p:val>
                                        </p:tav>
                                        <p:tav tm="100000">
                                          <p:val>
                                            <p:strVal val="#ppt_y"/>
                                          </p:val>
                                        </p:tav>
                                      </p:tavLst>
                                    </p:anim>
                                    <p:animEffect transition="in" filter="wipe(right)" prLst="gradientSize: 0.1">
                                      <p:cBhvr>
                                        <p:cTn id="12" dur="1000"/>
                                        <p:tgtEl>
                                          <p:spTgt spid="31749"/>
                                        </p:tgtEl>
                                      </p:cBhvr>
                                    </p:animEffect>
                                  </p:childTnLst>
                                </p:cTn>
                              </p:par>
                            </p:childTnLst>
                          </p:cTn>
                        </p:par>
                        <p:par>
                          <p:cTn id="13" fill="hold" nodeType="afterGroup">
                            <p:stCondLst>
                              <p:cond delay="2000"/>
                            </p:stCondLst>
                            <p:childTnLst>
                              <p:par>
                                <p:cTn id="14" presetID="27" presetClass="entr" presetSubtype="0" fill="hold" grpId="0" nodeType="afterEffect">
                                  <p:stCondLst>
                                    <p:cond delay="0"/>
                                  </p:stCondLst>
                                  <p:iterate type="lt">
                                    <p:tmPct val="50000"/>
                                  </p:iterate>
                                  <p:childTnLst>
                                    <p:set>
                                      <p:cBhvr>
                                        <p:cTn id="15" dur="1" fill="hold">
                                          <p:stCondLst>
                                            <p:cond delay="0"/>
                                          </p:stCondLst>
                                        </p:cTn>
                                        <p:tgtEl>
                                          <p:spTgt spid="31748"/>
                                        </p:tgtEl>
                                        <p:attrNameLst>
                                          <p:attrName>style.visibility</p:attrName>
                                        </p:attrNameLst>
                                      </p:cBhvr>
                                      <p:to>
                                        <p:strVal val="visible"/>
                                      </p:to>
                                    </p:set>
                                    <p:anim calcmode="discrete" valueType="clr">
                                      <p:cBhvr override="childStyle">
                                        <p:cTn id="16" dur="80"/>
                                        <p:tgtEl>
                                          <p:spTgt spid="31748"/>
                                        </p:tgtEl>
                                        <p:attrNameLst>
                                          <p:attrName>style.color</p:attrName>
                                        </p:attrNameLst>
                                      </p:cBhvr>
                                      <p:tavLst>
                                        <p:tav tm="0">
                                          <p:val>
                                            <p:clrVal>
                                              <a:schemeClr val="accent2"/>
                                            </p:clrVal>
                                          </p:val>
                                        </p:tav>
                                        <p:tav tm="50000">
                                          <p:val>
                                            <p:clrVal>
                                              <a:schemeClr val="hlink"/>
                                            </p:clrVal>
                                          </p:val>
                                        </p:tav>
                                      </p:tavLst>
                                    </p:anim>
                                    <p:anim calcmode="discrete" valueType="clr">
                                      <p:cBhvr>
                                        <p:cTn id="17" dur="80"/>
                                        <p:tgtEl>
                                          <p:spTgt spid="31748"/>
                                        </p:tgtEl>
                                        <p:attrNameLst>
                                          <p:attrName>fillcolor</p:attrName>
                                        </p:attrNameLst>
                                      </p:cBhvr>
                                      <p:tavLst>
                                        <p:tav tm="0">
                                          <p:val>
                                            <p:clrVal>
                                              <a:schemeClr val="accent2"/>
                                            </p:clrVal>
                                          </p:val>
                                        </p:tav>
                                        <p:tav tm="50000">
                                          <p:val>
                                            <p:clrVal>
                                              <a:schemeClr val="hlink"/>
                                            </p:clrVal>
                                          </p:val>
                                        </p:tav>
                                      </p:tavLst>
                                    </p:anim>
                                    <p:set>
                                      <p:cBhvr>
                                        <p:cTn id="18" dur="80"/>
                                        <p:tgtEl>
                                          <p:spTgt spid="3174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P spid="3174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5"/>
          <p:cNvSpPr txBox="1">
            <a:spLocks noChangeArrowheads="1"/>
          </p:cNvSpPr>
          <p:nvPr/>
        </p:nvSpPr>
        <p:spPr>
          <a:xfrm>
            <a:off x="1066800" y="152400"/>
            <a:ext cx="7620000" cy="762000"/>
          </a:xfrm>
          <a:prstGeom prst="rect">
            <a:avLst/>
          </a:prstGeom>
        </p:spPr>
        <p:txBody>
          <a:bodyPr/>
          <a:lstStyle/>
          <a:p>
            <a:pPr algn="ctr" fontAlgn="auto">
              <a:spcAft>
                <a:spcPts val="0"/>
              </a:spcAft>
              <a:defRPr/>
            </a:pPr>
            <a:r>
              <a:rPr lang="en-US" sz="4000" b="1" dirty="0" err="1">
                <a:solidFill>
                  <a:srgbClr val="FF0000"/>
                </a:solidFill>
                <a:latin typeface="Times New Roman"/>
                <a:ea typeface="+mj-ea"/>
                <a:cs typeface="+mj-cs"/>
              </a:rPr>
              <a:t>Hướng</a:t>
            </a:r>
            <a:r>
              <a:rPr lang="en-US" sz="4000" b="1" dirty="0">
                <a:solidFill>
                  <a:srgbClr val="FF0000"/>
                </a:solidFill>
                <a:latin typeface="Times New Roman"/>
                <a:ea typeface="+mj-ea"/>
                <a:cs typeface="+mj-cs"/>
              </a:rPr>
              <a:t> </a:t>
            </a:r>
            <a:r>
              <a:rPr lang="en-US" sz="4000" b="1" err="1">
                <a:solidFill>
                  <a:srgbClr val="FF0000"/>
                </a:solidFill>
                <a:latin typeface="Times New Roman"/>
                <a:ea typeface="+mj-ea"/>
                <a:cs typeface="+mj-cs"/>
              </a:rPr>
              <a:t>dẫn</a:t>
            </a:r>
            <a:r>
              <a:rPr lang="en-US" sz="4000" b="1" u="sng">
                <a:solidFill>
                  <a:srgbClr val="FF0000"/>
                </a:solidFill>
                <a:latin typeface="Times New Roman"/>
                <a:ea typeface="+mj-ea"/>
                <a:cs typeface="+mj-cs"/>
              </a:rPr>
              <a:t> về nhà:</a:t>
            </a:r>
            <a:endParaRPr lang="en-US" sz="4000" b="1" u="sng" dirty="0">
              <a:solidFill>
                <a:srgbClr val="FF0000"/>
              </a:solidFill>
              <a:latin typeface="Times New Roman"/>
              <a:ea typeface="+mj-ea"/>
              <a:cs typeface="+mj-cs"/>
            </a:endParaRPr>
          </a:p>
        </p:txBody>
      </p:sp>
      <p:sp>
        <p:nvSpPr>
          <p:cNvPr id="3" name="Rectangle 16"/>
          <p:cNvSpPr txBox="1">
            <a:spLocks noChangeArrowheads="1"/>
          </p:cNvSpPr>
          <p:nvPr/>
        </p:nvSpPr>
        <p:spPr>
          <a:xfrm>
            <a:off x="304800" y="1066800"/>
            <a:ext cx="8382000" cy="2514600"/>
          </a:xfrm>
          <a:prstGeom prst="rect">
            <a:avLst/>
          </a:prstGeom>
        </p:spPr>
        <p:style>
          <a:lnRef idx="2">
            <a:schemeClr val="accent2"/>
          </a:lnRef>
          <a:fillRef idx="1">
            <a:schemeClr val="lt1"/>
          </a:fillRef>
          <a:effectRef idx="0">
            <a:schemeClr val="accent2"/>
          </a:effectRef>
          <a:fontRef idx="minor">
            <a:schemeClr val="dk1"/>
          </a:fontRef>
        </p:style>
        <p:txBody>
          <a:bodyPr/>
          <a:lstStyle/>
          <a:p>
            <a:pPr fontAlgn="auto">
              <a:lnSpc>
                <a:spcPct val="150000"/>
              </a:lnSpc>
              <a:spcBef>
                <a:spcPct val="20000"/>
              </a:spcBef>
              <a:spcAft>
                <a:spcPts val="0"/>
              </a:spcAft>
              <a:buClr>
                <a:schemeClr val="accent3"/>
              </a:buClr>
              <a:buSzPct val="95000"/>
              <a:defRPr/>
            </a:pPr>
            <a:r>
              <a:rPr lang="en-US" sz="2800" b="1">
                <a:solidFill>
                  <a:srgbClr val="FF0000"/>
                </a:solidFill>
                <a:latin typeface="Times New Roman" pitchFamily="18" charset="0"/>
                <a:cs typeface="Times New Roman" pitchFamily="18" charset="0"/>
              </a:rPr>
              <a:t>- </a:t>
            </a:r>
            <a:r>
              <a:rPr lang="vi-VN" sz="2800" b="1">
                <a:solidFill>
                  <a:srgbClr val="FF0000"/>
                </a:solidFill>
                <a:latin typeface="Times New Roman" pitchFamily="18" charset="0"/>
                <a:cs typeface="Times New Roman" pitchFamily="18" charset="0"/>
              </a:rPr>
              <a:t>Làm các b</a:t>
            </a:r>
            <a:r>
              <a:rPr lang="en-US" sz="2800" b="1">
                <a:solidFill>
                  <a:srgbClr val="FF0000"/>
                </a:solidFill>
                <a:latin typeface="Times New Roman" pitchFamily="18" charset="0"/>
                <a:cs typeface="Times New Roman" pitchFamily="18" charset="0"/>
              </a:rPr>
              <a:t>ài tập </a:t>
            </a:r>
            <a:r>
              <a:rPr lang="en-US" sz="2800" b="1" dirty="0">
                <a:solidFill>
                  <a:srgbClr val="FF0000"/>
                </a:solidFill>
                <a:latin typeface="Times New Roman" pitchFamily="18" charset="0"/>
                <a:cs typeface="Times New Roman" pitchFamily="18" charset="0"/>
              </a:rPr>
              <a:t>7 ;  8 ; 9 / 29 SGK </a:t>
            </a:r>
          </a:p>
          <a:p>
            <a:pPr fontAlgn="auto">
              <a:lnSpc>
                <a:spcPct val="150000"/>
              </a:lnSpc>
              <a:spcBef>
                <a:spcPct val="20000"/>
              </a:spcBef>
              <a:spcAft>
                <a:spcPts val="0"/>
              </a:spcAft>
              <a:buClr>
                <a:schemeClr val="accent3"/>
              </a:buClr>
              <a:buSzPct val="95000"/>
              <a:defRPr/>
            </a:pPr>
            <a:r>
              <a:rPr lang="en-US" sz="2800" b="1">
                <a:solidFill>
                  <a:srgbClr val="FF0000"/>
                </a:solidFill>
                <a:latin typeface="Times New Roman" pitchFamily="18" charset="0"/>
                <a:cs typeface="Times New Roman" pitchFamily="18" charset="0"/>
              </a:rPr>
              <a:t>- Đọc phần “ </a:t>
            </a:r>
            <a:r>
              <a:rPr lang="en-US" sz="2800" b="1">
                <a:solidFill>
                  <a:srgbClr val="0070C0"/>
                </a:solidFill>
                <a:latin typeface="Times New Roman" pitchFamily="18" charset="0"/>
                <a:cs typeface="Times New Roman" pitchFamily="18" charset="0"/>
              </a:rPr>
              <a:t>Có thể </a:t>
            </a:r>
            <a:r>
              <a:rPr lang="en-US" sz="2800" b="1" err="1">
                <a:solidFill>
                  <a:srgbClr val="0070C0"/>
                </a:solidFill>
                <a:latin typeface="Times New Roman" pitchFamily="18" charset="0"/>
                <a:cs typeface="Times New Roman" pitchFamily="18" charset="0"/>
              </a:rPr>
              <a:t>em</a:t>
            </a:r>
            <a:r>
              <a:rPr lang="en-US" sz="2800" b="1">
                <a:solidFill>
                  <a:srgbClr val="0070C0"/>
                </a:solidFill>
                <a:latin typeface="Times New Roman" pitchFamily="18" charset="0"/>
                <a:cs typeface="Times New Roman" pitchFamily="18" charset="0"/>
              </a:rPr>
              <a:t> ch</a:t>
            </a:r>
            <a:r>
              <a:rPr lang="vi-VN" sz="2800" b="1">
                <a:solidFill>
                  <a:srgbClr val="0070C0"/>
                </a:solidFill>
                <a:latin typeface="Times New Roman" pitchFamily="18" charset="0"/>
                <a:cs typeface="Times New Roman" pitchFamily="18" charset="0"/>
              </a:rPr>
              <a:t>ư</a:t>
            </a:r>
            <a:r>
              <a:rPr lang="en-US" sz="2800" b="1">
                <a:solidFill>
                  <a:srgbClr val="0070C0"/>
                </a:solidFill>
                <a:latin typeface="Times New Roman" pitchFamily="18" charset="0"/>
                <a:cs typeface="Times New Roman" pitchFamily="18" charset="0"/>
              </a:rPr>
              <a:t>a biết </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trang</a:t>
            </a:r>
            <a:r>
              <a:rPr lang="en-US" sz="2800" b="1" dirty="0">
                <a:solidFill>
                  <a:srgbClr val="0070C0"/>
                </a:solidFill>
                <a:latin typeface="Times New Roman" pitchFamily="18" charset="0"/>
                <a:cs typeface="Times New Roman" pitchFamily="18" charset="0"/>
              </a:rPr>
              <a:t> 29 SGK</a:t>
            </a:r>
          </a:p>
          <a:p>
            <a:pPr fontAlgn="auto">
              <a:lnSpc>
                <a:spcPct val="150000"/>
              </a:lnSpc>
              <a:spcBef>
                <a:spcPct val="20000"/>
              </a:spcBef>
              <a:spcAft>
                <a:spcPts val="0"/>
              </a:spcAft>
              <a:buClr>
                <a:schemeClr val="accent3"/>
              </a:buClr>
              <a:buSzPct val="95000"/>
              <a:defRPr/>
            </a:pPr>
            <a:r>
              <a:rPr lang="en-US" sz="2800" b="1" dirty="0">
                <a:solidFill>
                  <a:srgbClr val="FF0000"/>
                </a:solidFill>
                <a:latin typeface="Times New Roman" pitchFamily="18" charset="0"/>
                <a:cs typeface="Times New Roman" pitchFamily="18" charset="0"/>
              </a:rPr>
              <a:t>- </a:t>
            </a:r>
            <a:r>
              <a:rPr lang="en-US" sz="2800" b="1" err="1">
                <a:solidFill>
                  <a:srgbClr val="FF0000"/>
                </a:solidFill>
                <a:latin typeface="Times New Roman" pitchFamily="18" charset="0"/>
                <a:cs typeface="Times New Roman" pitchFamily="18" charset="0"/>
              </a:rPr>
              <a:t>Xem</a:t>
            </a:r>
            <a:r>
              <a:rPr lang="en-US" sz="2800" b="1">
                <a:solidFill>
                  <a:srgbClr val="FF0000"/>
                </a:solidFill>
                <a:latin typeface="Times New Roman" pitchFamily="18" charset="0"/>
                <a:cs typeface="Times New Roman" pitchFamily="18" charset="0"/>
              </a:rPr>
              <a:t> tr</a:t>
            </a:r>
            <a:r>
              <a:rPr lang="vi-VN" sz="2800" b="1">
                <a:solidFill>
                  <a:srgbClr val="FF0000"/>
                </a:solidFill>
                <a:latin typeface="Times New Roman" pitchFamily="18" charset="0"/>
                <a:cs typeface="Times New Roman" pitchFamily="18" charset="0"/>
              </a:rPr>
              <a:t>ư</a:t>
            </a:r>
            <a:r>
              <a:rPr lang="en-US" sz="2800" b="1">
                <a:solidFill>
                  <a:srgbClr val="FF0000"/>
                </a:solidFill>
                <a:latin typeface="Times New Roman" pitchFamily="18" charset="0"/>
                <a:cs typeface="Times New Roman" pitchFamily="18" charset="0"/>
              </a:rPr>
              <a:t>ớc bài  3  </a:t>
            </a:r>
            <a:r>
              <a:rPr lang="en-US" sz="2800" b="1">
                <a:solidFill>
                  <a:srgbClr val="002060"/>
                </a:solidFill>
                <a:latin typeface="Times New Roman" pitchFamily="18" charset="0"/>
                <a:cs typeface="Times New Roman" pitchFamily="18" charset="0"/>
              </a:rPr>
              <a:t>Đ</a:t>
            </a:r>
            <a:r>
              <a:rPr lang="vi-VN" sz="2800" b="1">
                <a:solidFill>
                  <a:srgbClr val="002060"/>
                </a:solidFill>
                <a:latin typeface="Times New Roman" pitchFamily="18" charset="0"/>
                <a:cs typeface="Times New Roman" pitchFamily="18" charset="0"/>
              </a:rPr>
              <a:t>ơ</a:t>
            </a:r>
            <a:r>
              <a:rPr lang="en-US" sz="2800" b="1">
                <a:solidFill>
                  <a:srgbClr val="002060"/>
                </a:solidFill>
                <a:latin typeface="Times New Roman" pitchFamily="18" charset="0"/>
                <a:cs typeface="Times New Roman" pitchFamily="18" charset="0"/>
              </a:rPr>
              <a:t>n thức </a:t>
            </a:r>
            <a:endParaRPr lang="en-US" sz="2800" b="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8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
                                        </p:tgtEl>
                                        <p:attrNameLst>
                                          <p:attrName>fillcolor</p:attrName>
                                        </p:attrNameLst>
                                      </p:cBhvr>
                                      <p:tavLst>
                                        <p:tav tm="0">
                                          <p:val>
                                            <p:clrVal>
                                              <a:schemeClr val="accent2"/>
                                            </p:clrVal>
                                          </p:val>
                                        </p:tav>
                                        <p:tav tm="50000">
                                          <p:val>
                                            <p:clrVal>
                                              <a:schemeClr val="hlink"/>
                                            </p:clrVal>
                                          </p:val>
                                        </p:tav>
                                      </p:tavLst>
                                    </p:anim>
                                    <p:set>
                                      <p:cBhvr>
                                        <p:cTn id="9" dur="80"/>
                                        <p:tgtEl>
                                          <p:spTgt spid="2"/>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8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80"/>
                                        <p:tgtEl>
                                          <p:spTgt spid="3">
                                            <p:txEl>
                                              <p:pRg st="0" end="0"/>
                                            </p:txEl>
                                          </p:spTgt>
                                        </p:tgtEl>
                                        <p:attrNameLst>
                                          <p:attrName>fill.type</p:attrName>
                                        </p:attrNameLst>
                                      </p:cBhvr>
                                      <p:to>
                                        <p:strVal val="solid"/>
                                      </p:to>
                                    </p:set>
                                  </p:childTnLst>
                                </p:cTn>
                              </p:par>
                            </p:childTnLst>
                          </p:cTn>
                        </p:par>
                        <p:par>
                          <p:cTn id="17" fill="hold" nodeType="afterGroup">
                            <p:stCondLst>
                              <p:cond delay="1000"/>
                            </p:stCondLst>
                            <p:childTnLst>
                              <p:par>
                                <p:cTn id="18" presetID="27" presetClass="entr" presetSubtype="0" fill="hold" nodeType="afterEffect">
                                  <p:stCondLst>
                                    <p:cond delay="0"/>
                                  </p:stCondLst>
                                  <p:iterate type="lt">
                                    <p:tmPct val="50000"/>
                                  </p:iterate>
                                  <p:childTnLst>
                                    <p:set>
                                      <p:cBhvr>
                                        <p:cTn id="19"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0" dur="8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2" dur="80"/>
                                        <p:tgtEl>
                                          <p:spTgt spid="3">
                                            <p:txEl>
                                              <p:pRg st="1" end="1"/>
                                            </p:txEl>
                                          </p:spTgt>
                                        </p:tgtEl>
                                        <p:attrNameLst>
                                          <p:attrName>fill.type</p:attrName>
                                        </p:attrNameLst>
                                      </p:cBhvr>
                                      <p:to>
                                        <p:strVal val="solid"/>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7" presetClass="entr" presetSubtype="0" fill="hold" nodeType="clickEffect">
                                  <p:stCondLst>
                                    <p:cond delay="0"/>
                                  </p:stCondLst>
                                  <p:iterate type="lt">
                                    <p:tmPct val="50000"/>
                                  </p:iterate>
                                  <p:childTnLst>
                                    <p:set>
                                      <p:cBhvr>
                                        <p:cTn id="26"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7" dur="8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29" dur="80"/>
                                        <p:tgtEl>
                                          <p:spTgt spid="3">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88" y="0"/>
            <a:ext cx="90424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38113" y="609600"/>
            <a:ext cx="7848600" cy="609600"/>
          </a:xfrm>
          <a:prstGeom prst="rect">
            <a:avLst/>
          </a:prstGeom>
        </p:spPr>
        <p:txBody>
          <a:bodyPr/>
          <a:lstStyle/>
          <a:p>
            <a:pPr marL="274320" indent="-274320" fontAlgn="auto">
              <a:spcBef>
                <a:spcPct val="20000"/>
              </a:spcBef>
              <a:spcAft>
                <a:spcPts val="0"/>
              </a:spcAft>
              <a:buClr>
                <a:schemeClr val="accent3"/>
              </a:buClr>
              <a:buSzPct val="95000"/>
              <a:defRPr/>
            </a:pPr>
            <a:r>
              <a:rPr lang="en-US" sz="2800" b="1" u="sng">
                <a:solidFill>
                  <a:srgbClr val="FF0000"/>
                </a:solidFill>
                <a:latin typeface="Times New Roman" pitchFamily="18" charset="0"/>
                <a:cs typeface="Times New Roman" pitchFamily="18" charset="0"/>
              </a:rPr>
              <a:t>1. Giá </a:t>
            </a:r>
            <a:r>
              <a:rPr lang="en-US" sz="2800" b="1" u="sng" dirty="0" err="1">
                <a:solidFill>
                  <a:srgbClr val="FF0000"/>
                </a:solidFill>
                <a:latin typeface="Times New Roman" pitchFamily="18" charset="0"/>
                <a:cs typeface="Times New Roman" pitchFamily="18" charset="0"/>
              </a:rPr>
              <a:t>trị</a:t>
            </a:r>
            <a:r>
              <a:rPr lang="en-US" sz="2800" b="1" u="sng" dirty="0">
                <a:solidFill>
                  <a:srgbClr val="FF0000"/>
                </a:solidFill>
                <a:latin typeface="Times New Roman" pitchFamily="18" charset="0"/>
                <a:cs typeface="Times New Roman" pitchFamily="18" charset="0"/>
              </a:rPr>
              <a:t> </a:t>
            </a:r>
            <a:r>
              <a:rPr lang="en-US" sz="2800" b="1" u="sng" dirty="0" err="1">
                <a:solidFill>
                  <a:srgbClr val="FF0000"/>
                </a:solidFill>
                <a:latin typeface="Times New Roman" pitchFamily="18" charset="0"/>
                <a:cs typeface="Times New Roman" pitchFamily="18" charset="0"/>
              </a:rPr>
              <a:t>của</a:t>
            </a:r>
            <a:r>
              <a:rPr lang="en-US" sz="2800" b="1" u="sng" dirty="0">
                <a:solidFill>
                  <a:srgbClr val="FF0000"/>
                </a:solidFill>
                <a:latin typeface="Times New Roman" pitchFamily="18" charset="0"/>
                <a:cs typeface="Times New Roman" pitchFamily="18" charset="0"/>
              </a:rPr>
              <a:t> </a:t>
            </a:r>
            <a:r>
              <a:rPr lang="en-US" sz="2800" b="1" u="sng" dirty="0" err="1">
                <a:solidFill>
                  <a:srgbClr val="FF0000"/>
                </a:solidFill>
                <a:latin typeface="Times New Roman" pitchFamily="18" charset="0"/>
                <a:cs typeface="Times New Roman" pitchFamily="18" charset="0"/>
              </a:rPr>
              <a:t>một</a:t>
            </a:r>
            <a:r>
              <a:rPr lang="en-US" sz="2800" b="1" u="sng" dirty="0">
                <a:solidFill>
                  <a:srgbClr val="FF0000"/>
                </a:solidFill>
                <a:latin typeface="Times New Roman" pitchFamily="18" charset="0"/>
                <a:cs typeface="Times New Roman" pitchFamily="18" charset="0"/>
              </a:rPr>
              <a:t> </a:t>
            </a:r>
            <a:r>
              <a:rPr lang="en-US" sz="2800" b="1" u="sng" dirty="0" err="1">
                <a:solidFill>
                  <a:srgbClr val="FF0000"/>
                </a:solidFill>
                <a:latin typeface="Times New Roman" pitchFamily="18" charset="0"/>
                <a:cs typeface="Times New Roman" pitchFamily="18" charset="0"/>
              </a:rPr>
              <a:t>biểu</a:t>
            </a:r>
            <a:r>
              <a:rPr lang="en-US" sz="2800" b="1" u="sng" dirty="0">
                <a:solidFill>
                  <a:srgbClr val="FF0000"/>
                </a:solidFill>
                <a:latin typeface="Times New Roman" pitchFamily="18" charset="0"/>
                <a:cs typeface="Times New Roman" pitchFamily="18" charset="0"/>
              </a:rPr>
              <a:t> </a:t>
            </a:r>
            <a:r>
              <a:rPr lang="en-US" sz="2800" b="1" u="sng" dirty="0" err="1">
                <a:solidFill>
                  <a:srgbClr val="FF0000"/>
                </a:solidFill>
                <a:latin typeface="Times New Roman" pitchFamily="18" charset="0"/>
                <a:cs typeface="Times New Roman" pitchFamily="18" charset="0"/>
              </a:rPr>
              <a:t>thức</a:t>
            </a:r>
            <a:r>
              <a:rPr lang="en-US" sz="2800" b="1" u="sng" dirty="0">
                <a:solidFill>
                  <a:srgbClr val="FF0000"/>
                </a:solidFill>
                <a:latin typeface="Times New Roman" pitchFamily="18" charset="0"/>
                <a:cs typeface="Times New Roman" pitchFamily="18" charset="0"/>
              </a:rPr>
              <a:t> </a:t>
            </a:r>
            <a:r>
              <a:rPr lang="en-US" sz="2800" b="1" u="sng" dirty="0" err="1">
                <a:solidFill>
                  <a:srgbClr val="FF0000"/>
                </a:solidFill>
                <a:latin typeface="Times New Roman" pitchFamily="18" charset="0"/>
                <a:cs typeface="Times New Roman" pitchFamily="18" charset="0"/>
              </a:rPr>
              <a:t>đại</a:t>
            </a:r>
            <a:r>
              <a:rPr lang="en-US" sz="2800" b="1" u="sng" dirty="0">
                <a:solidFill>
                  <a:srgbClr val="FF0000"/>
                </a:solidFill>
                <a:latin typeface="Times New Roman" pitchFamily="18" charset="0"/>
                <a:cs typeface="Times New Roman" pitchFamily="18" charset="0"/>
              </a:rPr>
              <a:t> </a:t>
            </a:r>
            <a:r>
              <a:rPr lang="en-US" sz="2800" b="1" u="sng" dirty="0" err="1">
                <a:solidFill>
                  <a:srgbClr val="FF0000"/>
                </a:solidFill>
                <a:latin typeface="Times New Roman" pitchFamily="18" charset="0"/>
                <a:cs typeface="Times New Roman" pitchFamily="18" charset="0"/>
              </a:rPr>
              <a:t>số</a:t>
            </a:r>
            <a:r>
              <a:rPr lang="en-US" sz="2800" b="1" u="sng" dirty="0">
                <a:solidFill>
                  <a:srgbClr val="FF0000"/>
                </a:solidFill>
                <a:latin typeface="Times New Roman" pitchFamily="18" charset="0"/>
                <a:cs typeface="Times New Roman" pitchFamily="18" charset="0"/>
              </a:rPr>
              <a:t> </a:t>
            </a:r>
          </a:p>
        </p:txBody>
      </p:sp>
      <p:sp>
        <p:nvSpPr>
          <p:cNvPr id="4" name="AutoShape 6"/>
          <p:cNvSpPr txBox="1">
            <a:spLocks noChangeArrowheads="1"/>
          </p:cNvSpPr>
          <p:nvPr/>
        </p:nvSpPr>
        <p:spPr>
          <a:xfrm>
            <a:off x="0" y="-34925"/>
            <a:ext cx="9144000" cy="568325"/>
          </a:xfrm>
          <a:prstGeom prst="roundRect">
            <a:avLst>
              <a:gd name="adj" fmla="val 16667"/>
            </a:avLst>
          </a:prstGeom>
          <a:solidFill>
            <a:srgbClr val="006600"/>
          </a:solidFill>
          <a:ln w="57150" cmpd="thickThin">
            <a:noFill/>
            <a:round/>
            <a:headEnd type="none" w="med" len="med"/>
            <a:tailEnd type="none" w="med" len="med"/>
          </a:ln>
        </p:spPr>
        <p:txBody>
          <a:bodyPr/>
          <a:lstStyle/>
          <a:p>
            <a:pPr algn="ctr" fontAlgn="auto">
              <a:spcAft>
                <a:spcPts val="0"/>
              </a:spcAft>
              <a:defRPr/>
            </a:pPr>
            <a:r>
              <a:rPr lang="en-US" sz="2800" b="1">
                <a:solidFill>
                  <a:srgbClr val="FFFF00"/>
                </a:solidFill>
                <a:effectLst>
                  <a:outerShdw blurRad="38100" dist="38100" dir="2700000" algn="tl">
                    <a:srgbClr val="000000"/>
                  </a:outerShdw>
                </a:effectLst>
                <a:latin typeface="Times New Roman"/>
                <a:ea typeface="+mj-ea"/>
                <a:cs typeface="+mj-cs"/>
              </a:rPr>
              <a:t>GIÁ TRỊ CỦA MỘT BIỂU THỨC ĐẠI SỐ</a:t>
            </a:r>
            <a:r>
              <a:rPr lang="en-US" sz="2800" b="1">
                <a:solidFill>
                  <a:srgbClr val="FFFF00"/>
                </a:solidFill>
                <a:effectLst>
                  <a:outerShdw blurRad="38100" dist="38100" dir="2700000" algn="tl">
                    <a:srgbClr val="FFFFFF"/>
                  </a:outerShdw>
                </a:effectLst>
                <a:latin typeface="Times New Roman"/>
                <a:ea typeface="+mj-ea"/>
                <a:cs typeface="+mj-cs"/>
              </a:rPr>
              <a:t> </a:t>
            </a:r>
            <a:endParaRPr lang="en-US" sz="2800" b="1" dirty="0">
              <a:solidFill>
                <a:srgbClr val="FFFF00"/>
              </a:solidFill>
              <a:effectLst>
                <a:outerShdw blurRad="38100" dist="38100" dir="2700000" algn="tl">
                  <a:srgbClr val="FFFFFF"/>
                </a:outerShdw>
              </a:effectLst>
              <a:latin typeface="Times New Roman"/>
              <a:ea typeface="+mj-ea"/>
              <a:cs typeface="+mj-cs"/>
            </a:endParaRPr>
          </a:p>
        </p:txBody>
      </p:sp>
      <p:sp>
        <p:nvSpPr>
          <p:cNvPr id="5" name="Text Box 16"/>
          <p:cNvSpPr txBox="1">
            <a:spLocks noChangeArrowheads="1"/>
          </p:cNvSpPr>
          <p:nvPr/>
        </p:nvSpPr>
        <p:spPr bwMode="auto">
          <a:xfrm>
            <a:off x="381000" y="2249488"/>
            <a:ext cx="79248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b="1" u="sng">
                <a:solidFill>
                  <a:srgbClr val="FF0000"/>
                </a:solidFill>
                <a:latin typeface="Times New Roman" pitchFamily="18" charset="0"/>
              </a:rPr>
              <a:t>Giải</a:t>
            </a:r>
            <a:r>
              <a:rPr lang="en-US" sz="2800" b="1">
                <a:solidFill>
                  <a:srgbClr val="FF0000"/>
                </a:solidFill>
                <a:latin typeface="Times New Roman" pitchFamily="18" charset="0"/>
              </a:rPr>
              <a:t> : </a:t>
            </a:r>
          </a:p>
          <a:p>
            <a:pPr eaLnBrk="1" hangingPunct="1"/>
            <a:r>
              <a:rPr lang="en-US" sz="2800" b="1">
                <a:latin typeface="Times New Roman" pitchFamily="18" charset="0"/>
              </a:rPr>
              <a:t> Thay m = 9 và n = 0,5 vào biểu thức , ta </a:t>
            </a:r>
            <a:r>
              <a:rPr lang="vi-VN" sz="2800" b="1">
                <a:latin typeface="Times New Roman" pitchFamily="18" charset="0"/>
              </a:rPr>
              <a:t>đư</a:t>
            </a:r>
            <a:r>
              <a:rPr lang="en-US" sz="2800" b="1">
                <a:latin typeface="Times New Roman" pitchFamily="18" charset="0"/>
              </a:rPr>
              <a:t>ợc :</a:t>
            </a:r>
          </a:p>
          <a:p>
            <a:pPr eaLnBrk="1" hangingPunct="1"/>
            <a:r>
              <a:rPr lang="en-US" sz="2800" b="1">
                <a:latin typeface="Times New Roman" pitchFamily="18" charset="0"/>
              </a:rPr>
              <a:t>                    2.9 + 0,5  =  </a:t>
            </a:r>
            <a:r>
              <a:rPr lang="en-US" sz="2800" b="1">
                <a:solidFill>
                  <a:srgbClr val="CC3300"/>
                </a:solidFill>
                <a:latin typeface="Times New Roman" pitchFamily="18" charset="0"/>
              </a:rPr>
              <a:t>18,5 </a:t>
            </a:r>
          </a:p>
        </p:txBody>
      </p:sp>
      <p:sp>
        <p:nvSpPr>
          <p:cNvPr id="3077" name="Text Box 18"/>
          <p:cNvSpPr txBox="1">
            <a:spLocks noChangeArrowheads="1"/>
          </p:cNvSpPr>
          <p:nvPr/>
        </p:nvSpPr>
        <p:spPr bwMode="auto">
          <a:xfrm>
            <a:off x="441325" y="1143000"/>
            <a:ext cx="75596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atin typeface="Times New Roman" pitchFamily="18" charset="0"/>
            </a:endParaRPr>
          </a:p>
        </p:txBody>
      </p:sp>
      <p:sp>
        <p:nvSpPr>
          <p:cNvPr id="7" name="Rectangle 19"/>
          <p:cNvSpPr>
            <a:spLocks noChangeArrowheads="1"/>
          </p:cNvSpPr>
          <p:nvPr/>
        </p:nvSpPr>
        <p:spPr bwMode="auto">
          <a:xfrm>
            <a:off x="381000" y="1182688"/>
            <a:ext cx="86868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spcAft>
                <a:spcPct val="50000"/>
              </a:spcAft>
            </a:pPr>
            <a:r>
              <a:rPr lang="en-US" sz="2800" b="1" u="sng">
                <a:solidFill>
                  <a:srgbClr val="CC3300"/>
                </a:solidFill>
                <a:latin typeface="Times New Roman" pitchFamily="18" charset="0"/>
                <a:cs typeface="Times New Roman" pitchFamily="18" charset="0"/>
              </a:rPr>
              <a:t>Ví dụ</a:t>
            </a:r>
            <a:r>
              <a:rPr lang="en-US" b="1" u="sng">
                <a:solidFill>
                  <a:srgbClr val="CC3300"/>
                </a:solidFill>
                <a:latin typeface="Times New Roman" pitchFamily="18" charset="0"/>
                <a:cs typeface="Times New Roman" pitchFamily="18" charset="0"/>
              </a:rPr>
              <a:t> </a:t>
            </a:r>
            <a:r>
              <a:rPr lang="en-US" sz="2800" b="1" u="sng">
                <a:solidFill>
                  <a:srgbClr val="CC3300"/>
                </a:solidFill>
                <a:latin typeface="Times New Roman" pitchFamily="18" charset="0"/>
                <a:cs typeface="Times New Roman" pitchFamily="18" charset="0"/>
              </a:rPr>
              <a:t>1</a:t>
            </a:r>
            <a:r>
              <a:rPr lang="en-US" sz="2800" b="1">
                <a:solidFill>
                  <a:srgbClr val="CC3300"/>
                </a:solidFill>
                <a:latin typeface="Times New Roman" pitchFamily="18" charset="0"/>
                <a:cs typeface="Times New Roman" pitchFamily="18" charset="0"/>
              </a:rPr>
              <a:t>: </a:t>
            </a:r>
            <a:r>
              <a:rPr lang="en-US" sz="2800" b="1">
                <a:solidFill>
                  <a:srgbClr val="0000FF"/>
                </a:solidFill>
                <a:latin typeface="Times New Roman" pitchFamily="18" charset="0"/>
                <a:cs typeface="Times New Roman" pitchFamily="18" charset="0"/>
              </a:rPr>
              <a:t>C</a:t>
            </a:r>
            <a:r>
              <a:rPr lang="en-US" sz="2800" b="1">
                <a:solidFill>
                  <a:srgbClr val="0000CC"/>
                </a:solidFill>
                <a:latin typeface="Times New Roman" pitchFamily="18" charset="0"/>
                <a:cs typeface="Times New Roman" pitchFamily="18" charset="0"/>
              </a:rPr>
              <a:t>ho biểu thức </a:t>
            </a:r>
            <a:r>
              <a:rPr lang="en-US" sz="2800" b="1">
                <a:solidFill>
                  <a:srgbClr val="CC3300"/>
                </a:solidFill>
                <a:latin typeface="Times New Roman" pitchFamily="18" charset="0"/>
                <a:cs typeface="Times New Roman" pitchFamily="18" charset="0"/>
              </a:rPr>
              <a:t>2m+ n</a:t>
            </a:r>
            <a:r>
              <a:rPr lang="en-US" sz="2800" b="1">
                <a:solidFill>
                  <a:srgbClr val="0000CC"/>
                </a:solidFill>
                <a:latin typeface="Times New Roman" pitchFamily="18" charset="0"/>
                <a:cs typeface="Times New Roman" pitchFamily="18" charset="0"/>
              </a:rPr>
              <a:t> .Hãy thay </a:t>
            </a:r>
            <a:r>
              <a:rPr lang="en-US" sz="2800" b="1">
                <a:solidFill>
                  <a:srgbClr val="CC3300"/>
                </a:solidFill>
                <a:latin typeface="Times New Roman" pitchFamily="18" charset="0"/>
                <a:cs typeface="Times New Roman" pitchFamily="18" charset="0"/>
              </a:rPr>
              <a:t>m = 9</a:t>
            </a:r>
            <a:r>
              <a:rPr lang="en-US" sz="2800" b="1">
                <a:solidFill>
                  <a:srgbClr val="0000CC"/>
                </a:solidFill>
                <a:latin typeface="Times New Roman" pitchFamily="18" charset="0"/>
                <a:cs typeface="Times New Roman" pitchFamily="18" charset="0"/>
              </a:rPr>
              <a:t> và </a:t>
            </a:r>
            <a:r>
              <a:rPr lang="en-US" sz="2800" b="1">
                <a:solidFill>
                  <a:srgbClr val="CC3300"/>
                </a:solidFill>
                <a:latin typeface="Times New Roman" pitchFamily="18" charset="0"/>
                <a:cs typeface="Times New Roman" pitchFamily="18" charset="0"/>
              </a:rPr>
              <a:t>n = 0,5</a:t>
            </a:r>
            <a:r>
              <a:rPr lang="en-US" sz="2800" b="1">
                <a:solidFill>
                  <a:srgbClr val="0000CC"/>
                </a:solidFill>
                <a:latin typeface="Times New Roman" pitchFamily="18" charset="0"/>
                <a:cs typeface="Times New Roman" pitchFamily="18" charset="0"/>
              </a:rPr>
              <a:t> vào biểu thức </a:t>
            </a:r>
            <a:r>
              <a:rPr lang="vi-VN" sz="2800" b="1">
                <a:solidFill>
                  <a:srgbClr val="0000CC"/>
                </a:solidFill>
                <a:latin typeface="Times New Roman" pitchFamily="18" charset="0"/>
                <a:cs typeface="Times New Roman" pitchFamily="18" charset="0"/>
              </a:rPr>
              <a:t>đ</a:t>
            </a:r>
            <a:r>
              <a:rPr lang="en-US" sz="2800" b="1">
                <a:solidFill>
                  <a:srgbClr val="0000CC"/>
                </a:solidFill>
                <a:latin typeface="Times New Roman" pitchFamily="18" charset="0"/>
                <a:cs typeface="Times New Roman" pitchFamily="18" charset="0"/>
              </a:rPr>
              <a:t>ó rồi thực hiện phép tính</a:t>
            </a:r>
            <a:r>
              <a:rPr lang="en-US" sz="2800" b="1">
                <a:latin typeface="Times New Roman" pitchFamily="18" charset="0"/>
                <a:cs typeface="Times New Roman" pitchFamily="18" charset="0"/>
              </a:rPr>
              <a:t> .</a:t>
            </a:r>
          </a:p>
        </p:txBody>
      </p:sp>
      <p:sp>
        <p:nvSpPr>
          <p:cNvPr id="8" name="AutoShape 20"/>
          <p:cNvSpPr>
            <a:spLocks noChangeArrowheads="1"/>
          </p:cNvSpPr>
          <p:nvPr/>
        </p:nvSpPr>
        <p:spPr bwMode="auto">
          <a:xfrm>
            <a:off x="0" y="3581400"/>
            <a:ext cx="9144000" cy="2362200"/>
          </a:xfrm>
          <a:prstGeom prst="horizontalScroll">
            <a:avLst>
              <a:gd name="adj" fmla="val 12500"/>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fontAlgn="auto">
              <a:spcBef>
                <a:spcPts val="0"/>
              </a:spcBef>
              <a:spcAft>
                <a:spcPts val="0"/>
              </a:spcAft>
              <a:defRPr/>
            </a:pPr>
            <a:r>
              <a:rPr lang="en-US" sz="2700" b="1" dirty="0">
                <a:solidFill>
                  <a:srgbClr val="0000CC"/>
                </a:solidFill>
                <a:latin typeface="Times New Roman"/>
              </a:rPr>
              <a:t>*</a:t>
            </a:r>
            <a:r>
              <a:rPr lang="en-US" sz="2700" b="1">
                <a:solidFill>
                  <a:srgbClr val="CC3300"/>
                </a:solidFill>
                <a:latin typeface="Times New Roman"/>
              </a:rPr>
              <a:t>18,5</a:t>
            </a:r>
            <a:r>
              <a:rPr lang="en-US" sz="2700" b="1">
                <a:solidFill>
                  <a:srgbClr val="0000CC"/>
                </a:solidFill>
                <a:latin typeface="Times New Roman"/>
              </a:rPr>
              <a:t> là giá trị của biểu thức </a:t>
            </a:r>
            <a:r>
              <a:rPr lang="en-US" sz="2700" b="1" dirty="0">
                <a:solidFill>
                  <a:srgbClr val="0000CC"/>
                </a:solidFill>
                <a:latin typeface="Times New Roman"/>
              </a:rPr>
              <a:t>2m + </a:t>
            </a:r>
            <a:r>
              <a:rPr lang="en-US" sz="2700" b="1">
                <a:solidFill>
                  <a:srgbClr val="0000CC"/>
                </a:solidFill>
                <a:latin typeface="Times New Roman"/>
              </a:rPr>
              <a:t>n tại </a:t>
            </a:r>
            <a:r>
              <a:rPr lang="en-US" sz="2700" b="1" dirty="0">
                <a:solidFill>
                  <a:srgbClr val="0000CC"/>
                </a:solidFill>
                <a:latin typeface="Times New Roman"/>
              </a:rPr>
              <a:t>m = </a:t>
            </a:r>
            <a:r>
              <a:rPr lang="en-US" sz="2700" b="1">
                <a:solidFill>
                  <a:srgbClr val="0000CC"/>
                </a:solidFill>
                <a:latin typeface="Times New Roman"/>
              </a:rPr>
              <a:t>9 và </a:t>
            </a:r>
            <a:r>
              <a:rPr lang="en-US" sz="2700" b="1" dirty="0">
                <a:solidFill>
                  <a:srgbClr val="0000CC"/>
                </a:solidFill>
                <a:latin typeface="Times New Roman"/>
              </a:rPr>
              <a:t>n= 0,5</a:t>
            </a:r>
          </a:p>
          <a:p>
            <a:pPr fontAlgn="auto">
              <a:spcBef>
                <a:spcPts val="0"/>
              </a:spcBef>
              <a:spcAft>
                <a:spcPts val="0"/>
              </a:spcAft>
              <a:defRPr/>
            </a:pPr>
            <a:r>
              <a:rPr lang="en-US" sz="2700" b="1" dirty="0">
                <a:latin typeface="Times New Roman"/>
              </a:rPr>
              <a:t>Hay </a:t>
            </a:r>
          </a:p>
          <a:p>
            <a:pPr fontAlgn="auto">
              <a:spcBef>
                <a:spcPts val="0"/>
              </a:spcBef>
              <a:spcAft>
                <a:spcPts val="0"/>
              </a:spcAft>
              <a:defRPr/>
            </a:pPr>
            <a:r>
              <a:rPr lang="en-US" sz="2700">
                <a:solidFill>
                  <a:srgbClr val="0000CC"/>
                </a:solidFill>
                <a:latin typeface="Times New Roman"/>
              </a:rPr>
              <a:t>*</a:t>
            </a:r>
            <a:r>
              <a:rPr lang="en-US" sz="2700" b="1">
                <a:solidFill>
                  <a:srgbClr val="0000CC"/>
                </a:solidFill>
                <a:latin typeface="Times New Roman"/>
              </a:rPr>
              <a:t>Tại </a:t>
            </a:r>
            <a:r>
              <a:rPr lang="en-US" sz="2700" b="1" dirty="0">
                <a:solidFill>
                  <a:srgbClr val="0000CC"/>
                </a:solidFill>
                <a:latin typeface="Times New Roman"/>
              </a:rPr>
              <a:t>m= </a:t>
            </a:r>
            <a:r>
              <a:rPr lang="en-US" sz="2700" b="1">
                <a:solidFill>
                  <a:srgbClr val="0000CC"/>
                </a:solidFill>
                <a:latin typeface="Times New Roman"/>
              </a:rPr>
              <a:t>9 và </a:t>
            </a:r>
            <a:r>
              <a:rPr lang="en-US" sz="2700" b="1" dirty="0">
                <a:solidFill>
                  <a:srgbClr val="0000CC"/>
                </a:solidFill>
                <a:latin typeface="Times New Roman"/>
              </a:rPr>
              <a:t>n= 0,5 </a:t>
            </a:r>
            <a:r>
              <a:rPr lang="en-US" sz="2700" b="1" err="1">
                <a:solidFill>
                  <a:srgbClr val="0000CC"/>
                </a:solidFill>
                <a:latin typeface="Times New Roman"/>
              </a:rPr>
              <a:t>thì</a:t>
            </a:r>
            <a:r>
              <a:rPr lang="en-US" sz="2700" b="1">
                <a:solidFill>
                  <a:srgbClr val="0000CC"/>
                </a:solidFill>
                <a:latin typeface="Times New Roman"/>
              </a:rPr>
              <a:t> giá trị của biểu thức </a:t>
            </a:r>
            <a:r>
              <a:rPr lang="en-US" sz="2700" b="1" dirty="0">
                <a:solidFill>
                  <a:srgbClr val="0000CC"/>
                </a:solidFill>
                <a:latin typeface="Times New Roman"/>
              </a:rPr>
              <a:t>2m+ </a:t>
            </a:r>
            <a:r>
              <a:rPr lang="en-US" sz="2700" b="1">
                <a:solidFill>
                  <a:srgbClr val="0000CC"/>
                </a:solidFill>
                <a:latin typeface="Times New Roman"/>
              </a:rPr>
              <a:t>n là </a:t>
            </a:r>
            <a:r>
              <a:rPr lang="en-US" sz="2700" b="1" dirty="0">
                <a:solidFill>
                  <a:srgbClr val="CC3300"/>
                </a:solidFill>
                <a:latin typeface="Times New Roman"/>
              </a:rPr>
              <a:t>18,5</a:t>
            </a:r>
          </a:p>
          <a:p>
            <a:pPr fontAlgn="auto">
              <a:spcBef>
                <a:spcPts val="0"/>
              </a:spcBef>
              <a:spcAft>
                <a:spcPts val="0"/>
              </a:spcAft>
              <a:defRPr/>
            </a:pPr>
            <a:endParaRPr lang="en-US" sz="2700" dirty="0">
              <a:latin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Horizont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diamond(in)">
                                      <p:cBhvr>
                                        <p:cTn id="12" dur="2000"/>
                                        <p:tgtEl>
                                          <p:spTgt spid="2">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7" presetClass="entr" presetSubtype="0" fill="hold" grpId="0" nodeType="clickEffect">
                                  <p:stCondLst>
                                    <p:cond delay="0"/>
                                  </p:stCondLst>
                                  <p:iterate type="lt">
                                    <p:tmPct val="50000"/>
                                  </p:iterate>
                                  <p:childTnLst>
                                    <p:set>
                                      <p:cBhvr>
                                        <p:cTn id="16" dur="1" fill="hold">
                                          <p:stCondLst>
                                            <p:cond delay="0"/>
                                          </p:stCondLst>
                                        </p:cTn>
                                        <p:tgtEl>
                                          <p:spTgt spid="7"/>
                                        </p:tgtEl>
                                        <p:attrNameLst>
                                          <p:attrName>style.visibility</p:attrName>
                                        </p:attrNameLst>
                                      </p:cBhvr>
                                      <p:to>
                                        <p:strVal val="visible"/>
                                      </p:to>
                                    </p:set>
                                    <p:anim calcmode="discrete" valueType="clr">
                                      <p:cBhvr override="childStyle">
                                        <p:cTn id="17" dur="80"/>
                                        <p:tgtEl>
                                          <p:spTgt spid="7"/>
                                        </p:tgtEl>
                                        <p:attrNameLst>
                                          <p:attrName>style.color</p:attrName>
                                        </p:attrNameLst>
                                      </p:cBhvr>
                                      <p:tavLst>
                                        <p:tav tm="0">
                                          <p:val>
                                            <p:clrVal>
                                              <a:schemeClr val="accent2"/>
                                            </p:clrVal>
                                          </p:val>
                                        </p:tav>
                                        <p:tav tm="50000">
                                          <p:val>
                                            <p:clrVal>
                                              <a:schemeClr val="accent2"/>
                                            </p:clrVal>
                                          </p:val>
                                        </p:tav>
                                      </p:tavLst>
                                    </p:anim>
                                    <p:anim calcmode="discrete" valueType="clr">
                                      <p:cBhvr>
                                        <p:cTn id="18" dur="80"/>
                                        <p:tgtEl>
                                          <p:spTgt spid="7"/>
                                        </p:tgtEl>
                                        <p:attrNameLst>
                                          <p:attrName>fillcolor</p:attrName>
                                        </p:attrNameLst>
                                      </p:cBhvr>
                                      <p:tavLst>
                                        <p:tav tm="0">
                                          <p:val>
                                            <p:clrVal>
                                              <a:schemeClr val="accent2"/>
                                            </p:clrVal>
                                          </p:val>
                                        </p:tav>
                                        <p:tav tm="50000">
                                          <p:val>
                                            <p:clrVal>
                                              <a:schemeClr val="hlink"/>
                                            </p:clrVal>
                                          </p:val>
                                        </p:tav>
                                      </p:tavLst>
                                    </p:anim>
                                    <p:set>
                                      <p:cBhvr>
                                        <p:cTn id="19" dur="80"/>
                                        <p:tgtEl>
                                          <p:spTgt spid="7"/>
                                        </p:tgtEl>
                                        <p:attrNameLst>
                                          <p:attrName>fill.type</p:attrName>
                                        </p:attrNameLst>
                                      </p:cBhvr>
                                      <p:to>
                                        <p:strVal val="solid"/>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40" presetClass="entr" presetSubtype="0" fill="hold" grpId="0" nodeType="clickEffect">
                                  <p:stCondLst>
                                    <p:cond delay="0"/>
                                  </p:stCondLst>
                                  <p:iterate type="lt">
                                    <p:tmPct val="10000"/>
                                  </p:iterate>
                                  <p:childTnLst>
                                    <p:set>
                                      <p:cBhvr>
                                        <p:cTn id="23" dur="1" fill="hold">
                                          <p:stCondLst>
                                            <p:cond delay="0"/>
                                          </p:stCondLst>
                                        </p:cTn>
                                        <p:tgtEl>
                                          <p:spTgt spid="5"/>
                                        </p:tgtEl>
                                        <p:attrNameLst>
                                          <p:attrName>style.visibility</p:attrName>
                                        </p:attrNameLst>
                                      </p:cBhvr>
                                      <p:to>
                                        <p:strVal val="visible"/>
                                      </p:to>
                                    </p:set>
                                    <p:animEffect transition="in" filter="fade">
                                      <p:cBhvr>
                                        <p:cTn id="24" dur="500"/>
                                        <p:tgtEl>
                                          <p:spTgt spid="5"/>
                                        </p:tgtEl>
                                      </p:cBhvr>
                                    </p:animEffect>
                                    <p:anim calcmode="lin" valueType="num">
                                      <p:cBhvr>
                                        <p:cTn id="25" dur="500" fill="hold"/>
                                        <p:tgtEl>
                                          <p:spTgt spid="5"/>
                                        </p:tgtEl>
                                        <p:attrNameLst>
                                          <p:attrName>ppt_x</p:attrName>
                                        </p:attrNameLst>
                                      </p:cBhvr>
                                      <p:tavLst>
                                        <p:tav tm="0">
                                          <p:val>
                                            <p:strVal val="#ppt_x-.1"/>
                                          </p:val>
                                        </p:tav>
                                        <p:tav tm="100000">
                                          <p:val>
                                            <p:strVal val="#ppt_x"/>
                                          </p:val>
                                        </p:tav>
                                      </p:tavLst>
                                    </p:anim>
                                    <p:anim calcmode="lin" valueType="num">
                                      <p:cBhvr>
                                        <p:cTn id="26"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40" presetClass="entr" presetSubtype="0" fill="hold" grpId="0" nodeType="clickEffect">
                                  <p:stCondLst>
                                    <p:cond delay="0"/>
                                  </p:stCondLst>
                                  <p:iterate type="lt">
                                    <p:tmPct val="10000"/>
                                  </p:iterate>
                                  <p:childTnLst>
                                    <p:set>
                                      <p:cBhvr>
                                        <p:cTn id="30" dur="1" fill="hold">
                                          <p:stCondLst>
                                            <p:cond delay="0"/>
                                          </p:stCondLst>
                                        </p:cTn>
                                        <p:tgtEl>
                                          <p:spTgt spid="8"/>
                                        </p:tgtEl>
                                        <p:attrNameLst>
                                          <p:attrName>style.visibility</p:attrName>
                                        </p:attrNameLst>
                                      </p:cBhvr>
                                      <p:to>
                                        <p:strVal val="visible"/>
                                      </p:to>
                                    </p:set>
                                    <p:animEffect transition="in" filter="fade">
                                      <p:cBhvr>
                                        <p:cTn id="31" dur="500"/>
                                        <p:tgtEl>
                                          <p:spTgt spid="8"/>
                                        </p:tgtEl>
                                      </p:cBhvr>
                                    </p:animEffect>
                                    <p:anim calcmode="lin" valueType="num">
                                      <p:cBhvr>
                                        <p:cTn id="32" dur="500" fill="hold"/>
                                        <p:tgtEl>
                                          <p:spTgt spid="8"/>
                                        </p:tgtEl>
                                        <p:attrNameLst>
                                          <p:attrName>ppt_x</p:attrName>
                                        </p:attrNameLst>
                                      </p:cBhvr>
                                      <p:tavLst>
                                        <p:tav tm="0">
                                          <p:val>
                                            <p:strVal val="#ppt_x-.1"/>
                                          </p:val>
                                        </p:tav>
                                        <p:tav tm="100000">
                                          <p:val>
                                            <p:strVal val="#ppt_x"/>
                                          </p:val>
                                        </p:tav>
                                      </p:tavLst>
                                    </p:anim>
                                    <p:anim calcmode="lin" valueType="num">
                                      <p:cBhvr>
                                        <p:cTn id="33"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4" grpId="0" animBg="1"/>
      <p:bldP spid="5" grpId="0"/>
      <p:bldP spid="7" grpId="0"/>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
          <p:cNvSpPr txBox="1">
            <a:spLocks noChangeArrowheads="1"/>
          </p:cNvSpPr>
          <p:nvPr/>
        </p:nvSpPr>
        <p:spPr bwMode="auto">
          <a:xfrm>
            <a:off x="228600" y="457200"/>
            <a:ext cx="8686800" cy="946150"/>
          </a:xfrm>
          <a:prstGeom prst="rect">
            <a:avLst/>
          </a:prstGeom>
          <a:noFill/>
          <a:ln>
            <a:headEnd/>
            <a:tailEnd/>
          </a:ln>
        </p:spPr>
        <p:style>
          <a:lnRef idx="2">
            <a:schemeClr val="accent2"/>
          </a:lnRef>
          <a:fillRef idx="1">
            <a:schemeClr val="lt1"/>
          </a:fillRef>
          <a:effectRef idx="0">
            <a:schemeClr val="accent2"/>
          </a:effectRef>
          <a:fontRef idx="minor">
            <a:schemeClr val="dk1"/>
          </a:fontRef>
        </p:style>
        <p:txBody>
          <a:bodyPr>
            <a:spAutoFit/>
          </a:bodyPr>
          <a:lstStyle/>
          <a:p>
            <a:pPr fontAlgn="auto">
              <a:spcBef>
                <a:spcPct val="50000"/>
              </a:spcBef>
              <a:spcAft>
                <a:spcPts val="0"/>
              </a:spcAft>
              <a:defRPr/>
            </a:pPr>
            <a:r>
              <a:rPr lang="en-US" sz="2800" b="1" err="1">
                <a:solidFill>
                  <a:srgbClr val="FF0000"/>
                </a:solidFill>
                <a:latin typeface="Times New Roman"/>
              </a:rPr>
              <a:t>Ví</a:t>
            </a:r>
            <a:r>
              <a:rPr lang="en-US" sz="2800" b="1">
                <a:solidFill>
                  <a:srgbClr val="FF0000"/>
                </a:solidFill>
                <a:latin typeface="Times New Roman"/>
              </a:rPr>
              <a:t> dụ </a:t>
            </a:r>
            <a:r>
              <a:rPr lang="en-US" sz="2800" b="1" dirty="0">
                <a:solidFill>
                  <a:srgbClr val="FF0000"/>
                </a:solidFill>
                <a:latin typeface="Times New Roman"/>
              </a:rPr>
              <a:t>2:</a:t>
            </a:r>
            <a:r>
              <a:rPr lang="en-US" sz="2800" b="1" dirty="0">
                <a:latin typeface="Times New Roman"/>
              </a:rPr>
              <a:t> </a:t>
            </a:r>
            <a:r>
              <a:rPr lang="en-US" sz="2800" b="1" err="1">
                <a:solidFill>
                  <a:srgbClr val="0000FF"/>
                </a:solidFill>
                <a:latin typeface="Times New Roman"/>
              </a:rPr>
              <a:t>Tính</a:t>
            </a:r>
            <a:r>
              <a:rPr lang="en-US" sz="2800" b="1">
                <a:solidFill>
                  <a:srgbClr val="0000FF"/>
                </a:solidFill>
                <a:latin typeface="Times New Roman"/>
              </a:rPr>
              <a:t> giá trị của biểu thức </a:t>
            </a:r>
            <a:r>
              <a:rPr lang="en-US" sz="2800" b="1" dirty="0">
                <a:solidFill>
                  <a:srgbClr val="0000FF"/>
                </a:solidFill>
                <a:latin typeface="Times New Roman"/>
              </a:rPr>
              <a:t>3x</a:t>
            </a:r>
            <a:r>
              <a:rPr lang="en-US" sz="2800" b="1" baseline="30000" dirty="0">
                <a:solidFill>
                  <a:srgbClr val="0000FF"/>
                </a:solidFill>
                <a:latin typeface="Times New Roman"/>
              </a:rPr>
              <a:t>2 </a:t>
            </a:r>
            <a:r>
              <a:rPr lang="en-US" sz="2800" b="1" dirty="0">
                <a:solidFill>
                  <a:srgbClr val="0000FF"/>
                </a:solidFill>
                <a:latin typeface="Times New Roman"/>
              </a:rPr>
              <a:t>– 5x</a:t>
            </a:r>
            <a:r>
              <a:rPr lang="en-US" sz="2800" b="1" baseline="-25000" dirty="0">
                <a:solidFill>
                  <a:srgbClr val="0000FF"/>
                </a:solidFill>
                <a:latin typeface="Times New Roman"/>
              </a:rPr>
              <a:t> </a:t>
            </a:r>
            <a:r>
              <a:rPr lang="en-US" sz="2800" b="1" dirty="0">
                <a:solidFill>
                  <a:srgbClr val="0000FF"/>
                </a:solidFill>
                <a:latin typeface="Times New Roman"/>
              </a:rPr>
              <a:t>+</a:t>
            </a:r>
            <a:r>
              <a:rPr lang="en-US" sz="2800" b="1">
                <a:solidFill>
                  <a:srgbClr val="0000FF"/>
                </a:solidFill>
                <a:latin typeface="Times New Roman"/>
              </a:rPr>
              <a:t>1 tại </a:t>
            </a:r>
            <a:r>
              <a:rPr lang="en-US" sz="2800" b="1" dirty="0">
                <a:solidFill>
                  <a:srgbClr val="0000FF"/>
                </a:solidFill>
                <a:latin typeface="Times New Roman"/>
              </a:rPr>
              <a:t>x = -</a:t>
            </a:r>
            <a:r>
              <a:rPr lang="en-US" sz="2800" b="1">
                <a:solidFill>
                  <a:srgbClr val="0000FF"/>
                </a:solidFill>
                <a:latin typeface="Times New Roman"/>
              </a:rPr>
              <a:t>1 và tại </a:t>
            </a:r>
            <a:r>
              <a:rPr lang="en-US" sz="2800" b="1" dirty="0">
                <a:solidFill>
                  <a:srgbClr val="0000FF"/>
                </a:solidFill>
                <a:latin typeface="Times New Roman"/>
              </a:rPr>
              <a:t>x=1/2</a:t>
            </a:r>
          </a:p>
        </p:txBody>
      </p:sp>
      <p:sp>
        <p:nvSpPr>
          <p:cNvPr id="3" name="Text Box 5"/>
          <p:cNvSpPr txBox="1">
            <a:spLocks noChangeArrowheads="1"/>
          </p:cNvSpPr>
          <p:nvPr/>
        </p:nvSpPr>
        <p:spPr bwMode="auto">
          <a:xfrm>
            <a:off x="3810000" y="1524000"/>
            <a:ext cx="121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400" b="1" u="sng">
                <a:solidFill>
                  <a:srgbClr val="FF0000"/>
                </a:solidFill>
                <a:latin typeface="Times New Roman" pitchFamily="18" charset="0"/>
              </a:rPr>
              <a:t>Giải</a:t>
            </a:r>
          </a:p>
        </p:txBody>
      </p:sp>
      <p:sp>
        <p:nvSpPr>
          <p:cNvPr id="4" name="Text Box 6"/>
          <p:cNvSpPr txBox="1">
            <a:spLocks noChangeArrowheads="1"/>
          </p:cNvSpPr>
          <p:nvPr/>
        </p:nvSpPr>
        <p:spPr bwMode="auto">
          <a:xfrm>
            <a:off x="762000" y="1976438"/>
            <a:ext cx="815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solidFill>
                  <a:srgbClr val="006600"/>
                </a:solidFill>
                <a:latin typeface="Times New Roman" pitchFamily="18" charset="0"/>
              </a:rPr>
              <a:t>Thay x = -1 vào biểu thức trên, ta có: 3. (-1)</a:t>
            </a:r>
            <a:r>
              <a:rPr lang="en-US" sz="2400" b="1" baseline="30000">
                <a:solidFill>
                  <a:srgbClr val="006600"/>
                </a:solidFill>
                <a:latin typeface="Times New Roman" pitchFamily="18" charset="0"/>
              </a:rPr>
              <a:t>2</a:t>
            </a:r>
            <a:r>
              <a:rPr lang="en-US" sz="2400" b="1">
                <a:solidFill>
                  <a:srgbClr val="006600"/>
                </a:solidFill>
                <a:latin typeface="Times New Roman" pitchFamily="18" charset="0"/>
              </a:rPr>
              <a:t> – 5. (-1) + 1 = 9</a:t>
            </a:r>
          </a:p>
        </p:txBody>
      </p:sp>
      <p:sp>
        <p:nvSpPr>
          <p:cNvPr id="5" name="Text Box 7"/>
          <p:cNvSpPr txBox="1">
            <a:spLocks noChangeArrowheads="1"/>
          </p:cNvSpPr>
          <p:nvPr/>
        </p:nvSpPr>
        <p:spPr bwMode="auto">
          <a:xfrm>
            <a:off x="762000" y="2590800"/>
            <a:ext cx="7467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solidFill>
                  <a:srgbClr val="0000FF"/>
                </a:solidFill>
                <a:latin typeface="Times New Roman" pitchFamily="18" charset="0"/>
              </a:rPr>
              <a:t>Vậy giá trị của biểu thức 3 x</a:t>
            </a:r>
            <a:r>
              <a:rPr lang="en-US" sz="2400" b="1" baseline="30000">
                <a:solidFill>
                  <a:srgbClr val="0000FF"/>
                </a:solidFill>
                <a:latin typeface="Times New Roman" pitchFamily="18" charset="0"/>
              </a:rPr>
              <a:t>2</a:t>
            </a:r>
            <a:r>
              <a:rPr lang="en-US" sz="2400" b="1" baseline="-25000">
                <a:solidFill>
                  <a:srgbClr val="0000FF"/>
                </a:solidFill>
                <a:latin typeface="Times New Roman" pitchFamily="18" charset="0"/>
              </a:rPr>
              <a:t> </a:t>
            </a:r>
            <a:r>
              <a:rPr lang="en-US" sz="2400" b="1">
                <a:solidFill>
                  <a:srgbClr val="0000FF"/>
                </a:solidFill>
                <a:latin typeface="Times New Roman" pitchFamily="18" charset="0"/>
              </a:rPr>
              <a:t>– 5x +1 tại x= -1 là 9.</a:t>
            </a:r>
          </a:p>
        </p:txBody>
      </p:sp>
      <p:sp>
        <p:nvSpPr>
          <p:cNvPr id="6" name="Text Box 9"/>
          <p:cNvSpPr txBox="1">
            <a:spLocks noChangeArrowheads="1"/>
          </p:cNvSpPr>
          <p:nvPr/>
        </p:nvSpPr>
        <p:spPr bwMode="auto">
          <a:xfrm>
            <a:off x="685800" y="3352800"/>
            <a:ext cx="7467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solidFill>
                  <a:srgbClr val="006600"/>
                </a:solidFill>
                <a:latin typeface="Times New Roman" pitchFamily="18" charset="0"/>
              </a:rPr>
              <a:t>Thay            vào biểu thức trên, ta có:</a:t>
            </a:r>
          </a:p>
        </p:txBody>
      </p:sp>
      <p:graphicFrame>
        <p:nvGraphicFramePr>
          <p:cNvPr id="7" name="Object 2"/>
          <p:cNvGraphicFramePr>
            <a:graphicFrameLocks noChangeAspect="1"/>
          </p:cNvGraphicFramePr>
          <p:nvPr/>
        </p:nvGraphicFramePr>
        <p:xfrm>
          <a:off x="533400" y="4267200"/>
          <a:ext cx="8077200" cy="1066800"/>
        </p:xfrm>
        <a:graphic>
          <a:graphicData uri="http://schemas.openxmlformats.org/presentationml/2006/ole">
            <mc:AlternateContent xmlns:mc="http://schemas.openxmlformats.org/markup-compatibility/2006">
              <mc:Choice xmlns:v="urn:schemas-microsoft-com:vml" Requires="v">
                <p:oleObj spid="_x0000_s4117" name="Equation" r:id="rId3" imgW="3327400" imgH="469900" progId="Equation.3">
                  <p:embed/>
                </p:oleObj>
              </mc:Choice>
              <mc:Fallback>
                <p:oleObj name="Equation" r:id="rId3" imgW="3327400" imgH="4699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267200"/>
                        <a:ext cx="8077200" cy="106680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Object 3"/>
          <p:cNvGraphicFramePr>
            <a:graphicFrameLocks noChangeAspect="1"/>
          </p:cNvGraphicFramePr>
          <p:nvPr/>
        </p:nvGraphicFramePr>
        <p:xfrm>
          <a:off x="1617663" y="3200400"/>
          <a:ext cx="515937" cy="762000"/>
        </p:xfrm>
        <a:graphic>
          <a:graphicData uri="http://schemas.openxmlformats.org/presentationml/2006/ole">
            <mc:AlternateContent xmlns:mc="http://schemas.openxmlformats.org/markup-compatibility/2006">
              <mc:Choice xmlns:v="urn:schemas-microsoft-com:vml" Requires="v">
                <p:oleObj spid="_x0000_s4118" name="Equation" r:id="rId5" imgW="380835" imgH="393529" progId="Equation.3">
                  <p:embed/>
                </p:oleObj>
              </mc:Choice>
              <mc:Fallback>
                <p:oleObj name="Equation" r:id="rId5" imgW="380835" imgH="393529"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17663" y="3200400"/>
                        <a:ext cx="515937"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Object 4"/>
          <p:cNvGraphicFramePr>
            <a:graphicFrameLocks noChangeAspect="1"/>
          </p:cNvGraphicFramePr>
          <p:nvPr/>
        </p:nvGraphicFramePr>
        <p:xfrm>
          <a:off x="7391400" y="5492750"/>
          <a:ext cx="533400" cy="768350"/>
        </p:xfrm>
        <a:graphic>
          <a:graphicData uri="http://schemas.openxmlformats.org/presentationml/2006/ole">
            <mc:AlternateContent xmlns:mc="http://schemas.openxmlformats.org/markup-compatibility/2006">
              <mc:Choice xmlns:v="urn:schemas-microsoft-com:vml" Requires="v">
                <p:oleObj spid="_x0000_s4119" name="Equation" r:id="rId7" imgW="253890" imgH="393529" progId="Equation.3">
                  <p:embed/>
                </p:oleObj>
              </mc:Choice>
              <mc:Fallback>
                <p:oleObj name="Equation" r:id="rId7" imgW="253890" imgH="393529" progId="Equation.3">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391400" y="5492750"/>
                        <a:ext cx="53340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 name="Rectangle 12"/>
          <p:cNvSpPr>
            <a:spLocks noChangeArrowheads="1"/>
          </p:cNvSpPr>
          <p:nvPr/>
        </p:nvSpPr>
        <p:spPr bwMode="auto">
          <a:xfrm>
            <a:off x="457200" y="5632450"/>
            <a:ext cx="6319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400" b="1">
                <a:solidFill>
                  <a:srgbClr val="FF0000"/>
                </a:solidFill>
                <a:latin typeface="Times New Roman" pitchFamily="18" charset="0"/>
              </a:rPr>
              <a:t>Vậy giá trị của biểu thức 3x</a:t>
            </a:r>
            <a:r>
              <a:rPr lang="en-US" sz="2400" b="1" baseline="30000">
                <a:solidFill>
                  <a:srgbClr val="FF0000"/>
                </a:solidFill>
                <a:latin typeface="Times New Roman" pitchFamily="18" charset="0"/>
              </a:rPr>
              <a:t>2</a:t>
            </a:r>
            <a:r>
              <a:rPr lang="en-US" sz="2400" b="1">
                <a:solidFill>
                  <a:srgbClr val="FF0000"/>
                </a:solidFill>
                <a:latin typeface="Times New Roman" pitchFamily="18" charset="0"/>
              </a:rPr>
              <a:t> – 5x +1 tại </a:t>
            </a:r>
          </a:p>
        </p:txBody>
      </p:sp>
      <p:sp>
        <p:nvSpPr>
          <p:cNvPr id="11" name="Text Box 16"/>
          <p:cNvSpPr txBox="1">
            <a:spLocks noChangeArrowheads="1"/>
          </p:cNvSpPr>
          <p:nvPr/>
        </p:nvSpPr>
        <p:spPr bwMode="auto">
          <a:xfrm>
            <a:off x="6781800" y="563880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solidFill>
                  <a:srgbClr val="FF0000"/>
                </a:solidFill>
                <a:latin typeface="Times New Roman" pitchFamily="18" charset="0"/>
              </a:rPr>
              <a:t>là</a:t>
            </a:r>
          </a:p>
        </p:txBody>
      </p:sp>
      <p:graphicFrame>
        <p:nvGraphicFramePr>
          <p:cNvPr id="12" name="Object 5"/>
          <p:cNvGraphicFramePr>
            <a:graphicFrameLocks noChangeAspect="1"/>
          </p:cNvGraphicFramePr>
          <p:nvPr/>
        </p:nvGraphicFramePr>
        <p:xfrm>
          <a:off x="5943600" y="5486400"/>
          <a:ext cx="609600" cy="838200"/>
        </p:xfrm>
        <a:graphic>
          <a:graphicData uri="http://schemas.openxmlformats.org/presentationml/2006/ole">
            <mc:AlternateContent xmlns:mc="http://schemas.openxmlformats.org/markup-compatibility/2006">
              <mc:Choice xmlns:v="urn:schemas-microsoft-com:vml" Requires="v">
                <p:oleObj spid="_x0000_s4120" name="Equation" r:id="rId9" imgW="380835" imgH="393529" progId="Equation.3">
                  <p:embed/>
                </p:oleObj>
              </mc:Choice>
              <mc:Fallback>
                <p:oleObj name="Equation" r:id="rId9" imgW="380835" imgH="393529"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43600" y="5486400"/>
                        <a:ext cx="609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heckerboard(across)">
                                      <p:cBhvr>
                                        <p:cTn id="13" dur="500"/>
                                        <p:tgtEl>
                                          <p:spTgt spid="4"/>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diamond(in)">
                                      <p:cBhvr>
                                        <p:cTn id="18" dur="2000"/>
                                        <p:tgtEl>
                                          <p:spTgt spid="5"/>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ipe(down)">
                                      <p:cBhvr>
                                        <p:cTn id="23" dur="500"/>
                                        <p:tgtEl>
                                          <p:spTgt spid="6"/>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additive="base">
                                        <p:cTn id="28" dur="500" fill="hold"/>
                                        <p:tgtEl>
                                          <p:spTgt spid="8"/>
                                        </p:tgtEl>
                                        <p:attrNameLst>
                                          <p:attrName>ppt_x</p:attrName>
                                        </p:attrNameLst>
                                      </p:cBhvr>
                                      <p:tavLst>
                                        <p:tav tm="0">
                                          <p:val>
                                            <p:strVal val="#ppt_x"/>
                                          </p:val>
                                        </p:tav>
                                        <p:tav tm="100000">
                                          <p:val>
                                            <p:strVal val="#ppt_x"/>
                                          </p:val>
                                        </p:tav>
                                      </p:tavLst>
                                    </p:anim>
                                    <p:anim calcmode="lin" valueType="num">
                                      <p:cBhvr additive="base">
                                        <p:cTn id="2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blinds(horizontal)">
                                      <p:cBhvr>
                                        <p:cTn id="34" dur="500"/>
                                        <p:tgtEl>
                                          <p:spTgt spid="7"/>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8" presetClass="entr" presetSubtype="16"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diamond(in)">
                                      <p:cBhvr>
                                        <p:cTn id="39" dur="2000"/>
                                        <p:tgtEl>
                                          <p:spTgt spid="10"/>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4" fill="hold" nodeType="clickEffect">
                                  <p:stCondLst>
                                    <p:cond delay="0"/>
                                  </p:stCondLst>
                                  <p:childTnLst>
                                    <p:set>
                                      <p:cBhvr>
                                        <p:cTn id="43" dur="1" fill="hold">
                                          <p:stCondLst>
                                            <p:cond delay="0"/>
                                          </p:stCondLst>
                                        </p:cTn>
                                        <p:tgtEl>
                                          <p:spTgt spid="12"/>
                                        </p:tgtEl>
                                        <p:attrNameLst>
                                          <p:attrName>style.visibility</p:attrName>
                                        </p:attrNameLst>
                                      </p:cBhvr>
                                      <p:to>
                                        <p:strVal val="visible"/>
                                      </p:to>
                                    </p:set>
                                    <p:anim calcmode="lin" valueType="num">
                                      <p:cBhvr additive="base">
                                        <p:cTn id="44" dur="500" fill="hold"/>
                                        <p:tgtEl>
                                          <p:spTgt spid="12"/>
                                        </p:tgtEl>
                                        <p:attrNameLst>
                                          <p:attrName>ppt_x</p:attrName>
                                        </p:attrNameLst>
                                      </p:cBhvr>
                                      <p:tavLst>
                                        <p:tav tm="0">
                                          <p:val>
                                            <p:strVal val="#ppt_x"/>
                                          </p:val>
                                        </p:tav>
                                        <p:tav tm="100000">
                                          <p:val>
                                            <p:strVal val="#ppt_x"/>
                                          </p:val>
                                        </p:tav>
                                      </p:tavLst>
                                    </p:anim>
                                    <p:anim calcmode="lin" valueType="num">
                                      <p:cBhvr additive="base">
                                        <p:cTn id="45" dur="500" fill="hold"/>
                                        <p:tgtEl>
                                          <p:spTgt spid="12"/>
                                        </p:tgtEl>
                                        <p:attrNameLst>
                                          <p:attrName>ppt_y</p:attrName>
                                        </p:attrNameLst>
                                      </p:cBhvr>
                                      <p:tavLst>
                                        <p:tav tm="0">
                                          <p:val>
                                            <p:strVal val="1+#ppt_h/2"/>
                                          </p:val>
                                        </p:tav>
                                        <p:tav tm="100000">
                                          <p:val>
                                            <p:strVal val="#ppt_y"/>
                                          </p:val>
                                        </p:tav>
                                      </p:tavLst>
                                    </p:anim>
                                  </p:childTnLst>
                                </p:cTn>
                              </p:par>
                              <p:par>
                                <p:cTn id="46" presetID="2" presetClass="entr" presetSubtype="4" fill="hold" nodeType="withEffect">
                                  <p:stCondLst>
                                    <p:cond delay="0"/>
                                  </p:stCondLst>
                                  <p:childTnLst>
                                    <p:set>
                                      <p:cBhvr>
                                        <p:cTn id="47" dur="1" fill="hold">
                                          <p:stCondLst>
                                            <p:cond delay="0"/>
                                          </p:stCondLst>
                                        </p:cTn>
                                        <p:tgtEl>
                                          <p:spTgt spid="9"/>
                                        </p:tgtEl>
                                        <p:attrNameLst>
                                          <p:attrName>style.visibility</p:attrName>
                                        </p:attrNameLst>
                                      </p:cBhvr>
                                      <p:to>
                                        <p:strVal val="visible"/>
                                      </p:to>
                                    </p:set>
                                    <p:anim calcmode="lin" valueType="num">
                                      <p:cBhvr additive="base">
                                        <p:cTn id="48" dur="500" fill="hold"/>
                                        <p:tgtEl>
                                          <p:spTgt spid="9"/>
                                        </p:tgtEl>
                                        <p:attrNameLst>
                                          <p:attrName>ppt_x</p:attrName>
                                        </p:attrNameLst>
                                      </p:cBhvr>
                                      <p:tavLst>
                                        <p:tav tm="0">
                                          <p:val>
                                            <p:strVal val="#ppt_x"/>
                                          </p:val>
                                        </p:tav>
                                        <p:tav tm="100000">
                                          <p:val>
                                            <p:strVal val="#ppt_x"/>
                                          </p:val>
                                        </p:tav>
                                      </p:tavLst>
                                    </p:anim>
                                    <p:anim calcmode="lin" valueType="num">
                                      <p:cBhvr additive="base">
                                        <p:cTn id="49" dur="500" fill="hold"/>
                                        <p:tgtEl>
                                          <p:spTgt spid="9"/>
                                        </p:tgtEl>
                                        <p:attrNameLst>
                                          <p:attrName>ppt_y</p:attrName>
                                        </p:attrNameLst>
                                      </p:cBhvr>
                                      <p:tavLst>
                                        <p:tav tm="0">
                                          <p:val>
                                            <p:strVal val="1+#ppt_h/2"/>
                                          </p:val>
                                        </p:tav>
                                        <p:tav tm="100000">
                                          <p:val>
                                            <p:strVal val="#ppt_y"/>
                                          </p:val>
                                        </p:tav>
                                      </p:tavLst>
                                    </p:anim>
                                  </p:childTnLst>
                                </p:cTn>
                              </p:par>
                              <p:par>
                                <p:cTn id="50" presetID="2" presetClass="entr" presetSubtype="4" fill="hold" grpId="0" nodeType="withEffect">
                                  <p:stCondLst>
                                    <p:cond delay="0"/>
                                  </p:stCondLst>
                                  <p:childTnLst>
                                    <p:set>
                                      <p:cBhvr>
                                        <p:cTn id="51" dur="1" fill="hold">
                                          <p:stCondLst>
                                            <p:cond delay="0"/>
                                          </p:stCondLst>
                                        </p:cTn>
                                        <p:tgtEl>
                                          <p:spTgt spid="11"/>
                                        </p:tgtEl>
                                        <p:attrNameLst>
                                          <p:attrName>style.visibility</p:attrName>
                                        </p:attrNameLst>
                                      </p:cBhvr>
                                      <p:to>
                                        <p:strVal val="visible"/>
                                      </p:to>
                                    </p:set>
                                    <p:anim calcmode="lin" valueType="num">
                                      <p:cBhvr additive="base">
                                        <p:cTn id="52" dur="500" fill="hold"/>
                                        <p:tgtEl>
                                          <p:spTgt spid="11"/>
                                        </p:tgtEl>
                                        <p:attrNameLst>
                                          <p:attrName>ppt_x</p:attrName>
                                        </p:attrNameLst>
                                      </p:cBhvr>
                                      <p:tavLst>
                                        <p:tav tm="0">
                                          <p:val>
                                            <p:strVal val="#ppt_x"/>
                                          </p:val>
                                        </p:tav>
                                        <p:tav tm="100000">
                                          <p:val>
                                            <p:strVal val="#ppt_x"/>
                                          </p:val>
                                        </p:tav>
                                      </p:tavLst>
                                    </p:anim>
                                    <p:anim calcmode="lin" valueType="num">
                                      <p:cBhvr additive="base">
                                        <p:cTn id="5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838200"/>
            <a:ext cx="3086100" cy="2686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123" name="Rectangle 2"/>
          <p:cNvSpPr>
            <a:spLocks noChangeArrowheads="1"/>
          </p:cNvSpPr>
          <p:nvPr/>
        </p:nvSpPr>
        <p:spPr bwMode="auto">
          <a:xfrm>
            <a:off x="152400" y="100013"/>
            <a:ext cx="160337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800" b="1" u="sng">
                <a:solidFill>
                  <a:srgbClr val="FF0000"/>
                </a:solidFill>
              </a:rPr>
              <a:t>Kết luận</a:t>
            </a:r>
          </a:p>
        </p:txBody>
      </p:sp>
      <p:sp>
        <p:nvSpPr>
          <p:cNvPr id="4" name="Rectangle 3"/>
          <p:cNvSpPr>
            <a:spLocks noChangeArrowheads="1"/>
          </p:cNvSpPr>
          <p:nvPr/>
        </p:nvSpPr>
        <p:spPr bwMode="auto">
          <a:xfrm>
            <a:off x="3581400" y="1371600"/>
            <a:ext cx="52578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vi-VN" sz="2800" b="1">
                <a:solidFill>
                  <a:srgbClr val="FF0000"/>
                </a:solidFill>
              </a:rPr>
              <a:t>Để tính giá trị của một biểu thức đại số tại những giá trị cho trước của biến làm như thế nào?</a:t>
            </a:r>
          </a:p>
        </p:txBody>
      </p:sp>
      <p:sp>
        <p:nvSpPr>
          <p:cNvPr id="5" name="Rectangle 4"/>
          <p:cNvSpPr>
            <a:spLocks noChangeArrowheads="1"/>
          </p:cNvSpPr>
          <p:nvPr/>
        </p:nvSpPr>
        <p:spPr bwMode="auto">
          <a:xfrm>
            <a:off x="228600" y="3581400"/>
            <a:ext cx="89154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vi-VN" sz="2800" b="1">
                <a:solidFill>
                  <a:srgbClr val="0000CC"/>
                </a:solidFill>
              </a:rPr>
              <a:t>Để tính giá trị của một biểu thức đại số tại những giá trị cho trước của biến, ta thay các giá trị cho trước đó vào biểu thức rồi thực hiện các phép tính.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6" name="Object 35"/>
          <p:cNvGraphicFramePr>
            <a:graphicFrameLocks noChangeAspect="1"/>
          </p:cNvGraphicFramePr>
          <p:nvPr/>
        </p:nvGraphicFramePr>
        <p:xfrm>
          <a:off x="3581400" y="1219200"/>
          <a:ext cx="354013" cy="838200"/>
        </p:xfrm>
        <a:graphic>
          <a:graphicData uri="http://schemas.openxmlformats.org/presentationml/2006/ole">
            <mc:AlternateContent xmlns:mc="http://schemas.openxmlformats.org/markup-compatibility/2006">
              <mc:Choice xmlns:v="urn:schemas-microsoft-com:vml" Requires="v">
                <p:oleObj spid="_x0000_s6186" name="Equation" r:id="rId3" imgW="152334" imgH="393529" progId="">
                  <p:embed/>
                </p:oleObj>
              </mc:Choice>
              <mc:Fallback>
                <p:oleObj name="Equation" r:id="rId3" imgW="152334" imgH="393529" progId="">
                  <p:embed/>
                  <p:pic>
                    <p:nvPicPr>
                      <p:cNvPr id="0" name="Object 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1219200"/>
                        <a:ext cx="354013"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7" name="Object 3"/>
          <p:cNvGraphicFramePr>
            <a:graphicFrameLocks noChangeAspect="1"/>
          </p:cNvGraphicFramePr>
          <p:nvPr/>
        </p:nvGraphicFramePr>
        <p:xfrm>
          <a:off x="5562600" y="2514600"/>
          <a:ext cx="295275" cy="762000"/>
        </p:xfrm>
        <a:graphic>
          <a:graphicData uri="http://schemas.openxmlformats.org/presentationml/2006/ole">
            <mc:AlternateContent xmlns:mc="http://schemas.openxmlformats.org/markup-compatibility/2006">
              <mc:Choice xmlns:v="urn:schemas-microsoft-com:vml" Requires="v">
                <p:oleObj spid="_x0000_s6187" name="Equation" r:id="rId5" imgW="152334" imgH="393529" progId="">
                  <p:embed/>
                </p:oleObj>
              </mc:Choice>
              <mc:Fallback>
                <p:oleObj name="Equation" r:id="rId5" imgW="152334" imgH="393529" progId="">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2514600"/>
                        <a:ext cx="2952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2400300" y="4378325"/>
          <a:ext cx="152400" cy="393700"/>
        </p:xfrm>
        <a:graphic>
          <a:graphicData uri="http://schemas.openxmlformats.org/presentationml/2006/ole">
            <mc:AlternateContent xmlns:mc="http://schemas.openxmlformats.org/markup-compatibility/2006">
              <mc:Choice xmlns:v="urn:schemas-microsoft-com:vml" Requires="v">
                <p:oleObj spid="_x0000_s6188" name="Equation" r:id="rId6" imgW="152334" imgH="393529" progId="Equation.3">
                  <p:embed/>
                </p:oleObj>
              </mc:Choice>
              <mc:Fallback>
                <p:oleObj name="Equation" r:id="rId6" imgW="152334" imgH="393529" progId="Equation.3">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00300" y="4378325"/>
                        <a:ext cx="1524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Rectangle 7"/>
          <p:cNvSpPr>
            <a:spLocks noChangeArrowheads="1"/>
          </p:cNvSpPr>
          <p:nvPr/>
        </p:nvSpPr>
        <p:spPr bwMode="auto">
          <a:xfrm>
            <a:off x="381000" y="2286000"/>
            <a:ext cx="3733800" cy="2678113"/>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fontAlgn="auto">
              <a:spcBef>
                <a:spcPts val="0"/>
              </a:spcBef>
              <a:spcAft>
                <a:spcPts val="0"/>
              </a:spcAft>
              <a:defRPr/>
            </a:pPr>
            <a:r>
              <a:rPr lang="en-US" sz="2800" dirty="0">
                <a:solidFill>
                  <a:srgbClr val="CC3300"/>
                </a:solidFill>
              </a:rPr>
              <a:t>*</a:t>
            </a:r>
            <a:r>
              <a:rPr lang="en-US" sz="2800" b="1" dirty="0" err="1">
                <a:solidFill>
                  <a:srgbClr val="CC3300"/>
                </a:solidFill>
                <a:latin typeface="Times New Roman"/>
              </a:rPr>
              <a:t>Thay</a:t>
            </a:r>
            <a:r>
              <a:rPr lang="en-US" sz="2800" b="1" dirty="0">
                <a:solidFill>
                  <a:srgbClr val="CC3300"/>
                </a:solidFill>
                <a:latin typeface="Times New Roman"/>
              </a:rPr>
              <a:t> x</a:t>
            </a:r>
            <a:r>
              <a:rPr lang="en-US" sz="2800" b="1" dirty="0">
                <a:solidFill>
                  <a:srgbClr val="FF0000"/>
                </a:solidFill>
                <a:latin typeface="Times New Roman"/>
              </a:rPr>
              <a:t>=-</a:t>
            </a:r>
            <a:r>
              <a:rPr lang="en-US" sz="2800" b="1">
                <a:solidFill>
                  <a:srgbClr val="FF0000"/>
                </a:solidFill>
                <a:latin typeface="Times New Roman"/>
              </a:rPr>
              <a:t>1</a:t>
            </a:r>
            <a:r>
              <a:rPr lang="en-US" sz="2800" b="1">
                <a:solidFill>
                  <a:srgbClr val="CC3300"/>
                </a:solidFill>
                <a:latin typeface="Times New Roman"/>
              </a:rPr>
              <a:t> vào biểu thức</a:t>
            </a:r>
            <a:r>
              <a:rPr lang="en-US" sz="2800" b="1">
                <a:latin typeface="Times New Roman"/>
              </a:rPr>
              <a:t> </a:t>
            </a:r>
            <a:r>
              <a:rPr lang="en-US" sz="2800" b="1" dirty="0">
                <a:latin typeface="Times New Roman"/>
              </a:rPr>
              <a:t>:  </a:t>
            </a:r>
            <a:r>
              <a:rPr lang="en-US" sz="2800" b="1" dirty="0"/>
              <a:t>4x</a:t>
            </a:r>
            <a:r>
              <a:rPr lang="en-US" sz="2800" b="1" baseline="30000" dirty="0"/>
              <a:t>2</a:t>
            </a:r>
            <a:r>
              <a:rPr lang="en-US" sz="2800" b="1" dirty="0"/>
              <a:t> – 3x +1</a:t>
            </a:r>
          </a:p>
          <a:p>
            <a:pPr fontAlgn="auto">
              <a:spcBef>
                <a:spcPts val="0"/>
              </a:spcBef>
              <a:spcAft>
                <a:spcPts val="0"/>
              </a:spcAft>
              <a:defRPr/>
            </a:pPr>
            <a:r>
              <a:rPr lang="en-US" sz="2800" dirty="0">
                <a:solidFill>
                  <a:srgbClr val="FF0000"/>
                </a:solidFill>
              </a:rPr>
              <a:t>Ta </a:t>
            </a:r>
            <a:r>
              <a:rPr lang="en-US" sz="2800" dirty="0" err="1">
                <a:solidFill>
                  <a:srgbClr val="FF0000"/>
                </a:solidFill>
              </a:rPr>
              <a:t>có</a:t>
            </a:r>
            <a:r>
              <a:rPr lang="en-US" sz="2800" dirty="0">
                <a:solidFill>
                  <a:srgbClr val="FF0000"/>
                </a:solidFill>
              </a:rPr>
              <a:t>:</a:t>
            </a:r>
          </a:p>
          <a:p>
            <a:pPr fontAlgn="auto">
              <a:spcBef>
                <a:spcPts val="0"/>
              </a:spcBef>
              <a:spcAft>
                <a:spcPts val="0"/>
              </a:spcAft>
              <a:defRPr/>
            </a:pPr>
            <a:r>
              <a:rPr lang="en-US" sz="2800" b="1" dirty="0"/>
              <a:t> = 4. (-1)</a:t>
            </a:r>
            <a:r>
              <a:rPr lang="en-US" sz="2800" b="1" baseline="30000" dirty="0"/>
              <a:t>2</a:t>
            </a:r>
            <a:r>
              <a:rPr lang="en-US" sz="2800" b="1" dirty="0"/>
              <a:t> -3. (-1) +1 </a:t>
            </a:r>
          </a:p>
          <a:p>
            <a:pPr fontAlgn="auto">
              <a:spcBef>
                <a:spcPts val="0"/>
              </a:spcBef>
              <a:spcAft>
                <a:spcPts val="0"/>
              </a:spcAft>
              <a:defRPr/>
            </a:pPr>
            <a:endParaRPr lang="en-US" sz="2800" b="1" dirty="0"/>
          </a:p>
          <a:p>
            <a:pPr fontAlgn="auto">
              <a:spcBef>
                <a:spcPts val="0"/>
              </a:spcBef>
              <a:spcAft>
                <a:spcPts val="0"/>
              </a:spcAft>
              <a:defRPr/>
            </a:pPr>
            <a:r>
              <a:rPr lang="en-US" sz="2800" b="1" dirty="0"/>
              <a:t> = 8 </a:t>
            </a:r>
          </a:p>
        </p:txBody>
      </p:sp>
      <p:sp>
        <p:nvSpPr>
          <p:cNvPr id="6" name="Rectangle 8"/>
          <p:cNvSpPr>
            <a:spLocks noChangeArrowheads="1"/>
          </p:cNvSpPr>
          <p:nvPr/>
        </p:nvSpPr>
        <p:spPr bwMode="auto">
          <a:xfrm>
            <a:off x="4267200" y="2286000"/>
            <a:ext cx="4648200" cy="403860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fontAlgn="auto">
              <a:spcBef>
                <a:spcPts val="0"/>
              </a:spcBef>
              <a:spcAft>
                <a:spcPts val="0"/>
              </a:spcAft>
              <a:defRPr/>
            </a:pPr>
            <a:endParaRPr lang="en-US" sz="2400" dirty="0">
              <a:latin typeface="Times New Roman"/>
            </a:endParaRPr>
          </a:p>
          <a:p>
            <a:pPr fontAlgn="auto">
              <a:spcBef>
                <a:spcPts val="0"/>
              </a:spcBef>
              <a:spcAft>
                <a:spcPts val="0"/>
              </a:spcAft>
              <a:defRPr/>
            </a:pPr>
            <a:endParaRPr lang="en-US" sz="2400" dirty="0">
              <a:latin typeface="Times New Roman"/>
            </a:endParaRPr>
          </a:p>
          <a:p>
            <a:pPr fontAlgn="auto">
              <a:spcBef>
                <a:spcPts val="0"/>
              </a:spcBef>
              <a:spcAft>
                <a:spcPts val="0"/>
              </a:spcAft>
              <a:defRPr/>
            </a:pPr>
            <a:endParaRPr lang="en-US" sz="2400" dirty="0">
              <a:latin typeface="Times New Roman"/>
            </a:endParaRPr>
          </a:p>
          <a:p>
            <a:pPr fontAlgn="auto">
              <a:spcBef>
                <a:spcPts val="0"/>
              </a:spcBef>
              <a:spcAft>
                <a:spcPts val="0"/>
              </a:spcAft>
              <a:defRPr/>
            </a:pPr>
            <a:endParaRPr lang="en-US" sz="2400" dirty="0">
              <a:latin typeface="Times New Roman"/>
            </a:endParaRPr>
          </a:p>
          <a:p>
            <a:pPr fontAlgn="auto">
              <a:spcBef>
                <a:spcPts val="0"/>
              </a:spcBef>
              <a:spcAft>
                <a:spcPts val="0"/>
              </a:spcAft>
              <a:defRPr/>
            </a:pPr>
            <a:endParaRPr lang="en-US" sz="2400" dirty="0">
              <a:latin typeface="Times New Roman"/>
            </a:endParaRPr>
          </a:p>
          <a:p>
            <a:pPr fontAlgn="auto">
              <a:spcBef>
                <a:spcPts val="0"/>
              </a:spcBef>
              <a:spcAft>
                <a:spcPts val="0"/>
              </a:spcAft>
              <a:defRPr/>
            </a:pPr>
            <a:endParaRPr lang="en-US" sz="2400" dirty="0">
              <a:latin typeface="Times New Roman"/>
            </a:endParaRPr>
          </a:p>
          <a:p>
            <a:pPr fontAlgn="auto">
              <a:spcBef>
                <a:spcPts val="0"/>
              </a:spcBef>
              <a:spcAft>
                <a:spcPts val="0"/>
              </a:spcAft>
              <a:defRPr/>
            </a:pPr>
            <a:r>
              <a:rPr lang="en-US" sz="2400" dirty="0">
                <a:latin typeface="Times New Roman"/>
              </a:rPr>
              <a:t>                     </a:t>
            </a:r>
          </a:p>
          <a:p>
            <a:pPr fontAlgn="auto">
              <a:spcBef>
                <a:spcPts val="0"/>
              </a:spcBef>
              <a:spcAft>
                <a:spcPts val="0"/>
              </a:spcAft>
              <a:defRPr/>
            </a:pPr>
            <a:r>
              <a:rPr lang="en-US" sz="2800" dirty="0">
                <a:latin typeface="Times New Roman"/>
              </a:rPr>
              <a:t>   </a:t>
            </a:r>
          </a:p>
          <a:p>
            <a:pPr fontAlgn="auto">
              <a:spcBef>
                <a:spcPts val="0"/>
              </a:spcBef>
              <a:spcAft>
                <a:spcPts val="0"/>
              </a:spcAft>
              <a:defRPr/>
            </a:pPr>
            <a:endParaRPr lang="en-US" sz="2800" dirty="0">
              <a:latin typeface="Times New Roman"/>
            </a:endParaRPr>
          </a:p>
          <a:p>
            <a:pPr fontAlgn="auto">
              <a:spcBef>
                <a:spcPts val="0"/>
              </a:spcBef>
              <a:spcAft>
                <a:spcPts val="0"/>
              </a:spcAft>
              <a:defRPr/>
            </a:pPr>
            <a:endParaRPr lang="en-US" sz="2800" dirty="0">
              <a:latin typeface="Times New Roman"/>
            </a:endParaRPr>
          </a:p>
        </p:txBody>
      </p:sp>
      <p:sp>
        <p:nvSpPr>
          <p:cNvPr id="6151" name="TextBox 29"/>
          <p:cNvSpPr txBox="1">
            <a:spLocks noChangeArrowheads="1"/>
          </p:cNvSpPr>
          <p:nvPr/>
        </p:nvSpPr>
        <p:spPr bwMode="auto">
          <a:xfrm>
            <a:off x="214313" y="42863"/>
            <a:ext cx="16240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b="1" u="sng">
                <a:solidFill>
                  <a:srgbClr val="FF0000"/>
                </a:solidFill>
                <a:latin typeface="Times New Roman" pitchFamily="18" charset="0"/>
              </a:rPr>
              <a:t>BÀI TẬP</a:t>
            </a:r>
          </a:p>
        </p:txBody>
      </p:sp>
      <p:sp>
        <p:nvSpPr>
          <p:cNvPr id="6152" name="TextBox 30"/>
          <p:cNvSpPr txBox="1">
            <a:spLocks noChangeArrowheads="1"/>
          </p:cNvSpPr>
          <p:nvPr/>
        </p:nvSpPr>
        <p:spPr bwMode="auto">
          <a:xfrm>
            <a:off x="304800" y="762000"/>
            <a:ext cx="70866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200" b="1">
                <a:latin typeface="Times New Roman" pitchFamily="18" charset="0"/>
                <a:cs typeface="Times New Roman" pitchFamily="18" charset="0"/>
              </a:rPr>
              <a:t>Tính giá trị của biểu thức :</a:t>
            </a:r>
            <a:r>
              <a:rPr lang="en-US" sz="3200" b="1">
                <a:solidFill>
                  <a:srgbClr val="FF0000"/>
                </a:solidFill>
                <a:latin typeface="Times New Roman" pitchFamily="18" charset="0"/>
                <a:cs typeface="Times New Roman" pitchFamily="18" charset="0"/>
              </a:rPr>
              <a:t> 4 x</a:t>
            </a:r>
            <a:r>
              <a:rPr lang="en-US" sz="3200" b="1" baseline="30000">
                <a:solidFill>
                  <a:srgbClr val="FF0000"/>
                </a:solidFill>
                <a:latin typeface="Times New Roman" pitchFamily="18" charset="0"/>
                <a:cs typeface="Times New Roman" pitchFamily="18" charset="0"/>
              </a:rPr>
              <a:t>2</a:t>
            </a:r>
            <a:r>
              <a:rPr lang="en-US" sz="3200" b="1">
                <a:solidFill>
                  <a:srgbClr val="FF0000"/>
                </a:solidFill>
                <a:latin typeface="Times New Roman" pitchFamily="18" charset="0"/>
                <a:cs typeface="Times New Roman" pitchFamily="18" charset="0"/>
              </a:rPr>
              <a:t> – 3x +1</a:t>
            </a:r>
          </a:p>
          <a:p>
            <a:pPr eaLnBrk="1" hangingPunct="1"/>
            <a:r>
              <a:rPr lang="en-US" sz="3200" b="1">
                <a:solidFill>
                  <a:srgbClr val="002060"/>
                </a:solidFill>
                <a:latin typeface="Times New Roman" pitchFamily="18" charset="0"/>
                <a:cs typeface="Times New Roman" pitchFamily="18" charset="0"/>
              </a:rPr>
              <a:t>Tại x=1  ;         x = </a:t>
            </a:r>
            <a:r>
              <a:rPr lang="en-US" sz="3200" b="1">
                <a:latin typeface="Times New Roman" pitchFamily="18" charset="0"/>
                <a:cs typeface="Times New Roman" pitchFamily="18" charset="0"/>
              </a:rPr>
              <a:t>                </a:t>
            </a:r>
          </a:p>
        </p:txBody>
      </p:sp>
      <p:sp>
        <p:nvSpPr>
          <p:cNvPr id="32" name="TextBox 31"/>
          <p:cNvSpPr txBox="1">
            <a:spLocks noChangeArrowheads="1"/>
          </p:cNvSpPr>
          <p:nvPr/>
        </p:nvSpPr>
        <p:spPr bwMode="auto">
          <a:xfrm>
            <a:off x="4267200" y="2362200"/>
            <a:ext cx="4648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a:solidFill>
                  <a:srgbClr val="CC3300"/>
                </a:solidFill>
                <a:latin typeface="Times New Roman" pitchFamily="18" charset="0"/>
              </a:rPr>
              <a:t>*Thay x =     vào biểu thức :</a:t>
            </a:r>
            <a:endParaRPr lang="en-US" sz="2800">
              <a:latin typeface="Times New Roman" pitchFamily="18" charset="0"/>
            </a:endParaRPr>
          </a:p>
        </p:txBody>
      </p:sp>
      <p:graphicFrame>
        <p:nvGraphicFramePr>
          <p:cNvPr id="33" name="Object 22"/>
          <p:cNvGraphicFramePr>
            <a:graphicFrameLocks noChangeAspect="1"/>
          </p:cNvGraphicFramePr>
          <p:nvPr/>
        </p:nvGraphicFramePr>
        <p:xfrm>
          <a:off x="5943600" y="2362200"/>
          <a:ext cx="354013" cy="641350"/>
        </p:xfrm>
        <a:graphic>
          <a:graphicData uri="http://schemas.openxmlformats.org/presentationml/2006/ole">
            <mc:AlternateContent xmlns:mc="http://schemas.openxmlformats.org/markup-compatibility/2006">
              <mc:Choice xmlns:v="urn:schemas-microsoft-com:vml" Requires="v">
                <p:oleObj spid="_x0000_s6189" name="Equation" r:id="rId8" imgW="152334" imgH="393529" progId="">
                  <p:embed/>
                </p:oleObj>
              </mc:Choice>
              <mc:Fallback>
                <p:oleObj name="Equation" r:id="rId8" imgW="152334" imgH="393529" progId="">
                  <p:embed/>
                  <p:pic>
                    <p:nvPicPr>
                      <p:cNvPr id="0" name="Object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3600" y="2362200"/>
                        <a:ext cx="35401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5" name="TextBox 34"/>
          <p:cNvSpPr txBox="1">
            <a:spLocks noChangeArrowheads="1"/>
          </p:cNvSpPr>
          <p:nvPr/>
        </p:nvSpPr>
        <p:spPr bwMode="auto">
          <a:xfrm>
            <a:off x="4495800" y="2895600"/>
            <a:ext cx="19431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a:latin typeface="Times New Roman" pitchFamily="18" charset="0"/>
              </a:rPr>
              <a:t>4 x</a:t>
            </a:r>
            <a:r>
              <a:rPr lang="en-US" sz="2800" baseline="30000">
                <a:latin typeface="Times New Roman" pitchFamily="18" charset="0"/>
              </a:rPr>
              <a:t>2</a:t>
            </a:r>
            <a:r>
              <a:rPr lang="en-US" sz="2800">
                <a:latin typeface="Times New Roman" pitchFamily="18" charset="0"/>
              </a:rPr>
              <a:t> – 3x +1</a:t>
            </a:r>
          </a:p>
        </p:txBody>
      </p:sp>
      <p:sp>
        <p:nvSpPr>
          <p:cNvPr id="36" name="TextBox 35"/>
          <p:cNvSpPr txBox="1">
            <a:spLocks noChangeArrowheads="1"/>
          </p:cNvSpPr>
          <p:nvPr/>
        </p:nvSpPr>
        <p:spPr bwMode="auto">
          <a:xfrm>
            <a:off x="4724400" y="3505200"/>
            <a:ext cx="38862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a:latin typeface="Times New Roman" pitchFamily="18" charset="0"/>
              </a:rPr>
              <a:t>= 4 .      - 3.     + 1 </a:t>
            </a:r>
          </a:p>
          <a:p>
            <a:pPr eaLnBrk="1" hangingPunct="1"/>
            <a:endParaRPr lang="en-US" sz="2800">
              <a:latin typeface="Times New Roman" pitchFamily="18" charset="0"/>
            </a:endParaRPr>
          </a:p>
        </p:txBody>
      </p:sp>
      <p:sp>
        <p:nvSpPr>
          <p:cNvPr id="37" name="TextBox 36"/>
          <p:cNvSpPr txBox="1">
            <a:spLocks noChangeArrowheads="1"/>
          </p:cNvSpPr>
          <p:nvPr/>
        </p:nvSpPr>
        <p:spPr bwMode="auto">
          <a:xfrm>
            <a:off x="4495800" y="4343400"/>
            <a:ext cx="3810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a:latin typeface="Times New Roman" pitchFamily="18" charset="0"/>
              </a:rPr>
              <a:t> =  4.       -      + 1</a:t>
            </a:r>
          </a:p>
        </p:txBody>
      </p:sp>
      <p:sp>
        <p:nvSpPr>
          <p:cNvPr id="38" name="TextBox 37"/>
          <p:cNvSpPr txBox="1">
            <a:spLocks noChangeArrowheads="1"/>
          </p:cNvSpPr>
          <p:nvPr/>
        </p:nvSpPr>
        <p:spPr bwMode="auto">
          <a:xfrm>
            <a:off x="4572000" y="5029200"/>
            <a:ext cx="10668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a:latin typeface="Times New Roman" pitchFamily="18" charset="0"/>
              </a:rPr>
              <a:t>=  2  -      </a:t>
            </a:r>
          </a:p>
          <a:p>
            <a:pPr eaLnBrk="1" hangingPunct="1"/>
            <a:endParaRPr lang="en-US" sz="2800">
              <a:latin typeface="Times New Roman" pitchFamily="18" charset="0"/>
            </a:endParaRPr>
          </a:p>
        </p:txBody>
      </p:sp>
      <p:graphicFrame>
        <p:nvGraphicFramePr>
          <p:cNvPr id="47" name="Object 29"/>
          <p:cNvGraphicFramePr>
            <a:graphicFrameLocks noChangeAspect="1"/>
          </p:cNvGraphicFramePr>
          <p:nvPr/>
        </p:nvGraphicFramePr>
        <p:xfrm>
          <a:off x="5410200" y="3429000"/>
          <a:ext cx="509588" cy="811213"/>
        </p:xfrm>
        <a:graphic>
          <a:graphicData uri="http://schemas.openxmlformats.org/presentationml/2006/ole">
            <mc:AlternateContent xmlns:mc="http://schemas.openxmlformats.org/markup-compatibility/2006">
              <mc:Choice xmlns:v="urn:schemas-microsoft-com:vml" Requires="v">
                <p:oleObj spid="_x0000_s6190" name="Equation" r:id="rId9" imgW="342751" imgH="469696" progId="Equation.3">
                  <p:embed/>
                </p:oleObj>
              </mc:Choice>
              <mc:Fallback>
                <p:oleObj name="Equation" r:id="rId9" imgW="342751" imgH="469696" progId="Equation.3">
                  <p:embed/>
                  <p:pic>
                    <p:nvPicPr>
                      <p:cNvPr id="0" name="Object 2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10200" y="3429000"/>
                        <a:ext cx="509588" cy="811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8" name="Object 30"/>
          <p:cNvGraphicFramePr>
            <a:graphicFrameLocks noChangeAspect="1"/>
          </p:cNvGraphicFramePr>
          <p:nvPr/>
        </p:nvGraphicFramePr>
        <p:xfrm>
          <a:off x="6477000" y="3505200"/>
          <a:ext cx="265113" cy="722313"/>
        </p:xfrm>
        <a:graphic>
          <a:graphicData uri="http://schemas.openxmlformats.org/presentationml/2006/ole">
            <mc:AlternateContent xmlns:mc="http://schemas.openxmlformats.org/markup-compatibility/2006">
              <mc:Choice xmlns:v="urn:schemas-microsoft-com:vml" Requires="v">
                <p:oleObj spid="_x0000_s6191" name="Equation" r:id="rId11" imgW="152334" imgH="393529" progId="Equation.3">
                  <p:embed/>
                </p:oleObj>
              </mc:Choice>
              <mc:Fallback>
                <p:oleObj name="Equation" r:id="rId11" imgW="152334" imgH="393529" progId="Equation.3">
                  <p:embed/>
                  <p:pic>
                    <p:nvPicPr>
                      <p:cNvPr id="0" name="Object 3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77000" y="3505200"/>
                        <a:ext cx="265113" cy="72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9" name="Object 48"/>
          <p:cNvGraphicFramePr>
            <a:graphicFrameLocks noChangeAspect="1"/>
          </p:cNvGraphicFramePr>
          <p:nvPr/>
        </p:nvGraphicFramePr>
        <p:xfrm>
          <a:off x="5410200" y="4191000"/>
          <a:ext cx="457200" cy="869950"/>
        </p:xfrm>
        <a:graphic>
          <a:graphicData uri="http://schemas.openxmlformats.org/presentationml/2006/ole">
            <mc:AlternateContent xmlns:mc="http://schemas.openxmlformats.org/markup-compatibility/2006">
              <mc:Choice xmlns:v="urn:schemas-microsoft-com:vml" Requires="v">
                <p:oleObj spid="_x0000_s6192" name="Equation" r:id="rId12" imgW="291973" imgH="431613" progId="">
                  <p:embed/>
                </p:oleObj>
              </mc:Choice>
              <mc:Fallback>
                <p:oleObj name="Equation" r:id="rId12" imgW="291973" imgH="431613" progId="">
                  <p:embed/>
                  <p:pic>
                    <p:nvPicPr>
                      <p:cNvPr id="0" name="Object 4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10200" y="4191000"/>
                        <a:ext cx="457200" cy="869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 name="Object 32"/>
          <p:cNvGraphicFramePr>
            <a:graphicFrameLocks noChangeAspect="1"/>
          </p:cNvGraphicFramePr>
          <p:nvPr/>
        </p:nvGraphicFramePr>
        <p:xfrm>
          <a:off x="6172200" y="4191000"/>
          <a:ext cx="354013" cy="914400"/>
        </p:xfrm>
        <a:graphic>
          <a:graphicData uri="http://schemas.openxmlformats.org/presentationml/2006/ole">
            <mc:AlternateContent xmlns:mc="http://schemas.openxmlformats.org/markup-compatibility/2006">
              <mc:Choice xmlns:v="urn:schemas-microsoft-com:vml" Requires="v">
                <p:oleObj spid="_x0000_s6193" name="Equation" r:id="rId14" imgW="152334" imgH="393529" progId="Equation.3">
                  <p:embed/>
                </p:oleObj>
              </mc:Choice>
              <mc:Fallback>
                <p:oleObj name="Equation" r:id="rId14" imgW="152334" imgH="393529" progId="Equation.3">
                  <p:embed/>
                  <p:pic>
                    <p:nvPicPr>
                      <p:cNvPr id="0" name="Object 3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172200" y="4191000"/>
                        <a:ext cx="3540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1" name="Object 33"/>
          <p:cNvGraphicFramePr>
            <a:graphicFrameLocks noChangeAspect="1"/>
          </p:cNvGraphicFramePr>
          <p:nvPr/>
        </p:nvGraphicFramePr>
        <p:xfrm>
          <a:off x="5638800" y="5029200"/>
          <a:ext cx="265113" cy="722313"/>
        </p:xfrm>
        <a:graphic>
          <a:graphicData uri="http://schemas.openxmlformats.org/presentationml/2006/ole">
            <mc:AlternateContent xmlns:mc="http://schemas.openxmlformats.org/markup-compatibility/2006">
              <mc:Choice xmlns:v="urn:schemas-microsoft-com:vml" Requires="v">
                <p:oleObj spid="_x0000_s6194" name="Equation" r:id="rId16" imgW="152334" imgH="393529" progId="Equation.3">
                  <p:embed/>
                </p:oleObj>
              </mc:Choice>
              <mc:Fallback>
                <p:oleObj name="Equation" r:id="rId16" imgW="152334" imgH="393529" progId="Equation.3">
                  <p:embed/>
                  <p:pic>
                    <p:nvPicPr>
                      <p:cNvPr id="0" name="Object 3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638800" y="5029200"/>
                        <a:ext cx="265113" cy="72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2" name="TextBox 51"/>
          <p:cNvSpPr txBox="1">
            <a:spLocks noChangeArrowheads="1"/>
          </p:cNvSpPr>
          <p:nvPr/>
        </p:nvSpPr>
        <p:spPr bwMode="auto">
          <a:xfrm>
            <a:off x="4648200" y="5791200"/>
            <a:ext cx="1524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Times New Roman" pitchFamily="18" charset="0"/>
              </a:rPr>
              <a:t>=</a:t>
            </a:r>
          </a:p>
        </p:txBody>
      </p:sp>
      <p:graphicFrame>
        <p:nvGraphicFramePr>
          <p:cNvPr id="53" name="Object 52"/>
          <p:cNvGraphicFramePr>
            <a:graphicFrameLocks noChangeAspect="1"/>
          </p:cNvGraphicFramePr>
          <p:nvPr/>
        </p:nvGraphicFramePr>
        <p:xfrm>
          <a:off x="5029200" y="5638800"/>
          <a:ext cx="320675" cy="722313"/>
        </p:xfrm>
        <a:graphic>
          <a:graphicData uri="http://schemas.openxmlformats.org/presentationml/2006/ole">
            <mc:AlternateContent xmlns:mc="http://schemas.openxmlformats.org/markup-compatibility/2006">
              <mc:Choice xmlns:v="urn:schemas-microsoft-com:vml" Requires="v">
                <p:oleObj spid="_x0000_s6195" name="Equation" r:id="rId18" imgW="152334" imgH="393529" progId="">
                  <p:embed/>
                </p:oleObj>
              </mc:Choice>
              <mc:Fallback>
                <p:oleObj name="Equation" r:id="rId18" imgW="152334" imgH="393529" progId="">
                  <p:embed/>
                  <p:pic>
                    <p:nvPicPr>
                      <p:cNvPr id="0" name="Object 5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200" y="5638800"/>
                        <a:ext cx="320675" cy="72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3"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
                                        <p:tgtEl>
                                          <p:spTgt spid="5">
                                            <p:txEl>
                                              <p:pRg st="0" end="0"/>
                                            </p:txEl>
                                          </p:spTgt>
                                        </p:tgtEl>
                                      </p:cBhvr>
                                    </p:animEffect>
                                    <p:anim calcmode="lin" valueType="num">
                                      <p:cBhvr>
                                        <p:cTn id="8" dur="4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5">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5">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5">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nodeType="clickPar">
                      <p:stCondLst>
                        <p:cond delay="indefinite"/>
                      </p:stCondLst>
                      <p:childTnLst>
                        <p:par>
                          <p:cTn id="13" fill="hold" nodeType="withGroup">
                            <p:stCondLst>
                              <p:cond delay="0"/>
                            </p:stCondLst>
                            <p:childTnLst>
                              <p:par>
                                <p:cTn id="14" presetID="43" presetClass="entr" presetSubtype="0" fill="hold" nodeType="click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fade">
                                      <p:cBhvr>
                                        <p:cTn id="16" dur="100"/>
                                        <p:tgtEl>
                                          <p:spTgt spid="5">
                                            <p:txEl>
                                              <p:pRg st="1" end="1"/>
                                            </p:txEl>
                                          </p:spTgt>
                                        </p:tgtEl>
                                      </p:cBhvr>
                                    </p:animEffect>
                                    <p:anim calcmode="lin" valueType="num">
                                      <p:cBhvr>
                                        <p:cTn id="17" dur="4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8" dur="400" fill="hold"/>
                                        <p:tgtEl>
                                          <p:spTgt spid="5">
                                            <p:txEl>
                                              <p:pRg st="1" end="1"/>
                                            </p:txEl>
                                          </p:spTgt>
                                        </p:tgtEl>
                                        <p:attrNameLst>
                                          <p:attrName>ppt_y</p:attrName>
                                        </p:attrNameLst>
                                      </p:cBhvr>
                                      <p:tavLst>
                                        <p:tav tm="0">
                                          <p:val>
                                            <p:strVal val="#ppt_y+0.31"/>
                                          </p:val>
                                        </p:tav>
                                        <p:tav tm="100000">
                                          <p:val>
                                            <p:strVal val="#ppt_y+0.31"/>
                                          </p:val>
                                        </p:tav>
                                      </p:tavLst>
                                    </p:anim>
                                    <p:anim calcmode="lin" valueType="num">
                                      <p:cBhvr>
                                        <p:cTn id="19" dur="600" decel="50000" fill="hold">
                                          <p:stCondLst>
                                            <p:cond delay="400"/>
                                          </p:stCondLst>
                                        </p:cTn>
                                        <p:tgtEl>
                                          <p:spTgt spid="5">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0" dur="600" decel="50000" fill="hold">
                                          <p:stCondLst>
                                            <p:cond delay="400"/>
                                          </p:stCondLst>
                                        </p:cTn>
                                        <p:tgtEl>
                                          <p:spTgt spid="5">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52" presetClass="entr" presetSubtype="0" fill="hold"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Scale>
                                      <p:cBhvr>
                                        <p:cTn id="25" dur="1000" decel="50000" fill="hold">
                                          <p:stCondLst>
                                            <p:cond delay="0"/>
                                          </p:stCondLst>
                                        </p:cTn>
                                        <p:tgtEl>
                                          <p:spTgt spid="5">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6" dur="1000" decel="50000" fill="hold">
                                          <p:stCondLst>
                                            <p:cond delay="0"/>
                                          </p:stCondLst>
                                        </p:cTn>
                                        <p:tgtEl>
                                          <p:spTgt spid="5">
                                            <p:txEl>
                                              <p:pRg st="2" end="2"/>
                                            </p:txEl>
                                          </p:spTgt>
                                        </p:tgtEl>
                                        <p:attrNameLst>
                                          <p:attrName>ppt_x</p:attrName>
                                          <p:attrName>ppt_y</p:attrName>
                                        </p:attrNameLst>
                                      </p:cBhvr>
                                    </p:animMotion>
                                    <p:animEffect transition="in" filter="fade">
                                      <p:cBhvr>
                                        <p:cTn id="27" dur="1000"/>
                                        <p:tgtEl>
                                          <p:spTgt spid="5">
                                            <p:txEl>
                                              <p:pRg st="2" end="2"/>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3" presetClass="entr" presetSubtype="0" fill="hold"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100"/>
                                        <p:tgtEl>
                                          <p:spTgt spid="5">
                                            <p:txEl>
                                              <p:pRg st="4" end="4"/>
                                            </p:txEl>
                                          </p:spTgt>
                                        </p:tgtEl>
                                      </p:cBhvr>
                                    </p:animEffect>
                                    <p:anim calcmode="lin" valueType="num">
                                      <p:cBhvr>
                                        <p:cTn id="33" dur="4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4" dur="400" fill="hold"/>
                                        <p:tgtEl>
                                          <p:spTgt spid="5">
                                            <p:txEl>
                                              <p:pRg st="4" end="4"/>
                                            </p:txEl>
                                          </p:spTgt>
                                        </p:tgtEl>
                                        <p:attrNameLst>
                                          <p:attrName>ppt_y</p:attrName>
                                        </p:attrNameLst>
                                      </p:cBhvr>
                                      <p:tavLst>
                                        <p:tav tm="0">
                                          <p:val>
                                            <p:strVal val="#ppt_y+0.31"/>
                                          </p:val>
                                        </p:tav>
                                        <p:tav tm="100000">
                                          <p:val>
                                            <p:strVal val="#ppt_y+0.31"/>
                                          </p:val>
                                        </p:tav>
                                      </p:tavLst>
                                    </p:anim>
                                    <p:anim calcmode="lin" valueType="num">
                                      <p:cBhvr>
                                        <p:cTn id="35" dur="600" decel="50000" fill="hold">
                                          <p:stCondLst>
                                            <p:cond delay="400"/>
                                          </p:stCondLst>
                                        </p:cTn>
                                        <p:tgtEl>
                                          <p:spTgt spid="5">
                                            <p:txEl>
                                              <p:pRg st="4" end="4"/>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6" dur="600" decel="50000" fill="hold">
                                          <p:stCondLst>
                                            <p:cond delay="400"/>
                                          </p:stCondLst>
                                        </p:cTn>
                                        <p:tgtEl>
                                          <p:spTgt spid="5">
                                            <p:txEl>
                                              <p:pRg st="4" end="4"/>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37" presetID="25" presetClass="entr" presetSubtype="0" fill="hold" grpId="0" nodeType="withEffect">
                                  <p:stCondLst>
                                    <p:cond delay="0"/>
                                  </p:stCondLst>
                                  <p:childTnLst>
                                    <p:set>
                                      <p:cBhvr>
                                        <p:cTn id="38" dur="1" fill="hold">
                                          <p:stCondLst>
                                            <p:cond delay="0"/>
                                          </p:stCondLst>
                                        </p:cTn>
                                        <p:tgtEl>
                                          <p:spTgt spid="5">
                                            <p:txEl>
                                              <p:pRg st="0" end="0"/>
                                            </p:txEl>
                                          </p:spTgt>
                                        </p:tgtEl>
                                        <p:attrNameLst>
                                          <p:attrName>style.visibility</p:attrName>
                                        </p:attrNameLst>
                                      </p:cBhvr>
                                      <p:to>
                                        <p:strVal val="visible"/>
                                      </p:to>
                                    </p:set>
                                    <p:anim calcmode="lin" valueType="num">
                                      <p:cBhvr>
                                        <p:cTn id="39" dur="500" decel="50000" fill="hold">
                                          <p:stCondLst>
                                            <p:cond delay="0"/>
                                          </p:stCondLst>
                                        </p:cTn>
                                        <p:tgtEl>
                                          <p:spTgt spid="5">
                                            <p:txEl>
                                              <p:pRg st="0" end="0"/>
                                            </p:txEl>
                                          </p:spTgt>
                                        </p:tgtEl>
                                        <p:attrNameLst>
                                          <p:attrName>style.rotation</p:attrName>
                                        </p:attrNameLst>
                                      </p:cBhvr>
                                      <p:tavLst>
                                        <p:tav tm="0">
                                          <p:val>
                                            <p:fltVal val="-90"/>
                                          </p:val>
                                        </p:tav>
                                        <p:tav tm="100000">
                                          <p:val>
                                            <p:fltVal val="0"/>
                                          </p:val>
                                        </p:tav>
                                      </p:tavLst>
                                    </p:anim>
                                    <p:anim calcmode="lin" valueType="num">
                                      <p:cBhvr>
                                        <p:cTn id="40" dur="500" decel="50000" fill="hold">
                                          <p:stCondLst>
                                            <p:cond delay="0"/>
                                          </p:stCondLst>
                                        </p:cTn>
                                        <p:tgtEl>
                                          <p:spTgt spid="5">
                                            <p:txEl>
                                              <p:pRg st="0" end="0"/>
                                            </p:txEl>
                                          </p:spTgt>
                                        </p:tgtEl>
                                        <p:attrNameLst>
                                          <p:attrName>ppt_w</p:attrName>
                                        </p:attrNameLst>
                                      </p:cBhvr>
                                      <p:tavLst>
                                        <p:tav tm="0">
                                          <p:val>
                                            <p:strVal val="#ppt_w"/>
                                          </p:val>
                                        </p:tav>
                                        <p:tav tm="100000">
                                          <p:val>
                                            <p:strVal val="#ppt_w*.05"/>
                                          </p:val>
                                        </p:tav>
                                      </p:tavLst>
                                    </p:anim>
                                    <p:anim calcmode="lin" valueType="num">
                                      <p:cBhvr>
                                        <p:cTn id="41" dur="500" accel="50000" fill="hold">
                                          <p:stCondLst>
                                            <p:cond delay="500"/>
                                          </p:stCondLst>
                                        </p:cTn>
                                        <p:tgtEl>
                                          <p:spTgt spid="5">
                                            <p:txEl>
                                              <p:pRg st="0" end="0"/>
                                            </p:txEl>
                                          </p:spTgt>
                                        </p:tgtEl>
                                        <p:attrNameLst>
                                          <p:attrName>ppt_w</p:attrName>
                                        </p:attrNameLst>
                                      </p:cBhvr>
                                      <p:tavLst>
                                        <p:tav tm="0">
                                          <p:val>
                                            <p:strVal val="#ppt_w*.05"/>
                                          </p:val>
                                        </p:tav>
                                        <p:tav tm="100000">
                                          <p:val>
                                            <p:strVal val="#ppt_w"/>
                                          </p:val>
                                        </p:tav>
                                      </p:tavLst>
                                    </p:anim>
                                    <p:anim calcmode="lin" valueType="num">
                                      <p:cBhvr>
                                        <p:cTn id="42" dur="1000" fill="hold"/>
                                        <p:tgtEl>
                                          <p:spTgt spid="5">
                                            <p:txEl>
                                              <p:pRg st="0" end="0"/>
                                            </p:txEl>
                                          </p:spTgt>
                                        </p:tgtEl>
                                        <p:attrNameLst>
                                          <p:attrName>ppt_h</p:attrName>
                                        </p:attrNameLst>
                                      </p:cBhvr>
                                      <p:tavLst>
                                        <p:tav tm="0">
                                          <p:val>
                                            <p:strVal val="#ppt_h"/>
                                          </p:val>
                                        </p:tav>
                                        <p:tav tm="100000">
                                          <p:val>
                                            <p:strVal val="#ppt_h"/>
                                          </p:val>
                                        </p:tav>
                                      </p:tavLst>
                                    </p:anim>
                                    <p:anim calcmode="lin" valueType="num">
                                      <p:cBhvr>
                                        <p:cTn id="43" dur="500" decel="50000" fill="hold">
                                          <p:stCondLst>
                                            <p:cond delay="0"/>
                                          </p:stCondLst>
                                        </p:cTn>
                                        <p:tgtEl>
                                          <p:spTgt spid="5">
                                            <p:txEl>
                                              <p:pRg st="0" end="0"/>
                                            </p:txEl>
                                          </p:spTgt>
                                        </p:tgtEl>
                                        <p:attrNameLst>
                                          <p:attrName>ppt_x</p:attrName>
                                        </p:attrNameLst>
                                      </p:cBhvr>
                                      <p:tavLst>
                                        <p:tav tm="0">
                                          <p:val>
                                            <p:strVal val="#ppt_x+.4"/>
                                          </p:val>
                                        </p:tav>
                                        <p:tav tm="100000">
                                          <p:val>
                                            <p:strVal val="#ppt_x"/>
                                          </p:val>
                                        </p:tav>
                                      </p:tavLst>
                                    </p:anim>
                                    <p:anim calcmode="lin" valueType="num">
                                      <p:cBhvr>
                                        <p:cTn id="44" dur="500" decel="50000" fill="hold">
                                          <p:stCondLst>
                                            <p:cond delay="0"/>
                                          </p:stCondLst>
                                        </p:cTn>
                                        <p:tgtEl>
                                          <p:spTgt spid="5">
                                            <p:txEl>
                                              <p:pRg st="0" end="0"/>
                                            </p:txEl>
                                          </p:spTgt>
                                        </p:tgtEl>
                                        <p:attrNameLst>
                                          <p:attrName>ppt_y</p:attrName>
                                        </p:attrNameLst>
                                      </p:cBhvr>
                                      <p:tavLst>
                                        <p:tav tm="0">
                                          <p:val>
                                            <p:strVal val="#ppt_y-.2"/>
                                          </p:val>
                                        </p:tav>
                                        <p:tav tm="100000">
                                          <p:val>
                                            <p:strVal val="#ppt_y+.1"/>
                                          </p:val>
                                        </p:tav>
                                      </p:tavLst>
                                    </p:anim>
                                    <p:anim calcmode="lin" valueType="num">
                                      <p:cBhvr>
                                        <p:cTn id="45" dur="500" accel="50000" fill="hold">
                                          <p:stCondLst>
                                            <p:cond delay="500"/>
                                          </p:stCondLst>
                                        </p:cTn>
                                        <p:tgtEl>
                                          <p:spTgt spid="5">
                                            <p:txEl>
                                              <p:pRg st="0" end="0"/>
                                            </p:txEl>
                                          </p:spTgt>
                                        </p:tgtEl>
                                        <p:attrNameLst>
                                          <p:attrName>ppt_y</p:attrName>
                                        </p:attrNameLst>
                                      </p:cBhvr>
                                      <p:tavLst>
                                        <p:tav tm="0">
                                          <p:val>
                                            <p:strVal val="#ppt_y+.1"/>
                                          </p:val>
                                        </p:tav>
                                        <p:tav tm="100000">
                                          <p:val>
                                            <p:strVal val="#ppt_y"/>
                                          </p:val>
                                        </p:tav>
                                      </p:tavLst>
                                    </p:anim>
                                    <p:animEffect transition="in" filter="fade">
                                      <p:cBhvr>
                                        <p:cTn id="46" dur="1000" decel="50000">
                                          <p:stCondLst>
                                            <p:cond delay="0"/>
                                          </p:stCondLst>
                                        </p:cTn>
                                        <p:tgtEl>
                                          <p:spTgt spid="5">
                                            <p:txEl>
                                              <p:pRg st="0" end="0"/>
                                            </p:txEl>
                                          </p:spTgt>
                                        </p:tgtEl>
                                      </p:cBhvr>
                                    </p:animEffect>
                                  </p:childTnLst>
                                </p:cTn>
                              </p:par>
                              <p:par>
                                <p:cTn id="47" presetID="25" presetClass="entr" presetSubtype="0" fill="hold" grpId="0" nodeType="withEffect">
                                  <p:stCondLst>
                                    <p:cond delay="0"/>
                                  </p:stCondLst>
                                  <p:childTnLst>
                                    <p:set>
                                      <p:cBhvr>
                                        <p:cTn id="48" dur="1" fill="hold">
                                          <p:stCondLst>
                                            <p:cond delay="0"/>
                                          </p:stCondLst>
                                        </p:cTn>
                                        <p:tgtEl>
                                          <p:spTgt spid="5">
                                            <p:txEl>
                                              <p:pRg st="1" end="1"/>
                                            </p:txEl>
                                          </p:spTgt>
                                        </p:tgtEl>
                                        <p:attrNameLst>
                                          <p:attrName>style.visibility</p:attrName>
                                        </p:attrNameLst>
                                      </p:cBhvr>
                                      <p:to>
                                        <p:strVal val="visible"/>
                                      </p:to>
                                    </p:set>
                                    <p:anim calcmode="lin" valueType="num">
                                      <p:cBhvr>
                                        <p:cTn id="49" dur="500" decel="50000" fill="hold">
                                          <p:stCondLst>
                                            <p:cond delay="0"/>
                                          </p:stCondLst>
                                        </p:cTn>
                                        <p:tgtEl>
                                          <p:spTgt spid="5">
                                            <p:txEl>
                                              <p:pRg st="1" end="1"/>
                                            </p:txEl>
                                          </p:spTgt>
                                        </p:tgtEl>
                                        <p:attrNameLst>
                                          <p:attrName>style.rotation</p:attrName>
                                        </p:attrNameLst>
                                      </p:cBhvr>
                                      <p:tavLst>
                                        <p:tav tm="0">
                                          <p:val>
                                            <p:fltVal val="-90"/>
                                          </p:val>
                                        </p:tav>
                                        <p:tav tm="100000">
                                          <p:val>
                                            <p:fltVal val="0"/>
                                          </p:val>
                                        </p:tav>
                                      </p:tavLst>
                                    </p:anim>
                                    <p:anim calcmode="lin" valueType="num">
                                      <p:cBhvr>
                                        <p:cTn id="50" dur="500" decel="50000" fill="hold">
                                          <p:stCondLst>
                                            <p:cond delay="0"/>
                                          </p:stCondLst>
                                        </p:cTn>
                                        <p:tgtEl>
                                          <p:spTgt spid="5">
                                            <p:txEl>
                                              <p:pRg st="1" end="1"/>
                                            </p:txEl>
                                          </p:spTgt>
                                        </p:tgtEl>
                                        <p:attrNameLst>
                                          <p:attrName>ppt_w</p:attrName>
                                        </p:attrNameLst>
                                      </p:cBhvr>
                                      <p:tavLst>
                                        <p:tav tm="0">
                                          <p:val>
                                            <p:strVal val="#ppt_w"/>
                                          </p:val>
                                        </p:tav>
                                        <p:tav tm="100000">
                                          <p:val>
                                            <p:strVal val="#ppt_w*.05"/>
                                          </p:val>
                                        </p:tav>
                                      </p:tavLst>
                                    </p:anim>
                                    <p:anim calcmode="lin" valueType="num">
                                      <p:cBhvr>
                                        <p:cTn id="51" dur="500" accel="50000" fill="hold">
                                          <p:stCondLst>
                                            <p:cond delay="500"/>
                                          </p:stCondLst>
                                        </p:cTn>
                                        <p:tgtEl>
                                          <p:spTgt spid="5">
                                            <p:txEl>
                                              <p:pRg st="1" end="1"/>
                                            </p:txEl>
                                          </p:spTgt>
                                        </p:tgtEl>
                                        <p:attrNameLst>
                                          <p:attrName>ppt_w</p:attrName>
                                        </p:attrNameLst>
                                      </p:cBhvr>
                                      <p:tavLst>
                                        <p:tav tm="0">
                                          <p:val>
                                            <p:strVal val="#ppt_w*.05"/>
                                          </p:val>
                                        </p:tav>
                                        <p:tav tm="100000">
                                          <p:val>
                                            <p:strVal val="#ppt_w"/>
                                          </p:val>
                                        </p:tav>
                                      </p:tavLst>
                                    </p:anim>
                                    <p:anim calcmode="lin" valueType="num">
                                      <p:cBhvr>
                                        <p:cTn id="52" dur="1000" fill="hold"/>
                                        <p:tgtEl>
                                          <p:spTgt spid="5">
                                            <p:txEl>
                                              <p:pRg st="1" end="1"/>
                                            </p:txEl>
                                          </p:spTgt>
                                        </p:tgtEl>
                                        <p:attrNameLst>
                                          <p:attrName>ppt_h</p:attrName>
                                        </p:attrNameLst>
                                      </p:cBhvr>
                                      <p:tavLst>
                                        <p:tav tm="0">
                                          <p:val>
                                            <p:strVal val="#ppt_h"/>
                                          </p:val>
                                        </p:tav>
                                        <p:tav tm="100000">
                                          <p:val>
                                            <p:strVal val="#ppt_h"/>
                                          </p:val>
                                        </p:tav>
                                      </p:tavLst>
                                    </p:anim>
                                    <p:anim calcmode="lin" valueType="num">
                                      <p:cBhvr>
                                        <p:cTn id="53" dur="500" decel="50000" fill="hold">
                                          <p:stCondLst>
                                            <p:cond delay="0"/>
                                          </p:stCondLst>
                                        </p:cTn>
                                        <p:tgtEl>
                                          <p:spTgt spid="5">
                                            <p:txEl>
                                              <p:pRg st="1" end="1"/>
                                            </p:txEl>
                                          </p:spTgt>
                                        </p:tgtEl>
                                        <p:attrNameLst>
                                          <p:attrName>ppt_x</p:attrName>
                                        </p:attrNameLst>
                                      </p:cBhvr>
                                      <p:tavLst>
                                        <p:tav tm="0">
                                          <p:val>
                                            <p:strVal val="#ppt_x+.4"/>
                                          </p:val>
                                        </p:tav>
                                        <p:tav tm="100000">
                                          <p:val>
                                            <p:strVal val="#ppt_x"/>
                                          </p:val>
                                        </p:tav>
                                      </p:tavLst>
                                    </p:anim>
                                    <p:anim calcmode="lin" valueType="num">
                                      <p:cBhvr>
                                        <p:cTn id="54" dur="500" decel="50000" fill="hold">
                                          <p:stCondLst>
                                            <p:cond delay="0"/>
                                          </p:stCondLst>
                                        </p:cTn>
                                        <p:tgtEl>
                                          <p:spTgt spid="5">
                                            <p:txEl>
                                              <p:pRg st="1" end="1"/>
                                            </p:txEl>
                                          </p:spTgt>
                                        </p:tgtEl>
                                        <p:attrNameLst>
                                          <p:attrName>ppt_y</p:attrName>
                                        </p:attrNameLst>
                                      </p:cBhvr>
                                      <p:tavLst>
                                        <p:tav tm="0">
                                          <p:val>
                                            <p:strVal val="#ppt_y-.2"/>
                                          </p:val>
                                        </p:tav>
                                        <p:tav tm="100000">
                                          <p:val>
                                            <p:strVal val="#ppt_y+.1"/>
                                          </p:val>
                                        </p:tav>
                                      </p:tavLst>
                                    </p:anim>
                                    <p:anim calcmode="lin" valueType="num">
                                      <p:cBhvr>
                                        <p:cTn id="55" dur="500" accel="50000" fill="hold">
                                          <p:stCondLst>
                                            <p:cond delay="500"/>
                                          </p:stCondLst>
                                        </p:cTn>
                                        <p:tgtEl>
                                          <p:spTgt spid="5">
                                            <p:txEl>
                                              <p:pRg st="1" end="1"/>
                                            </p:txEl>
                                          </p:spTgt>
                                        </p:tgtEl>
                                        <p:attrNameLst>
                                          <p:attrName>ppt_y</p:attrName>
                                        </p:attrNameLst>
                                      </p:cBhvr>
                                      <p:tavLst>
                                        <p:tav tm="0">
                                          <p:val>
                                            <p:strVal val="#ppt_y+.1"/>
                                          </p:val>
                                        </p:tav>
                                        <p:tav tm="100000">
                                          <p:val>
                                            <p:strVal val="#ppt_y"/>
                                          </p:val>
                                        </p:tav>
                                      </p:tavLst>
                                    </p:anim>
                                    <p:animEffect transition="in" filter="fade">
                                      <p:cBhvr>
                                        <p:cTn id="56" dur="1000" decel="50000">
                                          <p:stCondLst>
                                            <p:cond delay="0"/>
                                          </p:stCondLst>
                                        </p:cTn>
                                        <p:tgtEl>
                                          <p:spTgt spid="5">
                                            <p:txEl>
                                              <p:pRg st="1" end="1"/>
                                            </p:txEl>
                                          </p:spTgt>
                                        </p:tgtEl>
                                      </p:cBhvr>
                                    </p:animEffect>
                                  </p:childTnLst>
                                </p:cTn>
                              </p:par>
                              <p:par>
                                <p:cTn id="57" presetID="25" presetClass="entr" presetSubtype="0" fill="hold" grpId="0" nodeType="withEffect">
                                  <p:stCondLst>
                                    <p:cond delay="0"/>
                                  </p:stCondLst>
                                  <p:childTnLst>
                                    <p:set>
                                      <p:cBhvr>
                                        <p:cTn id="58" dur="1" fill="hold">
                                          <p:stCondLst>
                                            <p:cond delay="0"/>
                                          </p:stCondLst>
                                        </p:cTn>
                                        <p:tgtEl>
                                          <p:spTgt spid="5">
                                            <p:txEl>
                                              <p:pRg st="2" end="2"/>
                                            </p:txEl>
                                          </p:spTgt>
                                        </p:tgtEl>
                                        <p:attrNameLst>
                                          <p:attrName>style.visibility</p:attrName>
                                        </p:attrNameLst>
                                      </p:cBhvr>
                                      <p:to>
                                        <p:strVal val="visible"/>
                                      </p:to>
                                    </p:set>
                                    <p:anim calcmode="lin" valueType="num">
                                      <p:cBhvr>
                                        <p:cTn id="59" dur="500" decel="50000" fill="hold">
                                          <p:stCondLst>
                                            <p:cond delay="0"/>
                                          </p:stCondLst>
                                        </p:cTn>
                                        <p:tgtEl>
                                          <p:spTgt spid="5">
                                            <p:txEl>
                                              <p:pRg st="2" end="2"/>
                                            </p:txEl>
                                          </p:spTgt>
                                        </p:tgtEl>
                                        <p:attrNameLst>
                                          <p:attrName>style.rotation</p:attrName>
                                        </p:attrNameLst>
                                      </p:cBhvr>
                                      <p:tavLst>
                                        <p:tav tm="0">
                                          <p:val>
                                            <p:fltVal val="-90"/>
                                          </p:val>
                                        </p:tav>
                                        <p:tav tm="100000">
                                          <p:val>
                                            <p:fltVal val="0"/>
                                          </p:val>
                                        </p:tav>
                                      </p:tavLst>
                                    </p:anim>
                                    <p:anim calcmode="lin" valueType="num">
                                      <p:cBhvr>
                                        <p:cTn id="60" dur="500" decel="50000" fill="hold">
                                          <p:stCondLst>
                                            <p:cond delay="0"/>
                                          </p:stCondLst>
                                        </p:cTn>
                                        <p:tgtEl>
                                          <p:spTgt spid="5">
                                            <p:txEl>
                                              <p:pRg st="2" end="2"/>
                                            </p:txEl>
                                          </p:spTgt>
                                        </p:tgtEl>
                                        <p:attrNameLst>
                                          <p:attrName>ppt_w</p:attrName>
                                        </p:attrNameLst>
                                      </p:cBhvr>
                                      <p:tavLst>
                                        <p:tav tm="0">
                                          <p:val>
                                            <p:strVal val="#ppt_w"/>
                                          </p:val>
                                        </p:tav>
                                        <p:tav tm="100000">
                                          <p:val>
                                            <p:strVal val="#ppt_w*.05"/>
                                          </p:val>
                                        </p:tav>
                                      </p:tavLst>
                                    </p:anim>
                                    <p:anim calcmode="lin" valueType="num">
                                      <p:cBhvr>
                                        <p:cTn id="61" dur="500" accel="50000" fill="hold">
                                          <p:stCondLst>
                                            <p:cond delay="500"/>
                                          </p:stCondLst>
                                        </p:cTn>
                                        <p:tgtEl>
                                          <p:spTgt spid="5">
                                            <p:txEl>
                                              <p:pRg st="2" end="2"/>
                                            </p:txEl>
                                          </p:spTgt>
                                        </p:tgtEl>
                                        <p:attrNameLst>
                                          <p:attrName>ppt_w</p:attrName>
                                        </p:attrNameLst>
                                      </p:cBhvr>
                                      <p:tavLst>
                                        <p:tav tm="0">
                                          <p:val>
                                            <p:strVal val="#ppt_w*.05"/>
                                          </p:val>
                                        </p:tav>
                                        <p:tav tm="100000">
                                          <p:val>
                                            <p:strVal val="#ppt_w"/>
                                          </p:val>
                                        </p:tav>
                                      </p:tavLst>
                                    </p:anim>
                                    <p:anim calcmode="lin" valueType="num">
                                      <p:cBhvr>
                                        <p:cTn id="62" dur="1000" fill="hold"/>
                                        <p:tgtEl>
                                          <p:spTgt spid="5">
                                            <p:txEl>
                                              <p:pRg st="2" end="2"/>
                                            </p:txEl>
                                          </p:spTgt>
                                        </p:tgtEl>
                                        <p:attrNameLst>
                                          <p:attrName>ppt_h</p:attrName>
                                        </p:attrNameLst>
                                      </p:cBhvr>
                                      <p:tavLst>
                                        <p:tav tm="0">
                                          <p:val>
                                            <p:strVal val="#ppt_h"/>
                                          </p:val>
                                        </p:tav>
                                        <p:tav tm="100000">
                                          <p:val>
                                            <p:strVal val="#ppt_h"/>
                                          </p:val>
                                        </p:tav>
                                      </p:tavLst>
                                    </p:anim>
                                    <p:anim calcmode="lin" valueType="num">
                                      <p:cBhvr>
                                        <p:cTn id="63" dur="500" decel="50000" fill="hold">
                                          <p:stCondLst>
                                            <p:cond delay="0"/>
                                          </p:stCondLst>
                                        </p:cTn>
                                        <p:tgtEl>
                                          <p:spTgt spid="5">
                                            <p:txEl>
                                              <p:pRg st="2" end="2"/>
                                            </p:txEl>
                                          </p:spTgt>
                                        </p:tgtEl>
                                        <p:attrNameLst>
                                          <p:attrName>ppt_x</p:attrName>
                                        </p:attrNameLst>
                                      </p:cBhvr>
                                      <p:tavLst>
                                        <p:tav tm="0">
                                          <p:val>
                                            <p:strVal val="#ppt_x+.4"/>
                                          </p:val>
                                        </p:tav>
                                        <p:tav tm="100000">
                                          <p:val>
                                            <p:strVal val="#ppt_x"/>
                                          </p:val>
                                        </p:tav>
                                      </p:tavLst>
                                    </p:anim>
                                    <p:anim calcmode="lin" valueType="num">
                                      <p:cBhvr>
                                        <p:cTn id="64" dur="500" decel="50000" fill="hold">
                                          <p:stCondLst>
                                            <p:cond delay="0"/>
                                          </p:stCondLst>
                                        </p:cTn>
                                        <p:tgtEl>
                                          <p:spTgt spid="5">
                                            <p:txEl>
                                              <p:pRg st="2" end="2"/>
                                            </p:txEl>
                                          </p:spTgt>
                                        </p:tgtEl>
                                        <p:attrNameLst>
                                          <p:attrName>ppt_y</p:attrName>
                                        </p:attrNameLst>
                                      </p:cBhvr>
                                      <p:tavLst>
                                        <p:tav tm="0">
                                          <p:val>
                                            <p:strVal val="#ppt_y-.2"/>
                                          </p:val>
                                        </p:tav>
                                        <p:tav tm="100000">
                                          <p:val>
                                            <p:strVal val="#ppt_y+.1"/>
                                          </p:val>
                                        </p:tav>
                                      </p:tavLst>
                                    </p:anim>
                                    <p:anim calcmode="lin" valueType="num">
                                      <p:cBhvr>
                                        <p:cTn id="65" dur="500" accel="50000" fill="hold">
                                          <p:stCondLst>
                                            <p:cond delay="500"/>
                                          </p:stCondLst>
                                        </p:cTn>
                                        <p:tgtEl>
                                          <p:spTgt spid="5">
                                            <p:txEl>
                                              <p:pRg st="2" end="2"/>
                                            </p:txEl>
                                          </p:spTgt>
                                        </p:tgtEl>
                                        <p:attrNameLst>
                                          <p:attrName>ppt_y</p:attrName>
                                        </p:attrNameLst>
                                      </p:cBhvr>
                                      <p:tavLst>
                                        <p:tav tm="0">
                                          <p:val>
                                            <p:strVal val="#ppt_y+.1"/>
                                          </p:val>
                                        </p:tav>
                                        <p:tav tm="100000">
                                          <p:val>
                                            <p:strVal val="#ppt_y"/>
                                          </p:val>
                                        </p:tav>
                                      </p:tavLst>
                                    </p:anim>
                                    <p:animEffect transition="in" filter="fade">
                                      <p:cBhvr>
                                        <p:cTn id="66" dur="1000" decel="50000">
                                          <p:stCondLst>
                                            <p:cond delay="0"/>
                                          </p:stCondLst>
                                        </p:cTn>
                                        <p:tgtEl>
                                          <p:spTgt spid="5">
                                            <p:txEl>
                                              <p:pRg st="2" end="2"/>
                                            </p:txEl>
                                          </p:spTgt>
                                        </p:tgtEl>
                                      </p:cBhvr>
                                    </p:animEffect>
                                  </p:childTnLst>
                                </p:cTn>
                              </p:par>
                              <p:par>
                                <p:cTn id="67" presetID="25" presetClass="entr" presetSubtype="0" fill="hold" grpId="0" nodeType="withEffect">
                                  <p:stCondLst>
                                    <p:cond delay="0"/>
                                  </p:stCondLst>
                                  <p:childTnLst>
                                    <p:set>
                                      <p:cBhvr>
                                        <p:cTn id="68" dur="1" fill="hold">
                                          <p:stCondLst>
                                            <p:cond delay="0"/>
                                          </p:stCondLst>
                                        </p:cTn>
                                        <p:tgtEl>
                                          <p:spTgt spid="5">
                                            <p:txEl>
                                              <p:pRg st="4" end="4"/>
                                            </p:txEl>
                                          </p:spTgt>
                                        </p:tgtEl>
                                        <p:attrNameLst>
                                          <p:attrName>style.visibility</p:attrName>
                                        </p:attrNameLst>
                                      </p:cBhvr>
                                      <p:to>
                                        <p:strVal val="visible"/>
                                      </p:to>
                                    </p:set>
                                    <p:anim calcmode="lin" valueType="num">
                                      <p:cBhvr>
                                        <p:cTn id="69" dur="500" decel="50000" fill="hold">
                                          <p:stCondLst>
                                            <p:cond delay="0"/>
                                          </p:stCondLst>
                                        </p:cTn>
                                        <p:tgtEl>
                                          <p:spTgt spid="5">
                                            <p:txEl>
                                              <p:pRg st="4" end="4"/>
                                            </p:txEl>
                                          </p:spTgt>
                                        </p:tgtEl>
                                        <p:attrNameLst>
                                          <p:attrName>style.rotation</p:attrName>
                                        </p:attrNameLst>
                                      </p:cBhvr>
                                      <p:tavLst>
                                        <p:tav tm="0">
                                          <p:val>
                                            <p:fltVal val="-90"/>
                                          </p:val>
                                        </p:tav>
                                        <p:tav tm="100000">
                                          <p:val>
                                            <p:fltVal val="0"/>
                                          </p:val>
                                        </p:tav>
                                      </p:tavLst>
                                    </p:anim>
                                    <p:anim calcmode="lin" valueType="num">
                                      <p:cBhvr>
                                        <p:cTn id="70" dur="500" decel="50000" fill="hold">
                                          <p:stCondLst>
                                            <p:cond delay="0"/>
                                          </p:stCondLst>
                                        </p:cTn>
                                        <p:tgtEl>
                                          <p:spTgt spid="5">
                                            <p:txEl>
                                              <p:pRg st="4" end="4"/>
                                            </p:txEl>
                                          </p:spTgt>
                                        </p:tgtEl>
                                        <p:attrNameLst>
                                          <p:attrName>ppt_w</p:attrName>
                                        </p:attrNameLst>
                                      </p:cBhvr>
                                      <p:tavLst>
                                        <p:tav tm="0">
                                          <p:val>
                                            <p:strVal val="#ppt_w"/>
                                          </p:val>
                                        </p:tav>
                                        <p:tav tm="100000">
                                          <p:val>
                                            <p:strVal val="#ppt_w*.05"/>
                                          </p:val>
                                        </p:tav>
                                      </p:tavLst>
                                    </p:anim>
                                    <p:anim calcmode="lin" valueType="num">
                                      <p:cBhvr>
                                        <p:cTn id="71" dur="500" accel="50000" fill="hold">
                                          <p:stCondLst>
                                            <p:cond delay="500"/>
                                          </p:stCondLst>
                                        </p:cTn>
                                        <p:tgtEl>
                                          <p:spTgt spid="5">
                                            <p:txEl>
                                              <p:pRg st="4" end="4"/>
                                            </p:txEl>
                                          </p:spTgt>
                                        </p:tgtEl>
                                        <p:attrNameLst>
                                          <p:attrName>ppt_w</p:attrName>
                                        </p:attrNameLst>
                                      </p:cBhvr>
                                      <p:tavLst>
                                        <p:tav tm="0">
                                          <p:val>
                                            <p:strVal val="#ppt_w*.05"/>
                                          </p:val>
                                        </p:tav>
                                        <p:tav tm="100000">
                                          <p:val>
                                            <p:strVal val="#ppt_w"/>
                                          </p:val>
                                        </p:tav>
                                      </p:tavLst>
                                    </p:anim>
                                    <p:anim calcmode="lin" valueType="num">
                                      <p:cBhvr>
                                        <p:cTn id="72" dur="1000" fill="hold"/>
                                        <p:tgtEl>
                                          <p:spTgt spid="5">
                                            <p:txEl>
                                              <p:pRg st="4" end="4"/>
                                            </p:txEl>
                                          </p:spTgt>
                                        </p:tgtEl>
                                        <p:attrNameLst>
                                          <p:attrName>ppt_h</p:attrName>
                                        </p:attrNameLst>
                                      </p:cBhvr>
                                      <p:tavLst>
                                        <p:tav tm="0">
                                          <p:val>
                                            <p:strVal val="#ppt_h"/>
                                          </p:val>
                                        </p:tav>
                                        <p:tav tm="100000">
                                          <p:val>
                                            <p:strVal val="#ppt_h"/>
                                          </p:val>
                                        </p:tav>
                                      </p:tavLst>
                                    </p:anim>
                                    <p:anim calcmode="lin" valueType="num">
                                      <p:cBhvr>
                                        <p:cTn id="73" dur="500" decel="50000" fill="hold">
                                          <p:stCondLst>
                                            <p:cond delay="0"/>
                                          </p:stCondLst>
                                        </p:cTn>
                                        <p:tgtEl>
                                          <p:spTgt spid="5">
                                            <p:txEl>
                                              <p:pRg st="4" end="4"/>
                                            </p:txEl>
                                          </p:spTgt>
                                        </p:tgtEl>
                                        <p:attrNameLst>
                                          <p:attrName>ppt_x</p:attrName>
                                        </p:attrNameLst>
                                      </p:cBhvr>
                                      <p:tavLst>
                                        <p:tav tm="0">
                                          <p:val>
                                            <p:strVal val="#ppt_x+.4"/>
                                          </p:val>
                                        </p:tav>
                                        <p:tav tm="100000">
                                          <p:val>
                                            <p:strVal val="#ppt_x"/>
                                          </p:val>
                                        </p:tav>
                                      </p:tavLst>
                                    </p:anim>
                                    <p:anim calcmode="lin" valueType="num">
                                      <p:cBhvr>
                                        <p:cTn id="74" dur="500" decel="50000" fill="hold">
                                          <p:stCondLst>
                                            <p:cond delay="0"/>
                                          </p:stCondLst>
                                        </p:cTn>
                                        <p:tgtEl>
                                          <p:spTgt spid="5">
                                            <p:txEl>
                                              <p:pRg st="4" end="4"/>
                                            </p:txEl>
                                          </p:spTgt>
                                        </p:tgtEl>
                                        <p:attrNameLst>
                                          <p:attrName>ppt_y</p:attrName>
                                        </p:attrNameLst>
                                      </p:cBhvr>
                                      <p:tavLst>
                                        <p:tav tm="0">
                                          <p:val>
                                            <p:strVal val="#ppt_y-.2"/>
                                          </p:val>
                                        </p:tav>
                                        <p:tav tm="100000">
                                          <p:val>
                                            <p:strVal val="#ppt_y+.1"/>
                                          </p:val>
                                        </p:tav>
                                      </p:tavLst>
                                    </p:anim>
                                    <p:anim calcmode="lin" valueType="num">
                                      <p:cBhvr>
                                        <p:cTn id="75" dur="500" accel="50000" fill="hold">
                                          <p:stCondLst>
                                            <p:cond delay="500"/>
                                          </p:stCondLst>
                                        </p:cTn>
                                        <p:tgtEl>
                                          <p:spTgt spid="5">
                                            <p:txEl>
                                              <p:pRg st="4" end="4"/>
                                            </p:txEl>
                                          </p:spTgt>
                                        </p:tgtEl>
                                        <p:attrNameLst>
                                          <p:attrName>ppt_y</p:attrName>
                                        </p:attrNameLst>
                                      </p:cBhvr>
                                      <p:tavLst>
                                        <p:tav tm="0">
                                          <p:val>
                                            <p:strVal val="#ppt_y+.1"/>
                                          </p:val>
                                        </p:tav>
                                        <p:tav tm="100000">
                                          <p:val>
                                            <p:strVal val="#ppt_y"/>
                                          </p:val>
                                        </p:tav>
                                      </p:tavLst>
                                    </p:anim>
                                    <p:animEffect transition="in" filter="fade">
                                      <p:cBhvr>
                                        <p:cTn id="76" dur="1000" decel="50000">
                                          <p:stCondLst>
                                            <p:cond delay="0"/>
                                          </p:stCondLst>
                                        </p:cTn>
                                        <p:tgtEl>
                                          <p:spTgt spid="5">
                                            <p:txEl>
                                              <p:pRg st="4" end="4"/>
                                            </p:txEl>
                                          </p:spTgt>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43" presetClass="entr" presetSubtype="0" fill="hold" grpId="0" nodeType="clickEffect">
                                  <p:stCondLst>
                                    <p:cond delay="0"/>
                                  </p:stCondLst>
                                  <p:childTnLst>
                                    <p:set>
                                      <p:cBhvr>
                                        <p:cTn id="80" dur="1" fill="hold">
                                          <p:stCondLst>
                                            <p:cond delay="0"/>
                                          </p:stCondLst>
                                        </p:cTn>
                                        <p:tgtEl>
                                          <p:spTgt spid="32"/>
                                        </p:tgtEl>
                                        <p:attrNameLst>
                                          <p:attrName>style.visibility</p:attrName>
                                        </p:attrNameLst>
                                      </p:cBhvr>
                                      <p:to>
                                        <p:strVal val="visible"/>
                                      </p:to>
                                    </p:set>
                                    <p:animEffect transition="in" filter="fade">
                                      <p:cBhvr>
                                        <p:cTn id="81" dur="100"/>
                                        <p:tgtEl>
                                          <p:spTgt spid="32"/>
                                        </p:tgtEl>
                                      </p:cBhvr>
                                    </p:animEffect>
                                    <p:anim calcmode="lin" valueType="num">
                                      <p:cBhvr>
                                        <p:cTn id="82" dur="400" fill="hold"/>
                                        <p:tgtEl>
                                          <p:spTgt spid="32"/>
                                        </p:tgtEl>
                                        <p:attrNameLst>
                                          <p:attrName>ppt_x</p:attrName>
                                        </p:attrNameLst>
                                      </p:cBhvr>
                                      <p:tavLst>
                                        <p:tav tm="0">
                                          <p:val>
                                            <p:strVal val="#ppt_x"/>
                                          </p:val>
                                        </p:tav>
                                        <p:tav tm="100000">
                                          <p:val>
                                            <p:strVal val="#ppt_x"/>
                                          </p:val>
                                        </p:tav>
                                      </p:tavLst>
                                    </p:anim>
                                    <p:anim calcmode="lin" valueType="num">
                                      <p:cBhvr>
                                        <p:cTn id="83" dur="400" fill="hold"/>
                                        <p:tgtEl>
                                          <p:spTgt spid="32"/>
                                        </p:tgtEl>
                                        <p:attrNameLst>
                                          <p:attrName>ppt_y</p:attrName>
                                        </p:attrNameLst>
                                      </p:cBhvr>
                                      <p:tavLst>
                                        <p:tav tm="0">
                                          <p:val>
                                            <p:strVal val="#ppt_y+0.31"/>
                                          </p:val>
                                        </p:tav>
                                        <p:tav tm="100000">
                                          <p:val>
                                            <p:strVal val="#ppt_y+0.31"/>
                                          </p:val>
                                        </p:tav>
                                      </p:tavLst>
                                    </p:anim>
                                    <p:anim calcmode="lin" valueType="num">
                                      <p:cBhvr>
                                        <p:cTn id="84" dur="600" decel="50000" fill="hold">
                                          <p:stCondLst>
                                            <p:cond delay="400"/>
                                          </p:stCondLst>
                                        </p:cTn>
                                        <p:tgtEl>
                                          <p:spTgt spid="3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85" dur="600" decel="50000" fill="hold">
                                          <p:stCondLst>
                                            <p:cond delay="400"/>
                                          </p:stCondLst>
                                        </p:cTn>
                                        <p:tgtEl>
                                          <p:spTgt spid="3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86" presetID="43" presetClass="entr" presetSubtype="0" fill="hold" nodeType="withEffect">
                                  <p:stCondLst>
                                    <p:cond delay="0"/>
                                  </p:stCondLst>
                                  <p:childTnLst>
                                    <p:set>
                                      <p:cBhvr>
                                        <p:cTn id="87" dur="1" fill="hold">
                                          <p:stCondLst>
                                            <p:cond delay="0"/>
                                          </p:stCondLst>
                                        </p:cTn>
                                        <p:tgtEl>
                                          <p:spTgt spid="33"/>
                                        </p:tgtEl>
                                        <p:attrNameLst>
                                          <p:attrName>style.visibility</p:attrName>
                                        </p:attrNameLst>
                                      </p:cBhvr>
                                      <p:to>
                                        <p:strVal val="visible"/>
                                      </p:to>
                                    </p:set>
                                    <p:animEffect transition="in" filter="fade">
                                      <p:cBhvr>
                                        <p:cTn id="88" dur="100"/>
                                        <p:tgtEl>
                                          <p:spTgt spid="33"/>
                                        </p:tgtEl>
                                      </p:cBhvr>
                                    </p:animEffect>
                                    <p:anim calcmode="lin" valueType="num">
                                      <p:cBhvr>
                                        <p:cTn id="89" dur="400" fill="hold"/>
                                        <p:tgtEl>
                                          <p:spTgt spid="33"/>
                                        </p:tgtEl>
                                        <p:attrNameLst>
                                          <p:attrName>ppt_x</p:attrName>
                                        </p:attrNameLst>
                                      </p:cBhvr>
                                      <p:tavLst>
                                        <p:tav tm="0">
                                          <p:val>
                                            <p:strVal val="#ppt_x"/>
                                          </p:val>
                                        </p:tav>
                                        <p:tav tm="100000">
                                          <p:val>
                                            <p:strVal val="#ppt_x"/>
                                          </p:val>
                                        </p:tav>
                                      </p:tavLst>
                                    </p:anim>
                                    <p:anim calcmode="lin" valueType="num">
                                      <p:cBhvr>
                                        <p:cTn id="90" dur="400" fill="hold"/>
                                        <p:tgtEl>
                                          <p:spTgt spid="33"/>
                                        </p:tgtEl>
                                        <p:attrNameLst>
                                          <p:attrName>ppt_y</p:attrName>
                                        </p:attrNameLst>
                                      </p:cBhvr>
                                      <p:tavLst>
                                        <p:tav tm="0">
                                          <p:val>
                                            <p:strVal val="#ppt_y+0.31"/>
                                          </p:val>
                                        </p:tav>
                                        <p:tav tm="100000">
                                          <p:val>
                                            <p:strVal val="#ppt_y+0.31"/>
                                          </p:val>
                                        </p:tav>
                                      </p:tavLst>
                                    </p:anim>
                                    <p:anim calcmode="lin" valueType="num">
                                      <p:cBhvr>
                                        <p:cTn id="91" dur="600" decel="50000" fill="hold">
                                          <p:stCondLst>
                                            <p:cond delay="400"/>
                                          </p:stCondLst>
                                        </p:cTn>
                                        <p:tgtEl>
                                          <p:spTgt spid="3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92" dur="600" decel="50000" fill="hold">
                                          <p:stCondLst>
                                            <p:cond delay="400"/>
                                          </p:stCondLst>
                                        </p:cTn>
                                        <p:tgtEl>
                                          <p:spTgt spid="3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93" presetID="43" presetClass="entr" presetSubtype="0" fill="hold" grpId="0" nodeType="withEffect">
                                  <p:stCondLst>
                                    <p:cond delay="0"/>
                                  </p:stCondLst>
                                  <p:childTnLst>
                                    <p:set>
                                      <p:cBhvr>
                                        <p:cTn id="94" dur="1" fill="hold">
                                          <p:stCondLst>
                                            <p:cond delay="0"/>
                                          </p:stCondLst>
                                        </p:cTn>
                                        <p:tgtEl>
                                          <p:spTgt spid="35"/>
                                        </p:tgtEl>
                                        <p:attrNameLst>
                                          <p:attrName>style.visibility</p:attrName>
                                        </p:attrNameLst>
                                      </p:cBhvr>
                                      <p:to>
                                        <p:strVal val="visible"/>
                                      </p:to>
                                    </p:set>
                                    <p:animEffect transition="in" filter="fade">
                                      <p:cBhvr>
                                        <p:cTn id="95" dur="100"/>
                                        <p:tgtEl>
                                          <p:spTgt spid="35"/>
                                        </p:tgtEl>
                                      </p:cBhvr>
                                    </p:animEffect>
                                    <p:anim calcmode="lin" valueType="num">
                                      <p:cBhvr>
                                        <p:cTn id="96" dur="400" fill="hold"/>
                                        <p:tgtEl>
                                          <p:spTgt spid="35"/>
                                        </p:tgtEl>
                                        <p:attrNameLst>
                                          <p:attrName>ppt_x</p:attrName>
                                        </p:attrNameLst>
                                      </p:cBhvr>
                                      <p:tavLst>
                                        <p:tav tm="0">
                                          <p:val>
                                            <p:strVal val="#ppt_x"/>
                                          </p:val>
                                        </p:tav>
                                        <p:tav tm="100000">
                                          <p:val>
                                            <p:strVal val="#ppt_x"/>
                                          </p:val>
                                        </p:tav>
                                      </p:tavLst>
                                    </p:anim>
                                    <p:anim calcmode="lin" valueType="num">
                                      <p:cBhvr>
                                        <p:cTn id="97" dur="400" fill="hold"/>
                                        <p:tgtEl>
                                          <p:spTgt spid="35"/>
                                        </p:tgtEl>
                                        <p:attrNameLst>
                                          <p:attrName>ppt_y</p:attrName>
                                        </p:attrNameLst>
                                      </p:cBhvr>
                                      <p:tavLst>
                                        <p:tav tm="0">
                                          <p:val>
                                            <p:strVal val="#ppt_y+0.31"/>
                                          </p:val>
                                        </p:tav>
                                        <p:tav tm="100000">
                                          <p:val>
                                            <p:strVal val="#ppt_y+0.31"/>
                                          </p:val>
                                        </p:tav>
                                      </p:tavLst>
                                    </p:anim>
                                    <p:anim calcmode="lin" valueType="num">
                                      <p:cBhvr>
                                        <p:cTn id="98" dur="600" decel="50000" fill="hold">
                                          <p:stCondLst>
                                            <p:cond delay="400"/>
                                          </p:stCondLst>
                                        </p:cTn>
                                        <p:tgtEl>
                                          <p:spTgt spid="35"/>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99" dur="600" decel="50000" fill="hold">
                                          <p:stCondLst>
                                            <p:cond delay="400"/>
                                          </p:stCondLst>
                                        </p:cTn>
                                        <p:tgtEl>
                                          <p:spTgt spid="35"/>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00" fill="hold" nodeType="clickPar">
                      <p:stCondLst>
                        <p:cond delay="indefinite"/>
                      </p:stCondLst>
                      <p:childTnLst>
                        <p:par>
                          <p:cTn id="101" fill="hold" nodeType="withGroup">
                            <p:stCondLst>
                              <p:cond delay="0"/>
                            </p:stCondLst>
                            <p:childTnLst>
                              <p:par>
                                <p:cTn id="102" presetID="52" presetClass="entr" presetSubtype="0" fill="hold" nodeType="clickEffect">
                                  <p:stCondLst>
                                    <p:cond delay="0"/>
                                  </p:stCondLst>
                                  <p:childTnLst>
                                    <p:set>
                                      <p:cBhvr>
                                        <p:cTn id="103" dur="1" fill="hold">
                                          <p:stCondLst>
                                            <p:cond delay="0"/>
                                          </p:stCondLst>
                                        </p:cTn>
                                        <p:tgtEl>
                                          <p:spTgt spid="47"/>
                                        </p:tgtEl>
                                        <p:attrNameLst>
                                          <p:attrName>style.visibility</p:attrName>
                                        </p:attrNameLst>
                                      </p:cBhvr>
                                      <p:to>
                                        <p:strVal val="visible"/>
                                      </p:to>
                                    </p:set>
                                    <p:animScale>
                                      <p:cBhvr>
                                        <p:cTn id="104" dur="1000" decel="50000" fill="hold">
                                          <p:stCondLst>
                                            <p:cond delay="0"/>
                                          </p:stCondLst>
                                        </p:cTn>
                                        <p:tgtEl>
                                          <p:spTgt spid="4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05" dur="1000" decel="50000" fill="hold">
                                          <p:stCondLst>
                                            <p:cond delay="0"/>
                                          </p:stCondLst>
                                        </p:cTn>
                                        <p:tgtEl>
                                          <p:spTgt spid="47"/>
                                        </p:tgtEl>
                                        <p:attrNameLst>
                                          <p:attrName>ppt_x</p:attrName>
                                          <p:attrName>ppt_y</p:attrName>
                                        </p:attrNameLst>
                                      </p:cBhvr>
                                    </p:animMotion>
                                    <p:animEffect transition="in" filter="fade">
                                      <p:cBhvr>
                                        <p:cTn id="106" dur="1000"/>
                                        <p:tgtEl>
                                          <p:spTgt spid="47"/>
                                        </p:tgtEl>
                                      </p:cBhvr>
                                    </p:animEffect>
                                  </p:childTnLst>
                                </p:cTn>
                              </p:par>
                              <p:par>
                                <p:cTn id="107" presetID="52" presetClass="entr" presetSubtype="0" fill="hold" nodeType="withEffect">
                                  <p:stCondLst>
                                    <p:cond delay="0"/>
                                  </p:stCondLst>
                                  <p:childTnLst>
                                    <p:set>
                                      <p:cBhvr>
                                        <p:cTn id="108" dur="1" fill="hold">
                                          <p:stCondLst>
                                            <p:cond delay="0"/>
                                          </p:stCondLst>
                                        </p:cTn>
                                        <p:tgtEl>
                                          <p:spTgt spid="48"/>
                                        </p:tgtEl>
                                        <p:attrNameLst>
                                          <p:attrName>style.visibility</p:attrName>
                                        </p:attrNameLst>
                                      </p:cBhvr>
                                      <p:to>
                                        <p:strVal val="visible"/>
                                      </p:to>
                                    </p:set>
                                    <p:animScale>
                                      <p:cBhvr>
                                        <p:cTn id="109" dur="1000" decel="50000" fill="hold">
                                          <p:stCondLst>
                                            <p:cond delay="0"/>
                                          </p:stCondLst>
                                        </p:cTn>
                                        <p:tgtEl>
                                          <p:spTgt spid="4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10" dur="1000" decel="50000" fill="hold">
                                          <p:stCondLst>
                                            <p:cond delay="0"/>
                                          </p:stCondLst>
                                        </p:cTn>
                                        <p:tgtEl>
                                          <p:spTgt spid="48"/>
                                        </p:tgtEl>
                                        <p:attrNameLst>
                                          <p:attrName>ppt_x</p:attrName>
                                          <p:attrName>ppt_y</p:attrName>
                                        </p:attrNameLst>
                                      </p:cBhvr>
                                    </p:animMotion>
                                    <p:animEffect transition="in" filter="fade">
                                      <p:cBhvr>
                                        <p:cTn id="111" dur="1000"/>
                                        <p:tgtEl>
                                          <p:spTgt spid="48"/>
                                        </p:tgtEl>
                                      </p:cBhvr>
                                    </p:animEffect>
                                  </p:childTnLst>
                                </p:cTn>
                              </p:par>
                              <p:par>
                                <p:cTn id="112" presetID="52" presetClass="entr" presetSubtype="0" fill="hold" grpId="0" nodeType="withEffect">
                                  <p:stCondLst>
                                    <p:cond delay="0"/>
                                  </p:stCondLst>
                                  <p:childTnLst>
                                    <p:set>
                                      <p:cBhvr>
                                        <p:cTn id="113" dur="1" fill="hold">
                                          <p:stCondLst>
                                            <p:cond delay="0"/>
                                          </p:stCondLst>
                                        </p:cTn>
                                        <p:tgtEl>
                                          <p:spTgt spid="36"/>
                                        </p:tgtEl>
                                        <p:attrNameLst>
                                          <p:attrName>style.visibility</p:attrName>
                                        </p:attrNameLst>
                                      </p:cBhvr>
                                      <p:to>
                                        <p:strVal val="visible"/>
                                      </p:to>
                                    </p:set>
                                    <p:animScale>
                                      <p:cBhvr>
                                        <p:cTn id="114" dur="1000" decel="50000" fill="hold">
                                          <p:stCondLst>
                                            <p:cond delay="0"/>
                                          </p:stCondLst>
                                        </p:cTn>
                                        <p:tgtEl>
                                          <p:spTgt spid="3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15" dur="1000" decel="50000" fill="hold">
                                          <p:stCondLst>
                                            <p:cond delay="0"/>
                                          </p:stCondLst>
                                        </p:cTn>
                                        <p:tgtEl>
                                          <p:spTgt spid="36"/>
                                        </p:tgtEl>
                                        <p:attrNameLst>
                                          <p:attrName>ppt_x</p:attrName>
                                          <p:attrName>ppt_y</p:attrName>
                                        </p:attrNameLst>
                                      </p:cBhvr>
                                    </p:animMotion>
                                    <p:animEffect transition="in" filter="fade">
                                      <p:cBhvr>
                                        <p:cTn id="116" dur="1000"/>
                                        <p:tgtEl>
                                          <p:spTgt spid="36"/>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20" presetClass="entr" presetSubtype="0" fill="hold" grpId="0" nodeType="clickEffect">
                                  <p:stCondLst>
                                    <p:cond delay="0"/>
                                  </p:stCondLst>
                                  <p:childTnLst>
                                    <p:set>
                                      <p:cBhvr>
                                        <p:cTn id="120" dur="1" fill="hold">
                                          <p:stCondLst>
                                            <p:cond delay="0"/>
                                          </p:stCondLst>
                                        </p:cTn>
                                        <p:tgtEl>
                                          <p:spTgt spid="37"/>
                                        </p:tgtEl>
                                        <p:attrNameLst>
                                          <p:attrName>style.visibility</p:attrName>
                                        </p:attrNameLst>
                                      </p:cBhvr>
                                      <p:to>
                                        <p:strVal val="visible"/>
                                      </p:to>
                                    </p:set>
                                    <p:animEffect transition="in" filter="wedge">
                                      <p:cBhvr>
                                        <p:cTn id="121" dur="2000"/>
                                        <p:tgtEl>
                                          <p:spTgt spid="37"/>
                                        </p:tgtEl>
                                      </p:cBhvr>
                                    </p:animEffect>
                                  </p:childTnLst>
                                </p:cTn>
                              </p:par>
                              <p:par>
                                <p:cTn id="122" presetID="20" presetClass="entr" presetSubtype="0" fill="hold" nodeType="withEffect">
                                  <p:stCondLst>
                                    <p:cond delay="0"/>
                                  </p:stCondLst>
                                  <p:childTnLst>
                                    <p:set>
                                      <p:cBhvr>
                                        <p:cTn id="123" dur="1" fill="hold">
                                          <p:stCondLst>
                                            <p:cond delay="0"/>
                                          </p:stCondLst>
                                        </p:cTn>
                                        <p:tgtEl>
                                          <p:spTgt spid="49"/>
                                        </p:tgtEl>
                                        <p:attrNameLst>
                                          <p:attrName>style.visibility</p:attrName>
                                        </p:attrNameLst>
                                      </p:cBhvr>
                                      <p:to>
                                        <p:strVal val="visible"/>
                                      </p:to>
                                    </p:set>
                                    <p:animEffect transition="in" filter="wedge">
                                      <p:cBhvr>
                                        <p:cTn id="124" dur="2000"/>
                                        <p:tgtEl>
                                          <p:spTgt spid="49"/>
                                        </p:tgtEl>
                                      </p:cBhvr>
                                    </p:animEffect>
                                  </p:childTnLst>
                                </p:cTn>
                              </p:par>
                              <p:par>
                                <p:cTn id="125" presetID="20" presetClass="entr" presetSubtype="0" fill="hold" nodeType="withEffect">
                                  <p:stCondLst>
                                    <p:cond delay="0"/>
                                  </p:stCondLst>
                                  <p:childTnLst>
                                    <p:set>
                                      <p:cBhvr>
                                        <p:cTn id="126" dur="1" fill="hold">
                                          <p:stCondLst>
                                            <p:cond delay="0"/>
                                          </p:stCondLst>
                                        </p:cTn>
                                        <p:tgtEl>
                                          <p:spTgt spid="50"/>
                                        </p:tgtEl>
                                        <p:attrNameLst>
                                          <p:attrName>style.visibility</p:attrName>
                                        </p:attrNameLst>
                                      </p:cBhvr>
                                      <p:to>
                                        <p:strVal val="visible"/>
                                      </p:to>
                                    </p:set>
                                    <p:animEffect transition="in" filter="wedge">
                                      <p:cBhvr>
                                        <p:cTn id="127" dur="2000"/>
                                        <p:tgtEl>
                                          <p:spTgt spid="50"/>
                                        </p:tgtEl>
                                      </p:cBhvr>
                                    </p:animEffec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52" presetClass="entr" presetSubtype="0" fill="hold" grpId="0" nodeType="clickEffect">
                                  <p:stCondLst>
                                    <p:cond delay="0"/>
                                  </p:stCondLst>
                                  <p:childTnLst>
                                    <p:set>
                                      <p:cBhvr>
                                        <p:cTn id="131" dur="1" fill="hold">
                                          <p:stCondLst>
                                            <p:cond delay="0"/>
                                          </p:stCondLst>
                                        </p:cTn>
                                        <p:tgtEl>
                                          <p:spTgt spid="38"/>
                                        </p:tgtEl>
                                        <p:attrNameLst>
                                          <p:attrName>style.visibility</p:attrName>
                                        </p:attrNameLst>
                                      </p:cBhvr>
                                      <p:to>
                                        <p:strVal val="visible"/>
                                      </p:to>
                                    </p:set>
                                    <p:animScale>
                                      <p:cBhvr>
                                        <p:cTn id="132" dur="1000" decel="50000" fill="hold">
                                          <p:stCondLst>
                                            <p:cond delay="0"/>
                                          </p:stCondLst>
                                        </p:cTn>
                                        <p:tgtEl>
                                          <p:spTgt spid="3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3" dur="1000" decel="50000" fill="hold">
                                          <p:stCondLst>
                                            <p:cond delay="0"/>
                                          </p:stCondLst>
                                        </p:cTn>
                                        <p:tgtEl>
                                          <p:spTgt spid="38"/>
                                        </p:tgtEl>
                                        <p:attrNameLst>
                                          <p:attrName>ppt_x</p:attrName>
                                          <p:attrName>ppt_y</p:attrName>
                                        </p:attrNameLst>
                                      </p:cBhvr>
                                    </p:animMotion>
                                    <p:animEffect transition="in" filter="fade">
                                      <p:cBhvr>
                                        <p:cTn id="134" dur="1000"/>
                                        <p:tgtEl>
                                          <p:spTgt spid="38"/>
                                        </p:tgtEl>
                                      </p:cBhvr>
                                    </p:animEffect>
                                  </p:childTnLst>
                                </p:cTn>
                              </p:par>
                              <p:par>
                                <p:cTn id="135" presetID="52" presetClass="entr" presetSubtype="0" fill="hold" nodeType="withEffect">
                                  <p:stCondLst>
                                    <p:cond delay="0"/>
                                  </p:stCondLst>
                                  <p:childTnLst>
                                    <p:set>
                                      <p:cBhvr>
                                        <p:cTn id="136" dur="1" fill="hold">
                                          <p:stCondLst>
                                            <p:cond delay="0"/>
                                          </p:stCondLst>
                                        </p:cTn>
                                        <p:tgtEl>
                                          <p:spTgt spid="51"/>
                                        </p:tgtEl>
                                        <p:attrNameLst>
                                          <p:attrName>style.visibility</p:attrName>
                                        </p:attrNameLst>
                                      </p:cBhvr>
                                      <p:to>
                                        <p:strVal val="visible"/>
                                      </p:to>
                                    </p:set>
                                    <p:animScale>
                                      <p:cBhvr>
                                        <p:cTn id="137" dur="1000" decel="50000" fill="hold">
                                          <p:stCondLst>
                                            <p:cond delay="0"/>
                                          </p:stCondLst>
                                        </p:cTn>
                                        <p:tgtEl>
                                          <p:spTgt spid="5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8" dur="1000" decel="50000" fill="hold">
                                          <p:stCondLst>
                                            <p:cond delay="0"/>
                                          </p:stCondLst>
                                        </p:cTn>
                                        <p:tgtEl>
                                          <p:spTgt spid="51"/>
                                        </p:tgtEl>
                                        <p:attrNameLst>
                                          <p:attrName>ppt_x</p:attrName>
                                          <p:attrName>ppt_y</p:attrName>
                                        </p:attrNameLst>
                                      </p:cBhvr>
                                    </p:animMotion>
                                    <p:animEffect transition="in" filter="fade">
                                      <p:cBhvr>
                                        <p:cTn id="139" dur="1000"/>
                                        <p:tgtEl>
                                          <p:spTgt spid="51"/>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43" presetClass="entr" presetSubtype="0" fill="hold" nodeType="clickEffect">
                                  <p:stCondLst>
                                    <p:cond delay="0"/>
                                  </p:stCondLst>
                                  <p:childTnLst>
                                    <p:set>
                                      <p:cBhvr>
                                        <p:cTn id="143" dur="1" fill="hold">
                                          <p:stCondLst>
                                            <p:cond delay="0"/>
                                          </p:stCondLst>
                                        </p:cTn>
                                        <p:tgtEl>
                                          <p:spTgt spid="53"/>
                                        </p:tgtEl>
                                        <p:attrNameLst>
                                          <p:attrName>style.visibility</p:attrName>
                                        </p:attrNameLst>
                                      </p:cBhvr>
                                      <p:to>
                                        <p:strVal val="visible"/>
                                      </p:to>
                                    </p:set>
                                    <p:animEffect transition="in" filter="fade">
                                      <p:cBhvr>
                                        <p:cTn id="144" dur="100"/>
                                        <p:tgtEl>
                                          <p:spTgt spid="53"/>
                                        </p:tgtEl>
                                      </p:cBhvr>
                                    </p:animEffect>
                                    <p:anim calcmode="lin" valueType="num">
                                      <p:cBhvr>
                                        <p:cTn id="145" dur="400" fill="hold"/>
                                        <p:tgtEl>
                                          <p:spTgt spid="53"/>
                                        </p:tgtEl>
                                        <p:attrNameLst>
                                          <p:attrName>ppt_x</p:attrName>
                                        </p:attrNameLst>
                                      </p:cBhvr>
                                      <p:tavLst>
                                        <p:tav tm="0">
                                          <p:val>
                                            <p:strVal val="#ppt_x"/>
                                          </p:val>
                                        </p:tav>
                                        <p:tav tm="100000">
                                          <p:val>
                                            <p:strVal val="#ppt_x"/>
                                          </p:val>
                                        </p:tav>
                                      </p:tavLst>
                                    </p:anim>
                                    <p:anim calcmode="lin" valueType="num">
                                      <p:cBhvr>
                                        <p:cTn id="146" dur="400" fill="hold"/>
                                        <p:tgtEl>
                                          <p:spTgt spid="53"/>
                                        </p:tgtEl>
                                        <p:attrNameLst>
                                          <p:attrName>ppt_y</p:attrName>
                                        </p:attrNameLst>
                                      </p:cBhvr>
                                      <p:tavLst>
                                        <p:tav tm="0">
                                          <p:val>
                                            <p:strVal val="#ppt_y+0.31"/>
                                          </p:val>
                                        </p:tav>
                                        <p:tav tm="100000">
                                          <p:val>
                                            <p:strVal val="#ppt_y+0.31"/>
                                          </p:val>
                                        </p:tav>
                                      </p:tavLst>
                                    </p:anim>
                                    <p:anim calcmode="lin" valueType="num">
                                      <p:cBhvr>
                                        <p:cTn id="147" dur="600" decel="50000" fill="hold">
                                          <p:stCondLst>
                                            <p:cond delay="400"/>
                                          </p:stCondLst>
                                        </p:cTn>
                                        <p:tgtEl>
                                          <p:spTgt spid="5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48" dur="600" decel="50000" fill="hold">
                                          <p:stCondLst>
                                            <p:cond delay="400"/>
                                          </p:stCondLst>
                                        </p:cTn>
                                        <p:tgtEl>
                                          <p:spTgt spid="5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49" presetID="43" presetClass="entr" presetSubtype="0" fill="hold" grpId="0" nodeType="withEffect">
                                  <p:stCondLst>
                                    <p:cond delay="0"/>
                                  </p:stCondLst>
                                  <p:childTnLst>
                                    <p:set>
                                      <p:cBhvr>
                                        <p:cTn id="150" dur="1" fill="hold">
                                          <p:stCondLst>
                                            <p:cond delay="0"/>
                                          </p:stCondLst>
                                        </p:cTn>
                                        <p:tgtEl>
                                          <p:spTgt spid="52"/>
                                        </p:tgtEl>
                                        <p:attrNameLst>
                                          <p:attrName>style.visibility</p:attrName>
                                        </p:attrNameLst>
                                      </p:cBhvr>
                                      <p:to>
                                        <p:strVal val="visible"/>
                                      </p:to>
                                    </p:set>
                                    <p:animEffect transition="in" filter="fade">
                                      <p:cBhvr>
                                        <p:cTn id="151" dur="100"/>
                                        <p:tgtEl>
                                          <p:spTgt spid="52"/>
                                        </p:tgtEl>
                                      </p:cBhvr>
                                    </p:animEffect>
                                    <p:anim calcmode="lin" valueType="num">
                                      <p:cBhvr>
                                        <p:cTn id="152" dur="400" fill="hold"/>
                                        <p:tgtEl>
                                          <p:spTgt spid="52"/>
                                        </p:tgtEl>
                                        <p:attrNameLst>
                                          <p:attrName>ppt_x</p:attrName>
                                        </p:attrNameLst>
                                      </p:cBhvr>
                                      <p:tavLst>
                                        <p:tav tm="0">
                                          <p:val>
                                            <p:strVal val="#ppt_x"/>
                                          </p:val>
                                        </p:tav>
                                        <p:tav tm="100000">
                                          <p:val>
                                            <p:strVal val="#ppt_x"/>
                                          </p:val>
                                        </p:tav>
                                      </p:tavLst>
                                    </p:anim>
                                    <p:anim calcmode="lin" valueType="num">
                                      <p:cBhvr>
                                        <p:cTn id="153" dur="400" fill="hold"/>
                                        <p:tgtEl>
                                          <p:spTgt spid="52"/>
                                        </p:tgtEl>
                                        <p:attrNameLst>
                                          <p:attrName>ppt_y</p:attrName>
                                        </p:attrNameLst>
                                      </p:cBhvr>
                                      <p:tavLst>
                                        <p:tav tm="0">
                                          <p:val>
                                            <p:strVal val="#ppt_y+0.31"/>
                                          </p:val>
                                        </p:tav>
                                        <p:tav tm="100000">
                                          <p:val>
                                            <p:strVal val="#ppt_y+0.31"/>
                                          </p:val>
                                        </p:tav>
                                      </p:tavLst>
                                    </p:anim>
                                    <p:anim calcmode="lin" valueType="num">
                                      <p:cBhvr>
                                        <p:cTn id="154" dur="600" decel="50000" fill="hold">
                                          <p:stCondLst>
                                            <p:cond delay="400"/>
                                          </p:stCondLst>
                                        </p:cTn>
                                        <p:tgtEl>
                                          <p:spTgt spid="5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55" dur="600" decel="50000" fill="hold">
                                          <p:stCondLst>
                                            <p:cond delay="400"/>
                                          </p:stCondLst>
                                        </p:cTn>
                                        <p:tgtEl>
                                          <p:spTgt spid="5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P spid="32" grpId="0"/>
      <p:bldP spid="35" grpId="0"/>
      <p:bldP spid="36" grpId="0"/>
      <p:bldP spid="37" grpId="0"/>
      <p:bldP spid="38" grpId="0"/>
      <p:bldP spid="5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2"/>
          <p:cNvSpPr>
            <a:spLocks noChangeArrowheads="1"/>
          </p:cNvSpPr>
          <p:nvPr/>
        </p:nvSpPr>
        <p:spPr bwMode="auto">
          <a:xfrm>
            <a:off x="228600" y="1009650"/>
            <a:ext cx="8686800" cy="160020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p>
            <a:pPr fontAlgn="auto">
              <a:spcBef>
                <a:spcPts val="0"/>
              </a:spcBef>
              <a:spcAft>
                <a:spcPts val="0"/>
              </a:spcAft>
              <a:defRPr/>
            </a:pPr>
            <a:r>
              <a:rPr lang="en-US" sz="2800" b="1">
                <a:solidFill>
                  <a:srgbClr val="0000CC"/>
                </a:solidFill>
                <a:latin typeface="Times New Roman" pitchFamily="18" charset="0"/>
                <a:cs typeface="Times New Roman" pitchFamily="18" charset="0"/>
              </a:rPr>
              <a:t>   Để </a:t>
            </a:r>
            <a:r>
              <a:rPr lang="en-US" sz="2800" b="1" err="1">
                <a:solidFill>
                  <a:srgbClr val="0000CC"/>
                </a:solidFill>
                <a:latin typeface="Times New Roman" pitchFamily="18" charset="0"/>
                <a:cs typeface="Times New Roman" pitchFamily="18" charset="0"/>
              </a:rPr>
              <a:t>tính</a:t>
            </a:r>
            <a:r>
              <a:rPr lang="en-US" sz="2800" b="1">
                <a:solidFill>
                  <a:srgbClr val="0000CC"/>
                </a:solidFill>
                <a:latin typeface="Times New Roman" pitchFamily="18" charset="0"/>
                <a:cs typeface="Times New Roman" pitchFamily="18" charset="0"/>
              </a:rPr>
              <a:t> giá trị của một biểu thức </a:t>
            </a:r>
            <a:r>
              <a:rPr lang="vi-VN" sz="2800" b="1">
                <a:solidFill>
                  <a:srgbClr val="0000CC"/>
                </a:solidFill>
                <a:latin typeface="Times New Roman" pitchFamily="18" charset="0"/>
                <a:cs typeface="Times New Roman" pitchFamily="18" charset="0"/>
              </a:rPr>
              <a:t>đ</a:t>
            </a:r>
            <a:r>
              <a:rPr lang="en-US" sz="2800" b="1">
                <a:solidFill>
                  <a:srgbClr val="0000CC"/>
                </a:solidFill>
                <a:latin typeface="Times New Roman" pitchFamily="18" charset="0"/>
                <a:cs typeface="Times New Roman" pitchFamily="18" charset="0"/>
              </a:rPr>
              <a:t>aị số tại những </a:t>
            </a:r>
            <a:endParaRPr lang="en-US" sz="2800" b="1" dirty="0">
              <a:solidFill>
                <a:srgbClr val="0000CC"/>
              </a:solidFill>
              <a:latin typeface="Times New Roman" pitchFamily="18" charset="0"/>
              <a:cs typeface="Times New Roman" pitchFamily="18" charset="0"/>
            </a:endParaRPr>
          </a:p>
          <a:p>
            <a:pPr fontAlgn="auto">
              <a:spcBef>
                <a:spcPts val="0"/>
              </a:spcBef>
              <a:spcAft>
                <a:spcPts val="0"/>
              </a:spcAft>
              <a:defRPr/>
            </a:pPr>
            <a:r>
              <a:rPr lang="en-US" sz="2800" b="1">
                <a:solidFill>
                  <a:srgbClr val="0000CC"/>
                </a:solidFill>
                <a:latin typeface="Times New Roman" pitchFamily="18" charset="0"/>
                <a:cs typeface="Times New Roman" pitchFamily="18" charset="0"/>
              </a:rPr>
              <a:t>giá trị </a:t>
            </a:r>
            <a:r>
              <a:rPr lang="en-US" sz="2800" b="1" err="1">
                <a:solidFill>
                  <a:srgbClr val="0000CC"/>
                </a:solidFill>
                <a:latin typeface="Times New Roman" pitchFamily="18" charset="0"/>
                <a:cs typeface="Times New Roman" pitchFamily="18" charset="0"/>
              </a:rPr>
              <a:t>cho</a:t>
            </a:r>
            <a:r>
              <a:rPr lang="en-US" sz="2800" b="1">
                <a:solidFill>
                  <a:srgbClr val="0000CC"/>
                </a:solidFill>
                <a:latin typeface="Times New Roman" pitchFamily="18" charset="0"/>
                <a:cs typeface="Times New Roman" pitchFamily="18" charset="0"/>
              </a:rPr>
              <a:t> tr</a:t>
            </a:r>
            <a:r>
              <a:rPr lang="vi-VN" sz="2800" b="1">
                <a:solidFill>
                  <a:srgbClr val="0000CC"/>
                </a:solidFill>
                <a:latin typeface="Times New Roman" pitchFamily="18" charset="0"/>
                <a:cs typeface="Times New Roman" pitchFamily="18" charset="0"/>
              </a:rPr>
              <a:t>ư</a:t>
            </a:r>
            <a:r>
              <a:rPr lang="en-US" sz="2800" b="1">
                <a:solidFill>
                  <a:srgbClr val="0000CC"/>
                </a:solidFill>
                <a:latin typeface="Times New Roman" pitchFamily="18" charset="0"/>
                <a:cs typeface="Times New Roman" pitchFamily="18" charset="0"/>
              </a:rPr>
              <a:t>ớc của các biến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ta</a:t>
            </a:r>
            <a:r>
              <a:rPr lang="en-US" sz="2800" b="1" dirty="0">
                <a:solidFill>
                  <a:srgbClr val="0000CC"/>
                </a:solidFill>
                <a:latin typeface="Times New Roman" pitchFamily="18" charset="0"/>
                <a:cs typeface="Times New Roman" pitchFamily="18" charset="0"/>
              </a:rPr>
              <a:t> </a:t>
            </a:r>
            <a:r>
              <a:rPr lang="en-US" sz="2800" b="1" err="1">
                <a:solidFill>
                  <a:srgbClr val="0000CC"/>
                </a:solidFill>
                <a:latin typeface="Times New Roman" pitchFamily="18" charset="0"/>
                <a:cs typeface="Times New Roman" pitchFamily="18" charset="0"/>
              </a:rPr>
              <a:t>thay</a:t>
            </a:r>
            <a:r>
              <a:rPr lang="en-US" sz="2800" b="1">
                <a:solidFill>
                  <a:srgbClr val="0000CC"/>
                </a:solidFill>
                <a:latin typeface="Times New Roman" pitchFamily="18" charset="0"/>
                <a:cs typeface="Times New Roman" pitchFamily="18" charset="0"/>
              </a:rPr>
              <a:t> các giá trị </a:t>
            </a:r>
            <a:r>
              <a:rPr lang="en-US" sz="2800" b="1" dirty="0" err="1">
                <a:solidFill>
                  <a:srgbClr val="0000CC"/>
                </a:solidFill>
                <a:latin typeface="Times New Roman" pitchFamily="18" charset="0"/>
                <a:cs typeface="Times New Roman" pitchFamily="18" charset="0"/>
              </a:rPr>
              <a:t>cho</a:t>
            </a:r>
            <a:r>
              <a:rPr lang="en-US" sz="2800" b="1" dirty="0">
                <a:solidFill>
                  <a:srgbClr val="0000CC"/>
                </a:solidFill>
                <a:latin typeface="Times New Roman" pitchFamily="18" charset="0"/>
                <a:cs typeface="Times New Roman" pitchFamily="18" charset="0"/>
              </a:rPr>
              <a:t> </a:t>
            </a:r>
          </a:p>
          <a:p>
            <a:pPr fontAlgn="auto">
              <a:spcBef>
                <a:spcPts val="0"/>
              </a:spcBef>
              <a:spcAft>
                <a:spcPts val="0"/>
              </a:spcAft>
              <a:defRPr/>
            </a:pPr>
            <a:r>
              <a:rPr lang="en-US" sz="2800" b="1">
                <a:solidFill>
                  <a:srgbClr val="0000CC"/>
                </a:solidFill>
                <a:latin typeface="Times New Roman" pitchFamily="18" charset="0"/>
                <a:cs typeface="Times New Roman" pitchFamily="18" charset="0"/>
              </a:rPr>
              <a:t>tr</a:t>
            </a:r>
            <a:r>
              <a:rPr lang="vi-VN" sz="2800" b="1">
                <a:solidFill>
                  <a:srgbClr val="0000CC"/>
                </a:solidFill>
                <a:latin typeface="Times New Roman" pitchFamily="18" charset="0"/>
                <a:cs typeface="Times New Roman" pitchFamily="18" charset="0"/>
              </a:rPr>
              <a:t>ư</a:t>
            </a:r>
            <a:r>
              <a:rPr lang="en-US" sz="2800" b="1">
                <a:solidFill>
                  <a:srgbClr val="0000CC"/>
                </a:solidFill>
                <a:latin typeface="Times New Roman" pitchFamily="18" charset="0"/>
                <a:cs typeface="Times New Roman" pitchFamily="18" charset="0"/>
              </a:rPr>
              <a:t>ớc </a:t>
            </a:r>
            <a:r>
              <a:rPr lang="vi-VN" sz="2800" b="1">
                <a:solidFill>
                  <a:srgbClr val="0000CC"/>
                </a:solidFill>
                <a:latin typeface="Times New Roman" pitchFamily="18" charset="0"/>
                <a:cs typeface="Times New Roman" pitchFamily="18" charset="0"/>
              </a:rPr>
              <a:t>đ</a:t>
            </a:r>
            <a:r>
              <a:rPr lang="en-US" sz="2800" b="1">
                <a:solidFill>
                  <a:srgbClr val="0000CC"/>
                </a:solidFill>
                <a:latin typeface="Times New Roman" pitchFamily="18" charset="0"/>
                <a:cs typeface="Times New Roman" pitchFamily="18" charset="0"/>
              </a:rPr>
              <a:t>ó vào biểuthức rồi th</a:t>
            </a:r>
            <a:r>
              <a:rPr lang="vi-VN" sz="2800" b="1">
                <a:solidFill>
                  <a:srgbClr val="0000CC"/>
                </a:solidFill>
                <a:latin typeface="Times New Roman" pitchFamily="18" charset="0"/>
                <a:cs typeface="Times New Roman" pitchFamily="18" charset="0"/>
              </a:rPr>
              <a:t>ư</a:t>
            </a:r>
            <a:r>
              <a:rPr lang="en-US" sz="2800" b="1">
                <a:solidFill>
                  <a:srgbClr val="0000CC"/>
                </a:solidFill>
                <a:latin typeface="Times New Roman" pitchFamily="18" charset="0"/>
                <a:cs typeface="Times New Roman" pitchFamily="18" charset="0"/>
              </a:rPr>
              <a:t>cï hiện các phép </a:t>
            </a:r>
            <a:r>
              <a:rPr lang="en-US" sz="2800" b="1" err="1">
                <a:solidFill>
                  <a:srgbClr val="0000CC"/>
                </a:solidFill>
                <a:latin typeface="Times New Roman" pitchFamily="18" charset="0"/>
                <a:cs typeface="Times New Roman" pitchFamily="18" charset="0"/>
              </a:rPr>
              <a:t>tính</a:t>
            </a:r>
            <a:r>
              <a:rPr lang="en-US" sz="2800" b="1">
                <a:solidFill>
                  <a:srgbClr val="0000CC"/>
                </a:solidFill>
                <a:latin typeface="Times New Roman" pitchFamily="18" charset="0"/>
                <a:cs typeface="Times New Roman" pitchFamily="18" charset="0"/>
              </a:rPr>
              <a:t> .</a:t>
            </a:r>
            <a:endParaRPr lang="en-US" sz="2800" b="1" dirty="0">
              <a:solidFill>
                <a:srgbClr val="0000CC"/>
              </a:solidFill>
              <a:latin typeface="Times New Roman" pitchFamily="18" charset="0"/>
              <a:cs typeface="Times New Roman" pitchFamily="18" charset="0"/>
            </a:endParaRPr>
          </a:p>
        </p:txBody>
      </p:sp>
      <p:sp>
        <p:nvSpPr>
          <p:cNvPr id="12" name="Rectangle 3"/>
          <p:cNvSpPr txBox="1">
            <a:spLocks noChangeArrowheads="1"/>
          </p:cNvSpPr>
          <p:nvPr/>
        </p:nvSpPr>
        <p:spPr>
          <a:xfrm>
            <a:off x="381000" y="304800"/>
            <a:ext cx="8763000" cy="698500"/>
          </a:xfrm>
          <a:prstGeom prst="rect">
            <a:avLst/>
          </a:prstGeom>
        </p:spPr>
        <p:txBody>
          <a:bodyPr/>
          <a:lstStyle/>
          <a:p>
            <a:pPr marL="274320" indent="-274320" fontAlgn="auto">
              <a:spcBef>
                <a:spcPct val="30000"/>
              </a:spcBef>
              <a:spcAft>
                <a:spcPts val="0"/>
              </a:spcAft>
              <a:buClr>
                <a:schemeClr val="accent3"/>
              </a:buClr>
              <a:buSzPct val="95000"/>
              <a:defRPr/>
            </a:pPr>
            <a:r>
              <a:rPr lang="en-US" sz="3100" b="1" u="sng">
                <a:solidFill>
                  <a:srgbClr val="FF0000"/>
                </a:solidFill>
                <a:latin typeface="Times New Roman"/>
                <a:cs typeface="+mn-cs"/>
              </a:rPr>
              <a:t>Cách </a:t>
            </a:r>
            <a:r>
              <a:rPr lang="en-US" sz="3100" b="1" u="sng" err="1">
                <a:solidFill>
                  <a:srgbClr val="FF0000"/>
                </a:solidFill>
                <a:latin typeface="Times New Roman"/>
                <a:cs typeface="+mn-cs"/>
              </a:rPr>
              <a:t>tính</a:t>
            </a:r>
            <a:r>
              <a:rPr lang="en-US" sz="3100" b="1" u="sng">
                <a:solidFill>
                  <a:srgbClr val="FF0000"/>
                </a:solidFill>
                <a:latin typeface="Times New Roman"/>
                <a:cs typeface="+mn-cs"/>
              </a:rPr>
              <a:t> giá trị của một biểu thức </a:t>
            </a:r>
            <a:r>
              <a:rPr lang="vi-VN" sz="3100" b="1" u="sng">
                <a:solidFill>
                  <a:srgbClr val="FF0000"/>
                </a:solidFill>
                <a:latin typeface="Times New Roman"/>
                <a:cs typeface="+mn-cs"/>
              </a:rPr>
              <a:t>đ</a:t>
            </a:r>
            <a:r>
              <a:rPr lang="en-US" sz="3100" b="1" u="sng">
                <a:solidFill>
                  <a:srgbClr val="FF0000"/>
                </a:solidFill>
                <a:latin typeface="Times New Roman"/>
                <a:cs typeface="+mn-cs"/>
              </a:rPr>
              <a:t>ại số </a:t>
            </a:r>
            <a:r>
              <a:rPr lang="en-US" sz="3100" b="1" u="sng" dirty="0">
                <a:solidFill>
                  <a:srgbClr val="FF0000"/>
                </a:solidFill>
                <a:latin typeface="Times New Roman"/>
                <a:cs typeface="+mn-cs"/>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anim calcmode="lin" valueType="num">
                                      <p:cBhvr>
                                        <p:cTn id="8" dur="500" fill="hold"/>
                                        <p:tgtEl>
                                          <p:spTgt spid="11"/>
                                        </p:tgtEl>
                                        <p:attrNameLst>
                                          <p:attrName>ppt_x</p:attrName>
                                        </p:attrNameLst>
                                      </p:cBhvr>
                                      <p:tavLst>
                                        <p:tav tm="0">
                                          <p:val>
                                            <p:strVal val="#ppt_x-.1"/>
                                          </p:val>
                                        </p:tav>
                                        <p:tav tm="100000">
                                          <p:val>
                                            <p:strVal val="#ppt_x"/>
                                          </p:val>
                                        </p:tav>
                                      </p:tavLst>
                                    </p:anim>
                                    <p:anim calcmode="lin" valueType="num">
                                      <p:cBhvr>
                                        <p:cTn id="9"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169863" y="26988"/>
            <a:ext cx="2667000" cy="609600"/>
          </a:xfrm>
          <a:prstGeom prst="rect">
            <a:avLst/>
          </a:prstGeom>
        </p:spPr>
        <p:txBody>
          <a:bodyPr/>
          <a:lstStyle/>
          <a:p>
            <a:pPr marL="274320" indent="-274320" fontAlgn="auto">
              <a:spcBef>
                <a:spcPct val="30000"/>
              </a:spcBef>
              <a:spcAft>
                <a:spcPts val="0"/>
              </a:spcAft>
              <a:buClr>
                <a:schemeClr val="accent3"/>
              </a:buClr>
              <a:buSzPct val="95000"/>
              <a:defRPr/>
            </a:pPr>
            <a:r>
              <a:rPr lang="en-US" sz="3200" b="1" u="sng">
                <a:solidFill>
                  <a:srgbClr val="FF0000"/>
                </a:solidFill>
                <a:latin typeface="Times New Roman"/>
                <a:cs typeface="+mn-cs"/>
              </a:rPr>
              <a:t>2. Áp dụng:</a:t>
            </a:r>
            <a:endParaRPr lang="en-US" sz="3200" b="1" u="sng" dirty="0">
              <a:solidFill>
                <a:srgbClr val="FF0000"/>
              </a:solidFill>
              <a:latin typeface="Times New Roman"/>
              <a:cs typeface="+mn-cs"/>
            </a:endParaRPr>
          </a:p>
        </p:txBody>
      </p:sp>
      <p:sp>
        <p:nvSpPr>
          <p:cNvPr id="8195" name="Text Box 4"/>
          <p:cNvSpPr txBox="1">
            <a:spLocks noChangeArrowheads="1"/>
          </p:cNvSpPr>
          <p:nvPr/>
        </p:nvSpPr>
        <p:spPr bwMode="auto">
          <a:xfrm>
            <a:off x="1066800" y="5410200"/>
            <a:ext cx="8077200"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30000"/>
              </a:spcBef>
            </a:pPr>
            <a:endParaRPr lang="en-US" sz="2000" b="1" baseline="30000">
              <a:solidFill>
                <a:schemeClr val="accent2"/>
              </a:solidFill>
              <a:latin typeface="Times New Roman" pitchFamily="18" charset="0"/>
              <a:sym typeface="Symbol" pitchFamily="18" charset="2"/>
            </a:endParaRPr>
          </a:p>
        </p:txBody>
      </p:sp>
      <p:sp>
        <p:nvSpPr>
          <p:cNvPr id="8196" name="Text Box 5"/>
          <p:cNvSpPr txBox="1">
            <a:spLocks noChangeArrowheads="1"/>
          </p:cNvSpPr>
          <p:nvPr/>
        </p:nvSpPr>
        <p:spPr bwMode="auto">
          <a:xfrm>
            <a:off x="8442325" y="7026275"/>
            <a:ext cx="1841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3200">
              <a:latin typeface="Times New Roman" pitchFamily="18" charset="0"/>
            </a:endParaRPr>
          </a:p>
        </p:txBody>
      </p:sp>
      <p:sp>
        <p:nvSpPr>
          <p:cNvPr id="8197" name="Rectangle 8"/>
          <p:cNvSpPr>
            <a:spLocks noChangeArrowheads="1"/>
          </p:cNvSpPr>
          <p:nvPr/>
        </p:nvSpPr>
        <p:spPr bwMode="auto">
          <a:xfrm>
            <a:off x="4268788" y="6537325"/>
            <a:ext cx="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4800">
              <a:latin typeface="Times New Roman" pitchFamily="18" charset="0"/>
            </a:endParaRPr>
          </a:p>
        </p:txBody>
      </p:sp>
      <p:sp>
        <p:nvSpPr>
          <p:cNvPr id="8198" name="Text Box 9"/>
          <p:cNvSpPr txBox="1">
            <a:spLocks noChangeArrowheads="1"/>
          </p:cNvSpPr>
          <p:nvPr/>
        </p:nvSpPr>
        <p:spPr bwMode="auto">
          <a:xfrm>
            <a:off x="304800" y="609600"/>
            <a:ext cx="7848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b="1">
                <a:solidFill>
                  <a:srgbClr val="0000CC"/>
                </a:solidFill>
                <a:latin typeface="Times New Roman" pitchFamily="18" charset="0"/>
              </a:rPr>
              <a:t>     Tính giá trị của biểu thức </a:t>
            </a:r>
            <a:r>
              <a:rPr lang="en-US" sz="2800" b="1">
                <a:solidFill>
                  <a:schemeClr val="tx2"/>
                </a:solidFill>
                <a:latin typeface="Times New Roman" pitchFamily="18" charset="0"/>
              </a:rPr>
              <a:t>3</a:t>
            </a:r>
            <a:r>
              <a:rPr lang="en-US" sz="2800" b="1">
                <a:solidFill>
                  <a:srgbClr val="0000CC"/>
                </a:solidFill>
                <a:latin typeface="Times New Roman" pitchFamily="18" charset="0"/>
              </a:rPr>
              <a:t>     </a:t>
            </a:r>
            <a:r>
              <a:rPr lang="en-US" sz="2800" b="1">
                <a:solidFill>
                  <a:schemeClr val="tx2"/>
                </a:solidFill>
                <a:latin typeface="Times New Roman" pitchFamily="18" charset="0"/>
              </a:rPr>
              <a:t>- 9x</a:t>
            </a:r>
          </a:p>
          <a:p>
            <a:pPr eaLnBrk="1" hangingPunct="1"/>
            <a:r>
              <a:rPr lang="en-US" sz="2800" b="1">
                <a:solidFill>
                  <a:srgbClr val="0000CC"/>
                </a:solidFill>
                <a:latin typeface="Times New Roman" pitchFamily="18" charset="0"/>
              </a:rPr>
              <a:t>          tại x =</a:t>
            </a:r>
            <a:r>
              <a:rPr lang="en-US" sz="2800" b="1">
                <a:latin typeface="Times New Roman" pitchFamily="18" charset="0"/>
              </a:rPr>
              <a:t>1 </a:t>
            </a:r>
            <a:r>
              <a:rPr lang="en-US" sz="2800" b="1">
                <a:solidFill>
                  <a:srgbClr val="0000CC"/>
                </a:solidFill>
                <a:latin typeface="Times New Roman" pitchFamily="18" charset="0"/>
              </a:rPr>
              <a:t>và tại x = </a:t>
            </a:r>
          </a:p>
        </p:txBody>
      </p:sp>
      <p:graphicFrame>
        <p:nvGraphicFramePr>
          <p:cNvPr id="8199" name="Object 20"/>
          <p:cNvGraphicFramePr>
            <a:graphicFrameLocks noChangeAspect="1"/>
          </p:cNvGraphicFramePr>
          <p:nvPr/>
        </p:nvGraphicFramePr>
        <p:xfrm>
          <a:off x="4038600" y="990600"/>
          <a:ext cx="381000" cy="685800"/>
        </p:xfrm>
        <a:graphic>
          <a:graphicData uri="http://schemas.openxmlformats.org/presentationml/2006/ole">
            <mc:AlternateContent xmlns:mc="http://schemas.openxmlformats.org/markup-compatibility/2006">
              <mc:Choice xmlns:v="urn:schemas-microsoft-com:vml" Requires="v">
                <p:oleObj spid="_x0000_s8237" name="Equation" r:id="rId3" imgW="139639" imgH="393529" progId="Equation.3">
                  <p:embed/>
                </p:oleObj>
              </mc:Choice>
              <mc:Fallback>
                <p:oleObj name="Equation" r:id="rId3" imgW="139639" imgH="393529" progId="Equation.3">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990600"/>
                        <a:ext cx="381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27"/>
          <p:cNvGraphicFramePr>
            <a:graphicFrameLocks noChangeAspect="1"/>
          </p:cNvGraphicFramePr>
          <p:nvPr/>
        </p:nvGraphicFramePr>
        <p:xfrm>
          <a:off x="5791200" y="1828800"/>
          <a:ext cx="474663" cy="762000"/>
        </p:xfrm>
        <a:graphic>
          <a:graphicData uri="http://schemas.openxmlformats.org/presentationml/2006/ole">
            <mc:AlternateContent xmlns:mc="http://schemas.openxmlformats.org/markup-compatibility/2006">
              <mc:Choice xmlns:v="urn:schemas-microsoft-com:vml" Requires="v">
                <p:oleObj spid="_x0000_s8238" name="Equation" r:id="rId5" imgW="139639" imgH="393529" progId="Equation.3">
                  <p:embed/>
                </p:oleObj>
              </mc:Choice>
              <mc:Fallback>
                <p:oleObj name="Equation" r:id="rId5" imgW="139639" imgH="393529" progId="Equation.3">
                  <p:embed/>
                  <p:pic>
                    <p:nvPicPr>
                      <p:cNvPr id="0" name="Object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91200" y="1828800"/>
                        <a:ext cx="474663"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28"/>
          <p:cNvGraphicFramePr>
            <a:graphicFrameLocks noChangeAspect="1"/>
          </p:cNvGraphicFramePr>
          <p:nvPr/>
        </p:nvGraphicFramePr>
        <p:xfrm>
          <a:off x="4572000" y="2590800"/>
          <a:ext cx="485775" cy="635000"/>
        </p:xfrm>
        <a:graphic>
          <a:graphicData uri="http://schemas.openxmlformats.org/presentationml/2006/ole">
            <mc:AlternateContent xmlns:mc="http://schemas.openxmlformats.org/markup-compatibility/2006">
              <mc:Choice xmlns:v="urn:schemas-microsoft-com:vml" Requires="v">
                <p:oleObj spid="_x0000_s8239" name="Equation" r:id="rId6" imgW="177569" imgH="202936" progId="Equation.3">
                  <p:embed/>
                </p:oleObj>
              </mc:Choice>
              <mc:Fallback>
                <p:oleObj name="Equation" r:id="rId6" imgW="177569" imgH="202936" progId="Equation.3">
                  <p:embed/>
                  <p:pic>
                    <p:nvPicPr>
                      <p:cNvPr id="0" name="Object 2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0" y="2590800"/>
                        <a:ext cx="485775"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29"/>
          <p:cNvGraphicFramePr>
            <a:graphicFrameLocks noChangeAspect="1"/>
          </p:cNvGraphicFramePr>
          <p:nvPr/>
        </p:nvGraphicFramePr>
        <p:xfrm>
          <a:off x="7315200" y="2590800"/>
          <a:ext cx="474663" cy="914400"/>
        </p:xfrm>
        <a:graphic>
          <a:graphicData uri="http://schemas.openxmlformats.org/presentationml/2006/ole">
            <mc:AlternateContent xmlns:mc="http://schemas.openxmlformats.org/markup-compatibility/2006">
              <mc:Choice xmlns:v="urn:schemas-microsoft-com:vml" Requires="v">
                <p:oleObj spid="_x0000_s8240" name="Equation" r:id="rId8" imgW="139639" imgH="393529" progId="Equation.3">
                  <p:embed/>
                </p:oleObj>
              </mc:Choice>
              <mc:Fallback>
                <p:oleObj name="Equation" r:id="rId8" imgW="139639" imgH="393529" progId="Equation.3">
                  <p:embed/>
                  <p:pic>
                    <p:nvPicPr>
                      <p:cNvPr id="0" name="Object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15200" y="2590800"/>
                        <a:ext cx="474663"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ct 31"/>
          <p:cNvGraphicFramePr>
            <a:graphicFrameLocks noChangeAspect="1"/>
          </p:cNvGraphicFramePr>
          <p:nvPr/>
        </p:nvGraphicFramePr>
        <p:xfrm>
          <a:off x="6172200" y="2438400"/>
          <a:ext cx="593725" cy="1073150"/>
        </p:xfrm>
        <a:graphic>
          <a:graphicData uri="http://schemas.openxmlformats.org/presentationml/2006/ole">
            <mc:AlternateContent xmlns:mc="http://schemas.openxmlformats.org/markup-compatibility/2006">
              <mc:Choice xmlns:v="urn:schemas-microsoft-com:vml" Requires="v">
                <p:oleObj spid="_x0000_s8241" name="Equation" r:id="rId9" imgW="330057" imgH="469696" progId="Equation.3">
                  <p:embed/>
                </p:oleObj>
              </mc:Choice>
              <mc:Fallback>
                <p:oleObj name="Equation" r:id="rId9" imgW="330057" imgH="469696" progId="Equation.3">
                  <p:embed/>
                  <p:pic>
                    <p:nvPicPr>
                      <p:cNvPr id="0" name="Object 3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172200" y="2438400"/>
                        <a:ext cx="593725" cy="1073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 name="Object 32"/>
          <p:cNvGraphicFramePr>
            <a:graphicFrameLocks noChangeAspect="1"/>
          </p:cNvGraphicFramePr>
          <p:nvPr/>
        </p:nvGraphicFramePr>
        <p:xfrm>
          <a:off x="6172200" y="3581400"/>
          <a:ext cx="474663" cy="914400"/>
        </p:xfrm>
        <a:graphic>
          <a:graphicData uri="http://schemas.openxmlformats.org/presentationml/2006/ole">
            <mc:AlternateContent xmlns:mc="http://schemas.openxmlformats.org/markup-compatibility/2006">
              <mc:Choice xmlns:v="urn:schemas-microsoft-com:vml" Requires="v">
                <p:oleObj spid="_x0000_s8242" name="Equation" r:id="rId11" imgW="139639" imgH="393529" progId="Equation.3">
                  <p:embed/>
                </p:oleObj>
              </mc:Choice>
              <mc:Fallback>
                <p:oleObj name="Equation" r:id="rId11" imgW="139639" imgH="393529" progId="Equation.3">
                  <p:embed/>
                  <p:pic>
                    <p:nvPicPr>
                      <p:cNvPr id="0" name="Object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3581400"/>
                        <a:ext cx="474663"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 name="Object 34"/>
          <p:cNvGraphicFramePr>
            <a:graphicFrameLocks noChangeAspect="1"/>
          </p:cNvGraphicFramePr>
          <p:nvPr/>
        </p:nvGraphicFramePr>
        <p:xfrm>
          <a:off x="6248400" y="4419600"/>
          <a:ext cx="658813" cy="882650"/>
        </p:xfrm>
        <a:graphic>
          <a:graphicData uri="http://schemas.openxmlformats.org/presentationml/2006/ole">
            <mc:AlternateContent xmlns:mc="http://schemas.openxmlformats.org/markup-compatibility/2006">
              <mc:Choice xmlns:v="urn:schemas-microsoft-com:vml" Requires="v">
                <p:oleObj spid="_x0000_s8243" name="Equation" r:id="rId12" imgW="355292" imgH="393359" progId="Equation.3">
                  <p:embed/>
                </p:oleObj>
              </mc:Choice>
              <mc:Fallback>
                <p:oleObj name="Equation" r:id="rId12" imgW="355292" imgH="393359" progId="Equation.3">
                  <p:embed/>
                  <p:pic>
                    <p:nvPicPr>
                      <p:cNvPr id="0" name="Object 3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248400" y="4419600"/>
                        <a:ext cx="658813" cy="882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6" name="Object 39"/>
          <p:cNvGraphicFramePr>
            <a:graphicFrameLocks noChangeAspect="1"/>
          </p:cNvGraphicFramePr>
          <p:nvPr/>
        </p:nvGraphicFramePr>
        <p:xfrm>
          <a:off x="5029200" y="457200"/>
          <a:ext cx="422275" cy="635000"/>
        </p:xfrm>
        <a:graphic>
          <a:graphicData uri="http://schemas.openxmlformats.org/presentationml/2006/ole">
            <mc:AlternateContent xmlns:mc="http://schemas.openxmlformats.org/markup-compatibility/2006">
              <mc:Choice xmlns:v="urn:schemas-microsoft-com:vml" Requires="v">
                <p:oleObj spid="_x0000_s8244" name="Equation" r:id="rId14" imgW="177569" imgH="202936" progId="Equation.3">
                  <p:embed/>
                </p:oleObj>
              </mc:Choice>
              <mc:Fallback>
                <p:oleObj name="Equation" r:id="rId14" imgW="177569" imgH="202936" progId="Equation.3">
                  <p:embed/>
                  <p:pic>
                    <p:nvPicPr>
                      <p:cNvPr id="0" name="Object 3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029200" y="457200"/>
                        <a:ext cx="422275"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3" name="TextBox 22"/>
          <p:cNvSpPr txBox="1">
            <a:spLocks noChangeArrowheads="1"/>
          </p:cNvSpPr>
          <p:nvPr/>
        </p:nvSpPr>
        <p:spPr bwMode="auto">
          <a:xfrm>
            <a:off x="228600" y="1752600"/>
            <a:ext cx="3886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buFontTx/>
              <a:buChar char="•"/>
            </a:pPr>
            <a:r>
              <a:rPr lang="en-US" sz="2400" b="1">
                <a:latin typeface="Times New Roman" pitchFamily="18" charset="0"/>
              </a:rPr>
              <a:t>Thay  x = 1 vào biểu thức:</a:t>
            </a:r>
          </a:p>
          <a:p>
            <a:pPr eaLnBrk="1" hangingPunct="1"/>
            <a:r>
              <a:rPr lang="en-US" sz="2400" b="1">
                <a:latin typeface="Times New Roman" pitchFamily="18" charset="0"/>
              </a:rPr>
              <a:t>  </a:t>
            </a:r>
          </a:p>
          <a:p>
            <a:pPr eaLnBrk="1" hangingPunct="1"/>
            <a:r>
              <a:rPr lang="en-US" sz="2400" b="1">
                <a:latin typeface="Times New Roman" pitchFamily="18" charset="0"/>
              </a:rPr>
              <a:t>3        – 9 x</a:t>
            </a:r>
            <a:endParaRPr lang="en-US" sz="2400">
              <a:latin typeface="Times New Roman" pitchFamily="18" charset="0"/>
            </a:endParaRPr>
          </a:p>
        </p:txBody>
      </p:sp>
      <p:graphicFrame>
        <p:nvGraphicFramePr>
          <p:cNvPr id="49177" name="Object 25"/>
          <p:cNvGraphicFramePr>
            <a:graphicFrameLocks noChangeAspect="1"/>
          </p:cNvGraphicFramePr>
          <p:nvPr/>
        </p:nvGraphicFramePr>
        <p:xfrm>
          <a:off x="533400" y="2286000"/>
          <a:ext cx="485775" cy="635000"/>
        </p:xfrm>
        <a:graphic>
          <a:graphicData uri="http://schemas.openxmlformats.org/presentationml/2006/ole">
            <mc:AlternateContent xmlns:mc="http://schemas.openxmlformats.org/markup-compatibility/2006">
              <mc:Choice xmlns:v="urn:schemas-microsoft-com:vml" Requires="v">
                <p:oleObj spid="_x0000_s8245" name="Equation" r:id="rId16" imgW="177569" imgH="202936" progId="Equation.3">
                  <p:embed/>
                </p:oleObj>
              </mc:Choice>
              <mc:Fallback>
                <p:oleObj name="Equation" r:id="rId16" imgW="177569" imgH="202936" progId="Equation.3">
                  <p:embed/>
                  <p:pic>
                    <p:nvPicPr>
                      <p:cNvPr id="0" name="Object 2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 y="2286000"/>
                        <a:ext cx="485775"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6" name="TextBox 25"/>
          <p:cNvSpPr txBox="1">
            <a:spLocks noChangeArrowheads="1"/>
          </p:cNvSpPr>
          <p:nvPr/>
        </p:nvSpPr>
        <p:spPr bwMode="auto">
          <a:xfrm>
            <a:off x="457200" y="3200400"/>
            <a:ext cx="2036763"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b="1">
                <a:latin typeface="Times New Roman" pitchFamily="18" charset="0"/>
              </a:rPr>
              <a:t>=  3.    -  9.1 </a:t>
            </a:r>
          </a:p>
          <a:p>
            <a:pPr eaLnBrk="1" hangingPunct="1"/>
            <a:endParaRPr lang="en-US" sz="2800">
              <a:latin typeface="Times New Roman" pitchFamily="18" charset="0"/>
            </a:endParaRPr>
          </a:p>
        </p:txBody>
      </p:sp>
      <p:graphicFrame>
        <p:nvGraphicFramePr>
          <p:cNvPr id="49178" name="Object 26"/>
          <p:cNvGraphicFramePr>
            <a:graphicFrameLocks noChangeAspect="1"/>
          </p:cNvGraphicFramePr>
          <p:nvPr/>
        </p:nvGraphicFramePr>
        <p:xfrm>
          <a:off x="1143000" y="3200400"/>
          <a:ext cx="441325" cy="457200"/>
        </p:xfrm>
        <a:graphic>
          <a:graphicData uri="http://schemas.openxmlformats.org/presentationml/2006/ole">
            <mc:AlternateContent xmlns:mc="http://schemas.openxmlformats.org/markup-compatibility/2006">
              <mc:Choice xmlns:v="urn:schemas-microsoft-com:vml" Requires="v">
                <p:oleObj spid="_x0000_s8246" name="Equation" r:id="rId17" imgW="152334" imgH="190417" progId="Equation.3">
                  <p:embed/>
                </p:oleObj>
              </mc:Choice>
              <mc:Fallback>
                <p:oleObj name="Equation" r:id="rId17" imgW="152334" imgH="190417" progId="Equation.3">
                  <p:embed/>
                  <p:pic>
                    <p:nvPicPr>
                      <p:cNvPr id="0" name="Object 2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143000" y="3200400"/>
                        <a:ext cx="441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9" name="TextBox 28"/>
          <p:cNvSpPr txBox="1">
            <a:spLocks noChangeArrowheads="1"/>
          </p:cNvSpPr>
          <p:nvPr/>
        </p:nvSpPr>
        <p:spPr bwMode="auto">
          <a:xfrm>
            <a:off x="381000" y="3657600"/>
            <a:ext cx="14065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b="1">
                <a:latin typeface="Times New Roman" pitchFamily="18" charset="0"/>
              </a:rPr>
              <a:t> =  3 – 9</a:t>
            </a:r>
            <a:endParaRPr lang="en-US" sz="2800">
              <a:latin typeface="Times New Roman" pitchFamily="18" charset="0"/>
            </a:endParaRPr>
          </a:p>
        </p:txBody>
      </p:sp>
      <p:sp>
        <p:nvSpPr>
          <p:cNvPr id="30" name="Rectangle 29"/>
          <p:cNvSpPr>
            <a:spLocks noChangeArrowheads="1"/>
          </p:cNvSpPr>
          <p:nvPr/>
        </p:nvSpPr>
        <p:spPr bwMode="auto">
          <a:xfrm>
            <a:off x="457200" y="4267200"/>
            <a:ext cx="10461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800" b="1">
                <a:latin typeface="Times New Roman" pitchFamily="18" charset="0"/>
              </a:rPr>
              <a:t> =  - 6</a:t>
            </a:r>
            <a:endParaRPr lang="en-US" sz="2800">
              <a:latin typeface="Times New Roman" pitchFamily="18" charset="0"/>
            </a:endParaRPr>
          </a:p>
        </p:txBody>
      </p:sp>
      <p:sp>
        <p:nvSpPr>
          <p:cNvPr id="32" name="Rectangle 31"/>
          <p:cNvSpPr>
            <a:spLocks noChangeArrowheads="1"/>
          </p:cNvSpPr>
          <p:nvPr/>
        </p:nvSpPr>
        <p:spPr bwMode="auto">
          <a:xfrm>
            <a:off x="4114800" y="1905000"/>
            <a:ext cx="45720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Tx/>
              <a:buChar char="•"/>
            </a:pPr>
            <a:r>
              <a:rPr lang="en-US" sz="2800" b="1">
                <a:latin typeface="Times New Roman" pitchFamily="18" charset="0"/>
              </a:rPr>
              <a:t>Thay x  =      vào biểu thức:</a:t>
            </a:r>
          </a:p>
          <a:p>
            <a:pPr>
              <a:buFontTx/>
              <a:buChar char="•"/>
            </a:pPr>
            <a:endParaRPr lang="en-US" sz="2800" b="1">
              <a:latin typeface="Times New Roman" pitchFamily="18" charset="0"/>
            </a:endParaRPr>
          </a:p>
          <a:p>
            <a:r>
              <a:rPr lang="en-US" sz="2800" b="1">
                <a:latin typeface="Times New Roman" pitchFamily="18" charset="0"/>
              </a:rPr>
              <a:t>  3     - 9x = 3.        - 9.</a:t>
            </a:r>
          </a:p>
          <a:p>
            <a:endParaRPr lang="en-US" sz="2800">
              <a:latin typeface="Times New Roman" pitchFamily="18" charset="0"/>
            </a:endParaRPr>
          </a:p>
        </p:txBody>
      </p:sp>
      <p:sp>
        <p:nvSpPr>
          <p:cNvPr id="35" name="TextBox 34"/>
          <p:cNvSpPr txBox="1">
            <a:spLocks noChangeArrowheads="1"/>
          </p:cNvSpPr>
          <p:nvPr/>
        </p:nvSpPr>
        <p:spPr bwMode="auto">
          <a:xfrm>
            <a:off x="5638800" y="3657600"/>
            <a:ext cx="2057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200" b="1">
                <a:latin typeface="Times New Roman" pitchFamily="18" charset="0"/>
              </a:rPr>
              <a:t>=        -3</a:t>
            </a:r>
          </a:p>
          <a:p>
            <a:pPr eaLnBrk="1" hangingPunct="1"/>
            <a:r>
              <a:rPr lang="en-US" sz="3200" b="1">
                <a:latin typeface="Times New Roman" pitchFamily="18" charset="0"/>
              </a:rPr>
              <a:t> </a:t>
            </a:r>
          </a:p>
          <a:p>
            <a:pPr eaLnBrk="1" hangingPunct="1"/>
            <a:endParaRPr lang="en-US" sz="3200">
              <a:latin typeface="Times New Roman" pitchFamily="18" charset="0"/>
            </a:endParaRPr>
          </a:p>
        </p:txBody>
      </p:sp>
      <p:sp>
        <p:nvSpPr>
          <p:cNvPr id="36" name="TextBox 35"/>
          <p:cNvSpPr txBox="1">
            <a:spLocks noChangeArrowheads="1"/>
          </p:cNvSpPr>
          <p:nvPr/>
        </p:nvSpPr>
        <p:spPr bwMode="auto">
          <a:xfrm>
            <a:off x="5638800" y="4495800"/>
            <a:ext cx="503238"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4400">
                <a:latin typeface="Times New Roman" pitchFamily="18" charset="0"/>
              </a:rPr>
              <a:t>=</a:t>
            </a:r>
          </a:p>
        </p:txBody>
      </p:sp>
      <p:cxnSp>
        <p:nvCxnSpPr>
          <p:cNvPr id="38" name="Straight Connector 37"/>
          <p:cNvCxnSpPr/>
          <p:nvPr/>
        </p:nvCxnSpPr>
        <p:spPr>
          <a:xfrm>
            <a:off x="3962400" y="1981200"/>
            <a:ext cx="0" cy="44196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100"/>
                                        <p:tgtEl>
                                          <p:spTgt spid="23"/>
                                        </p:tgtEl>
                                      </p:cBhvr>
                                    </p:animEffect>
                                    <p:anim calcmode="lin" valueType="num">
                                      <p:cBhvr>
                                        <p:cTn id="8" dur="400" fill="hold"/>
                                        <p:tgtEl>
                                          <p:spTgt spid="23"/>
                                        </p:tgtEl>
                                        <p:attrNameLst>
                                          <p:attrName>ppt_x</p:attrName>
                                        </p:attrNameLst>
                                      </p:cBhvr>
                                      <p:tavLst>
                                        <p:tav tm="0">
                                          <p:val>
                                            <p:strVal val="#ppt_x"/>
                                          </p:val>
                                        </p:tav>
                                        <p:tav tm="100000">
                                          <p:val>
                                            <p:strVal val="#ppt_x"/>
                                          </p:val>
                                        </p:tav>
                                      </p:tavLst>
                                    </p:anim>
                                    <p:anim calcmode="lin" valueType="num">
                                      <p:cBhvr>
                                        <p:cTn id="9" dur="400" fill="hold"/>
                                        <p:tgtEl>
                                          <p:spTgt spid="23"/>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2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2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2" presetID="43" presetClass="entr" presetSubtype="0" fill="hold" nodeType="withEffect">
                                  <p:stCondLst>
                                    <p:cond delay="0"/>
                                  </p:stCondLst>
                                  <p:childTnLst>
                                    <p:set>
                                      <p:cBhvr>
                                        <p:cTn id="13" dur="1" fill="hold">
                                          <p:stCondLst>
                                            <p:cond delay="0"/>
                                          </p:stCondLst>
                                        </p:cTn>
                                        <p:tgtEl>
                                          <p:spTgt spid="49177"/>
                                        </p:tgtEl>
                                        <p:attrNameLst>
                                          <p:attrName>style.visibility</p:attrName>
                                        </p:attrNameLst>
                                      </p:cBhvr>
                                      <p:to>
                                        <p:strVal val="visible"/>
                                      </p:to>
                                    </p:set>
                                    <p:animEffect transition="in" filter="fade">
                                      <p:cBhvr>
                                        <p:cTn id="14" dur="100"/>
                                        <p:tgtEl>
                                          <p:spTgt spid="49177"/>
                                        </p:tgtEl>
                                      </p:cBhvr>
                                    </p:animEffect>
                                    <p:anim calcmode="lin" valueType="num">
                                      <p:cBhvr>
                                        <p:cTn id="15" dur="400" fill="hold"/>
                                        <p:tgtEl>
                                          <p:spTgt spid="49177"/>
                                        </p:tgtEl>
                                        <p:attrNameLst>
                                          <p:attrName>ppt_x</p:attrName>
                                        </p:attrNameLst>
                                      </p:cBhvr>
                                      <p:tavLst>
                                        <p:tav tm="0">
                                          <p:val>
                                            <p:strVal val="#ppt_x"/>
                                          </p:val>
                                        </p:tav>
                                        <p:tav tm="100000">
                                          <p:val>
                                            <p:strVal val="#ppt_x"/>
                                          </p:val>
                                        </p:tav>
                                      </p:tavLst>
                                    </p:anim>
                                    <p:anim calcmode="lin" valueType="num">
                                      <p:cBhvr>
                                        <p:cTn id="16" dur="400" fill="hold"/>
                                        <p:tgtEl>
                                          <p:spTgt spid="49177"/>
                                        </p:tgtEl>
                                        <p:attrNameLst>
                                          <p:attrName>ppt_y</p:attrName>
                                        </p:attrNameLst>
                                      </p:cBhvr>
                                      <p:tavLst>
                                        <p:tav tm="0">
                                          <p:val>
                                            <p:strVal val="#ppt_y+0.31"/>
                                          </p:val>
                                        </p:tav>
                                        <p:tav tm="100000">
                                          <p:val>
                                            <p:strVal val="#ppt_y+0.31"/>
                                          </p:val>
                                        </p:tav>
                                      </p:tavLst>
                                    </p:anim>
                                    <p:anim calcmode="lin" valueType="num">
                                      <p:cBhvr>
                                        <p:cTn id="17" dur="600" decel="50000" fill="hold">
                                          <p:stCondLst>
                                            <p:cond delay="400"/>
                                          </p:stCondLst>
                                        </p:cTn>
                                        <p:tgtEl>
                                          <p:spTgt spid="4917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8" dur="600" decel="50000" fill="hold">
                                          <p:stCondLst>
                                            <p:cond delay="400"/>
                                          </p:stCondLst>
                                        </p:cTn>
                                        <p:tgtEl>
                                          <p:spTgt spid="4917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52" presetClass="entr" presetSubtype="0" fill="hold" grpId="0" nodeType="clickEffect">
                                  <p:stCondLst>
                                    <p:cond delay="0"/>
                                  </p:stCondLst>
                                  <p:childTnLst>
                                    <p:set>
                                      <p:cBhvr>
                                        <p:cTn id="22" dur="1" fill="hold">
                                          <p:stCondLst>
                                            <p:cond delay="0"/>
                                          </p:stCondLst>
                                        </p:cTn>
                                        <p:tgtEl>
                                          <p:spTgt spid="26"/>
                                        </p:tgtEl>
                                        <p:attrNameLst>
                                          <p:attrName>style.visibility</p:attrName>
                                        </p:attrNameLst>
                                      </p:cBhvr>
                                      <p:to>
                                        <p:strVal val="visible"/>
                                      </p:to>
                                    </p:set>
                                    <p:animScale>
                                      <p:cBhvr>
                                        <p:cTn id="23" dur="1000" decel="50000" fill="hold">
                                          <p:stCondLst>
                                            <p:cond delay="0"/>
                                          </p:stCondLst>
                                        </p:cTn>
                                        <p:tgtEl>
                                          <p:spTgt spid="2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4" dur="1000" decel="50000" fill="hold">
                                          <p:stCondLst>
                                            <p:cond delay="0"/>
                                          </p:stCondLst>
                                        </p:cTn>
                                        <p:tgtEl>
                                          <p:spTgt spid="26"/>
                                        </p:tgtEl>
                                        <p:attrNameLst>
                                          <p:attrName>ppt_x</p:attrName>
                                          <p:attrName>ppt_y</p:attrName>
                                        </p:attrNameLst>
                                      </p:cBhvr>
                                    </p:animMotion>
                                    <p:animEffect transition="in" filter="fade">
                                      <p:cBhvr>
                                        <p:cTn id="25" dur="1000"/>
                                        <p:tgtEl>
                                          <p:spTgt spid="26"/>
                                        </p:tgtEl>
                                      </p:cBhvr>
                                    </p:animEffect>
                                  </p:childTnLst>
                                </p:cTn>
                              </p:par>
                              <p:par>
                                <p:cTn id="26" presetID="52" presetClass="entr" presetSubtype="0" fill="hold" nodeType="withEffect">
                                  <p:stCondLst>
                                    <p:cond delay="0"/>
                                  </p:stCondLst>
                                  <p:childTnLst>
                                    <p:set>
                                      <p:cBhvr>
                                        <p:cTn id="27" dur="1" fill="hold">
                                          <p:stCondLst>
                                            <p:cond delay="0"/>
                                          </p:stCondLst>
                                        </p:cTn>
                                        <p:tgtEl>
                                          <p:spTgt spid="49178"/>
                                        </p:tgtEl>
                                        <p:attrNameLst>
                                          <p:attrName>style.visibility</p:attrName>
                                        </p:attrNameLst>
                                      </p:cBhvr>
                                      <p:to>
                                        <p:strVal val="visible"/>
                                      </p:to>
                                    </p:set>
                                    <p:animScale>
                                      <p:cBhvr>
                                        <p:cTn id="28" dur="1000" decel="50000" fill="hold">
                                          <p:stCondLst>
                                            <p:cond delay="0"/>
                                          </p:stCondLst>
                                        </p:cTn>
                                        <p:tgtEl>
                                          <p:spTgt spid="4917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49178"/>
                                        </p:tgtEl>
                                        <p:attrNameLst>
                                          <p:attrName>ppt_x</p:attrName>
                                          <p:attrName>ppt_y</p:attrName>
                                        </p:attrNameLst>
                                      </p:cBhvr>
                                    </p:animMotion>
                                    <p:animEffect transition="in" filter="fade">
                                      <p:cBhvr>
                                        <p:cTn id="30" dur="1000"/>
                                        <p:tgtEl>
                                          <p:spTgt spid="4917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3" presetClass="entr" presetSubtype="0" fill="hold" grpId="0" nodeType="click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fade">
                                      <p:cBhvr>
                                        <p:cTn id="35" dur="100"/>
                                        <p:tgtEl>
                                          <p:spTgt spid="29"/>
                                        </p:tgtEl>
                                      </p:cBhvr>
                                    </p:animEffect>
                                    <p:anim calcmode="lin" valueType="num">
                                      <p:cBhvr>
                                        <p:cTn id="36" dur="400" fill="hold"/>
                                        <p:tgtEl>
                                          <p:spTgt spid="29"/>
                                        </p:tgtEl>
                                        <p:attrNameLst>
                                          <p:attrName>ppt_x</p:attrName>
                                        </p:attrNameLst>
                                      </p:cBhvr>
                                      <p:tavLst>
                                        <p:tav tm="0">
                                          <p:val>
                                            <p:strVal val="#ppt_x"/>
                                          </p:val>
                                        </p:tav>
                                        <p:tav tm="100000">
                                          <p:val>
                                            <p:strVal val="#ppt_x"/>
                                          </p:val>
                                        </p:tav>
                                      </p:tavLst>
                                    </p:anim>
                                    <p:anim calcmode="lin" valueType="num">
                                      <p:cBhvr>
                                        <p:cTn id="37" dur="400" fill="hold"/>
                                        <p:tgtEl>
                                          <p:spTgt spid="29"/>
                                        </p:tgtEl>
                                        <p:attrNameLst>
                                          <p:attrName>ppt_y</p:attrName>
                                        </p:attrNameLst>
                                      </p:cBhvr>
                                      <p:tavLst>
                                        <p:tav tm="0">
                                          <p:val>
                                            <p:strVal val="#ppt_y+0.31"/>
                                          </p:val>
                                        </p:tav>
                                        <p:tav tm="100000">
                                          <p:val>
                                            <p:strVal val="#ppt_y+0.31"/>
                                          </p:val>
                                        </p:tav>
                                      </p:tavLst>
                                    </p:anim>
                                    <p:anim calcmode="lin" valueType="num">
                                      <p:cBhvr>
                                        <p:cTn id="38" dur="600" decel="50000" fill="hold">
                                          <p:stCondLst>
                                            <p:cond delay="400"/>
                                          </p:stCondLst>
                                        </p:cTn>
                                        <p:tgtEl>
                                          <p:spTgt spid="29"/>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9" dur="600" decel="50000" fill="hold">
                                          <p:stCondLst>
                                            <p:cond delay="400"/>
                                          </p:stCondLst>
                                        </p:cTn>
                                        <p:tgtEl>
                                          <p:spTgt spid="29"/>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52" presetClass="entr" presetSubtype="0" fill="hold" grpId="0" nodeType="clickEffect">
                                  <p:stCondLst>
                                    <p:cond delay="0"/>
                                  </p:stCondLst>
                                  <p:childTnLst>
                                    <p:set>
                                      <p:cBhvr>
                                        <p:cTn id="43" dur="1" fill="hold">
                                          <p:stCondLst>
                                            <p:cond delay="0"/>
                                          </p:stCondLst>
                                        </p:cTn>
                                        <p:tgtEl>
                                          <p:spTgt spid="30"/>
                                        </p:tgtEl>
                                        <p:attrNameLst>
                                          <p:attrName>style.visibility</p:attrName>
                                        </p:attrNameLst>
                                      </p:cBhvr>
                                      <p:to>
                                        <p:strVal val="visible"/>
                                      </p:to>
                                    </p:set>
                                    <p:animScale>
                                      <p:cBhvr>
                                        <p:cTn id="44" dur="1000" decel="50000" fill="hold">
                                          <p:stCondLst>
                                            <p:cond delay="0"/>
                                          </p:stCondLst>
                                        </p:cTn>
                                        <p:tgtEl>
                                          <p:spTgt spid="3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5" dur="1000" decel="50000" fill="hold">
                                          <p:stCondLst>
                                            <p:cond delay="0"/>
                                          </p:stCondLst>
                                        </p:cTn>
                                        <p:tgtEl>
                                          <p:spTgt spid="30"/>
                                        </p:tgtEl>
                                        <p:attrNameLst>
                                          <p:attrName>ppt_x</p:attrName>
                                          <p:attrName>ppt_y</p:attrName>
                                        </p:attrNameLst>
                                      </p:cBhvr>
                                    </p:animMotion>
                                    <p:animEffect transition="in" filter="fade">
                                      <p:cBhvr>
                                        <p:cTn id="46" dur="1000"/>
                                        <p:tgtEl>
                                          <p:spTgt spid="30"/>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20" presetClass="entr" presetSubtype="0" fill="hold" nodeType="click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wedge">
                                      <p:cBhvr>
                                        <p:cTn id="51" dur="2000"/>
                                        <p:tgtEl>
                                          <p:spTgt spid="13"/>
                                        </p:tgtEl>
                                      </p:cBhvr>
                                    </p:animEffect>
                                  </p:childTnLst>
                                </p:cTn>
                              </p:par>
                              <p:par>
                                <p:cTn id="52" presetID="20" presetClass="entr" presetSubtype="0" fill="hold" nodeType="with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wedge">
                                      <p:cBhvr>
                                        <p:cTn id="54" dur="2000"/>
                                        <p:tgtEl>
                                          <p:spTgt spid="14"/>
                                        </p:tgtEl>
                                      </p:cBhvr>
                                    </p:animEffect>
                                  </p:childTnLst>
                                </p:cTn>
                              </p:par>
                              <p:par>
                                <p:cTn id="55" presetID="20" presetClass="entr" presetSubtype="0" fill="hold" nodeType="with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wedge">
                                      <p:cBhvr>
                                        <p:cTn id="57" dur="2000"/>
                                        <p:tgtEl>
                                          <p:spTgt spid="15"/>
                                        </p:tgtEl>
                                      </p:cBhvr>
                                    </p:animEffect>
                                  </p:childTnLst>
                                </p:cTn>
                              </p:par>
                              <p:par>
                                <p:cTn id="58" presetID="20" presetClass="entr" presetSubtype="0" fill="hold" nodeType="withEffect">
                                  <p:stCondLst>
                                    <p:cond delay="0"/>
                                  </p:stCondLst>
                                  <p:childTnLst>
                                    <p:set>
                                      <p:cBhvr>
                                        <p:cTn id="59" dur="1" fill="hold">
                                          <p:stCondLst>
                                            <p:cond delay="0"/>
                                          </p:stCondLst>
                                        </p:cTn>
                                        <p:tgtEl>
                                          <p:spTgt spid="16"/>
                                        </p:tgtEl>
                                        <p:attrNameLst>
                                          <p:attrName>style.visibility</p:attrName>
                                        </p:attrNameLst>
                                      </p:cBhvr>
                                      <p:to>
                                        <p:strVal val="visible"/>
                                      </p:to>
                                    </p:set>
                                    <p:animEffect transition="in" filter="wedge">
                                      <p:cBhvr>
                                        <p:cTn id="60" dur="2000"/>
                                        <p:tgtEl>
                                          <p:spTgt spid="16"/>
                                        </p:tgtEl>
                                      </p:cBhvr>
                                    </p:animEffect>
                                  </p:childTnLst>
                                </p:cTn>
                              </p:par>
                              <p:par>
                                <p:cTn id="61" presetID="20" presetClass="entr" presetSubtype="0" fill="hold" nodeType="withEffect">
                                  <p:stCondLst>
                                    <p:cond delay="0"/>
                                  </p:stCondLst>
                                  <p:childTnLst>
                                    <p:set>
                                      <p:cBhvr>
                                        <p:cTn id="62" dur="1" fill="hold">
                                          <p:stCondLst>
                                            <p:cond delay="0"/>
                                          </p:stCondLst>
                                        </p:cTn>
                                        <p:tgtEl>
                                          <p:spTgt spid="17"/>
                                        </p:tgtEl>
                                        <p:attrNameLst>
                                          <p:attrName>style.visibility</p:attrName>
                                        </p:attrNameLst>
                                      </p:cBhvr>
                                      <p:to>
                                        <p:strVal val="visible"/>
                                      </p:to>
                                    </p:set>
                                    <p:animEffect transition="in" filter="wedge">
                                      <p:cBhvr>
                                        <p:cTn id="63" dur="2000"/>
                                        <p:tgtEl>
                                          <p:spTgt spid="17"/>
                                        </p:tgtEl>
                                      </p:cBhvr>
                                    </p:animEffect>
                                  </p:childTnLst>
                                </p:cTn>
                              </p:par>
                              <p:par>
                                <p:cTn id="64" presetID="20" presetClass="entr" presetSubtype="0" fill="hold" nodeType="withEffect">
                                  <p:stCondLst>
                                    <p:cond delay="0"/>
                                  </p:stCondLst>
                                  <p:childTnLst>
                                    <p:set>
                                      <p:cBhvr>
                                        <p:cTn id="65" dur="1" fill="hold">
                                          <p:stCondLst>
                                            <p:cond delay="0"/>
                                          </p:stCondLst>
                                        </p:cTn>
                                        <p:tgtEl>
                                          <p:spTgt spid="18"/>
                                        </p:tgtEl>
                                        <p:attrNameLst>
                                          <p:attrName>style.visibility</p:attrName>
                                        </p:attrNameLst>
                                      </p:cBhvr>
                                      <p:to>
                                        <p:strVal val="visible"/>
                                      </p:to>
                                    </p:set>
                                    <p:animEffect transition="in" filter="wedge">
                                      <p:cBhvr>
                                        <p:cTn id="66" dur="2000"/>
                                        <p:tgtEl>
                                          <p:spTgt spid="18"/>
                                        </p:tgtEl>
                                      </p:cBhvr>
                                    </p:animEffect>
                                  </p:childTnLst>
                                </p:cTn>
                              </p:par>
                              <p:par>
                                <p:cTn id="67" presetID="20" presetClass="entr" presetSubtype="0" fill="hold" grpId="0" nodeType="withEffect">
                                  <p:stCondLst>
                                    <p:cond delay="0"/>
                                  </p:stCondLst>
                                  <p:childTnLst>
                                    <p:set>
                                      <p:cBhvr>
                                        <p:cTn id="68" dur="1" fill="hold">
                                          <p:stCondLst>
                                            <p:cond delay="0"/>
                                          </p:stCondLst>
                                        </p:cTn>
                                        <p:tgtEl>
                                          <p:spTgt spid="35"/>
                                        </p:tgtEl>
                                        <p:attrNameLst>
                                          <p:attrName>style.visibility</p:attrName>
                                        </p:attrNameLst>
                                      </p:cBhvr>
                                      <p:to>
                                        <p:strVal val="visible"/>
                                      </p:to>
                                    </p:set>
                                    <p:animEffect transition="in" filter="wedge">
                                      <p:cBhvr>
                                        <p:cTn id="69" dur="2000"/>
                                        <p:tgtEl>
                                          <p:spTgt spid="35"/>
                                        </p:tgtEl>
                                      </p:cBhvr>
                                    </p:animEffect>
                                  </p:childTnLst>
                                </p:cTn>
                              </p:par>
                              <p:par>
                                <p:cTn id="70" presetID="20" presetClass="entr" presetSubtype="0" fill="hold" grpId="0" nodeType="withEffect">
                                  <p:stCondLst>
                                    <p:cond delay="0"/>
                                  </p:stCondLst>
                                  <p:childTnLst>
                                    <p:set>
                                      <p:cBhvr>
                                        <p:cTn id="71" dur="1" fill="hold">
                                          <p:stCondLst>
                                            <p:cond delay="0"/>
                                          </p:stCondLst>
                                        </p:cTn>
                                        <p:tgtEl>
                                          <p:spTgt spid="36"/>
                                        </p:tgtEl>
                                        <p:attrNameLst>
                                          <p:attrName>style.visibility</p:attrName>
                                        </p:attrNameLst>
                                      </p:cBhvr>
                                      <p:to>
                                        <p:strVal val="visible"/>
                                      </p:to>
                                    </p:set>
                                    <p:animEffect transition="in" filter="wedge">
                                      <p:cBhvr>
                                        <p:cTn id="72" dur="2000"/>
                                        <p:tgtEl>
                                          <p:spTgt spid="36"/>
                                        </p:tgtEl>
                                      </p:cBhvr>
                                    </p:animEffect>
                                  </p:childTnLst>
                                </p:cTn>
                              </p:par>
                              <p:par>
                                <p:cTn id="73" presetID="20" presetClass="entr" presetSubtype="0" fill="hold" nodeType="withEffect">
                                  <p:stCondLst>
                                    <p:cond delay="0"/>
                                  </p:stCondLst>
                                  <p:childTnLst>
                                    <p:set>
                                      <p:cBhvr>
                                        <p:cTn id="74" dur="1" fill="hold">
                                          <p:stCondLst>
                                            <p:cond delay="0"/>
                                          </p:stCondLst>
                                        </p:cTn>
                                        <p:tgtEl>
                                          <p:spTgt spid="38"/>
                                        </p:tgtEl>
                                        <p:attrNameLst>
                                          <p:attrName>style.visibility</p:attrName>
                                        </p:attrNameLst>
                                      </p:cBhvr>
                                      <p:to>
                                        <p:strVal val="visible"/>
                                      </p:to>
                                    </p:set>
                                    <p:animEffect transition="in" filter="wedge">
                                      <p:cBhvr>
                                        <p:cTn id="75" dur="2000"/>
                                        <p:tgtEl>
                                          <p:spTgt spid="38"/>
                                        </p:tgtEl>
                                      </p:cBhvr>
                                    </p:animEffect>
                                  </p:childTnLst>
                                </p:cTn>
                              </p:par>
                              <p:par>
                                <p:cTn id="76" presetID="20" presetClass="entr" presetSubtype="0" fill="hold" grpId="0" nodeType="withEffect">
                                  <p:stCondLst>
                                    <p:cond delay="0"/>
                                  </p:stCondLst>
                                  <p:childTnLst>
                                    <p:set>
                                      <p:cBhvr>
                                        <p:cTn id="77" dur="1" fill="hold">
                                          <p:stCondLst>
                                            <p:cond delay="0"/>
                                          </p:stCondLst>
                                        </p:cTn>
                                        <p:tgtEl>
                                          <p:spTgt spid="32"/>
                                        </p:tgtEl>
                                        <p:attrNameLst>
                                          <p:attrName>style.visibility</p:attrName>
                                        </p:attrNameLst>
                                      </p:cBhvr>
                                      <p:to>
                                        <p:strVal val="visible"/>
                                      </p:to>
                                    </p:set>
                                    <p:animEffect transition="in" filter="wedge">
                                      <p:cBhvr>
                                        <p:cTn id="78" dur="2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6" grpId="0"/>
      <p:bldP spid="29" grpId="0"/>
      <p:bldP spid="30" grpId="0"/>
      <p:bldP spid="32" grpId="0"/>
      <p:bldP spid="35" grpId="0"/>
      <p:bldP spid="3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685800" y="304800"/>
            <a:ext cx="2590800" cy="381000"/>
          </a:xfrm>
          <a:prstGeom prst="rect">
            <a:avLst/>
          </a:prstGeom>
        </p:spPr>
        <p:txBody>
          <a:bodyPr/>
          <a:lstStyle/>
          <a:p>
            <a:pPr marL="274320" indent="-274320" fontAlgn="auto">
              <a:lnSpc>
                <a:spcPct val="90000"/>
              </a:lnSpc>
              <a:spcBef>
                <a:spcPct val="30000"/>
              </a:spcBef>
              <a:spcAft>
                <a:spcPts val="0"/>
              </a:spcAft>
              <a:buClr>
                <a:schemeClr val="accent3"/>
              </a:buClr>
              <a:buSzPct val="95000"/>
              <a:defRPr/>
            </a:pPr>
            <a:r>
              <a:rPr lang="en-US" sz="3200" b="1" u="sng">
                <a:solidFill>
                  <a:srgbClr val="FF0000"/>
                </a:solidFill>
                <a:latin typeface="Times New Roman"/>
                <a:cs typeface="+mn-cs"/>
              </a:rPr>
              <a:t>2. Áp dụng:</a:t>
            </a:r>
            <a:endParaRPr lang="en-US" sz="3200" b="1" u="sng" dirty="0">
              <a:solidFill>
                <a:srgbClr val="FF0000"/>
              </a:solidFill>
              <a:latin typeface="Times New Roman"/>
              <a:cs typeface="+mn-cs"/>
            </a:endParaRPr>
          </a:p>
        </p:txBody>
      </p:sp>
      <p:graphicFrame>
        <p:nvGraphicFramePr>
          <p:cNvPr id="3" name="Group 136"/>
          <p:cNvGraphicFramePr>
            <a:graphicFrameLocks/>
          </p:cNvGraphicFramePr>
          <p:nvPr/>
        </p:nvGraphicFramePr>
        <p:xfrm>
          <a:off x="3505200" y="2182813"/>
          <a:ext cx="2514600" cy="2922588"/>
        </p:xfrm>
        <a:graphic>
          <a:graphicData uri="http://schemas.openxmlformats.org/drawingml/2006/table">
            <a:tbl>
              <a:tblPr/>
              <a:tblGrid>
                <a:gridCol w="2514600"/>
              </a:tblGrid>
              <a:tr h="7016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r>
              <a:tr h="703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r>
              <a:tr h="7286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r>
              <a:tr h="78898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00"/>
                    </a:solidFill>
                  </a:tcPr>
                </a:tc>
              </a:tr>
            </a:tbl>
          </a:graphicData>
        </a:graphic>
      </p:graphicFrame>
      <p:sp>
        <p:nvSpPr>
          <p:cNvPr id="4" name="Rectangle 7"/>
          <p:cNvSpPr>
            <a:spLocks noChangeArrowheads="1"/>
          </p:cNvSpPr>
          <p:nvPr/>
        </p:nvSpPr>
        <p:spPr bwMode="auto">
          <a:xfrm>
            <a:off x="4268788" y="5165725"/>
            <a:ext cx="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4800">
              <a:latin typeface="Times New Roman" pitchFamily="18" charset="0"/>
            </a:endParaRPr>
          </a:p>
        </p:txBody>
      </p:sp>
      <p:sp>
        <p:nvSpPr>
          <p:cNvPr id="5" name="Text Box 8"/>
          <p:cNvSpPr txBox="1">
            <a:spLocks noChangeArrowheads="1"/>
          </p:cNvSpPr>
          <p:nvPr/>
        </p:nvSpPr>
        <p:spPr bwMode="auto">
          <a:xfrm>
            <a:off x="533400" y="1035050"/>
            <a:ext cx="5562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b="1">
                <a:solidFill>
                  <a:srgbClr val="0000CC"/>
                </a:solidFill>
                <a:latin typeface="Times New Roman" pitchFamily="18" charset="0"/>
              </a:rPr>
              <a:t>   Giá trị của biểu thức      </a:t>
            </a:r>
            <a:r>
              <a:rPr lang="en-US" sz="2800" b="1">
                <a:solidFill>
                  <a:schemeClr val="tx2"/>
                </a:solidFill>
                <a:latin typeface="Times New Roman" pitchFamily="18" charset="0"/>
              </a:rPr>
              <a:t>y</a:t>
            </a:r>
          </a:p>
          <a:p>
            <a:pPr eaLnBrk="1" hangingPunct="1"/>
            <a:r>
              <a:rPr lang="en-US" sz="2800" b="1">
                <a:solidFill>
                  <a:srgbClr val="0000CC"/>
                </a:solidFill>
                <a:latin typeface="Times New Roman" pitchFamily="18" charset="0"/>
              </a:rPr>
              <a:t>      tại x = - 4  và y = 3 là:</a:t>
            </a:r>
          </a:p>
        </p:txBody>
      </p:sp>
      <p:sp>
        <p:nvSpPr>
          <p:cNvPr id="9233" name="Text Box 9"/>
          <p:cNvSpPr txBox="1">
            <a:spLocks noChangeArrowheads="1"/>
          </p:cNvSpPr>
          <p:nvPr/>
        </p:nvSpPr>
        <p:spPr bwMode="auto">
          <a:xfrm>
            <a:off x="1295400" y="2865438"/>
            <a:ext cx="548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a:latin typeface="Times New Roman" pitchFamily="18" charset="0"/>
              </a:rPr>
              <a:t>  </a:t>
            </a:r>
          </a:p>
        </p:txBody>
      </p:sp>
      <p:sp>
        <p:nvSpPr>
          <p:cNvPr id="7" name="Text Box 120"/>
          <p:cNvSpPr txBox="1">
            <a:spLocks noChangeArrowheads="1"/>
          </p:cNvSpPr>
          <p:nvPr/>
        </p:nvSpPr>
        <p:spPr bwMode="auto">
          <a:xfrm>
            <a:off x="3733800" y="2182813"/>
            <a:ext cx="1752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600" b="1">
                <a:latin typeface="Times New Roman" pitchFamily="18" charset="0"/>
              </a:rPr>
              <a:t>a)   -48</a:t>
            </a:r>
          </a:p>
        </p:txBody>
      </p:sp>
      <p:sp>
        <p:nvSpPr>
          <p:cNvPr id="8" name="Text Box 122"/>
          <p:cNvSpPr txBox="1">
            <a:spLocks noChangeArrowheads="1"/>
          </p:cNvSpPr>
          <p:nvPr/>
        </p:nvSpPr>
        <p:spPr bwMode="auto">
          <a:xfrm>
            <a:off x="3733800" y="2868613"/>
            <a:ext cx="2133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600" b="1">
                <a:latin typeface="Times New Roman" pitchFamily="18" charset="0"/>
              </a:rPr>
              <a:t>b)   144</a:t>
            </a:r>
          </a:p>
        </p:txBody>
      </p:sp>
      <p:sp>
        <p:nvSpPr>
          <p:cNvPr id="9" name="Text Box 123"/>
          <p:cNvSpPr txBox="1">
            <a:spLocks noChangeArrowheads="1"/>
          </p:cNvSpPr>
          <p:nvPr/>
        </p:nvSpPr>
        <p:spPr bwMode="auto">
          <a:xfrm>
            <a:off x="3733800" y="3630613"/>
            <a:ext cx="2133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600" b="1">
                <a:latin typeface="Times New Roman" pitchFamily="18" charset="0"/>
              </a:rPr>
              <a:t>c)   -24</a:t>
            </a:r>
          </a:p>
        </p:txBody>
      </p:sp>
      <p:sp>
        <p:nvSpPr>
          <p:cNvPr id="10" name="Text Box 124"/>
          <p:cNvSpPr txBox="1">
            <a:spLocks noChangeArrowheads="1"/>
          </p:cNvSpPr>
          <p:nvPr/>
        </p:nvSpPr>
        <p:spPr bwMode="auto">
          <a:xfrm>
            <a:off x="3733800" y="4392613"/>
            <a:ext cx="1676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600" b="1">
                <a:latin typeface="Times New Roman" pitchFamily="18" charset="0"/>
              </a:rPr>
              <a:t>d)    48</a:t>
            </a:r>
          </a:p>
        </p:txBody>
      </p:sp>
      <p:graphicFrame>
        <p:nvGraphicFramePr>
          <p:cNvPr id="11" name="Object 127"/>
          <p:cNvGraphicFramePr>
            <a:graphicFrameLocks noChangeAspect="1"/>
          </p:cNvGraphicFramePr>
          <p:nvPr/>
        </p:nvGraphicFramePr>
        <p:xfrm>
          <a:off x="4114800" y="968375"/>
          <a:ext cx="552450" cy="631825"/>
        </p:xfrm>
        <a:graphic>
          <a:graphicData uri="http://schemas.openxmlformats.org/presentationml/2006/ole">
            <mc:AlternateContent xmlns:mc="http://schemas.openxmlformats.org/markup-compatibility/2006">
              <mc:Choice xmlns:v="urn:schemas-microsoft-com:vml" Requires="v">
                <p:oleObj spid="_x0000_s9242" name="Equation" r:id="rId3" imgW="177569" imgH="202936" progId="">
                  <p:embed/>
                </p:oleObj>
              </mc:Choice>
              <mc:Fallback>
                <p:oleObj name="Equation" r:id="rId3" imgW="177569" imgH="202936" progId="">
                  <p:embed/>
                  <p:pic>
                    <p:nvPicPr>
                      <p:cNvPr id="0" name="Object 1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968375"/>
                        <a:ext cx="552450" cy="631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239" name="TextBox 15"/>
          <p:cNvSpPr txBox="1">
            <a:spLocks noChangeArrowheads="1"/>
          </p:cNvSpPr>
          <p:nvPr/>
        </p:nvSpPr>
        <p:spPr bwMode="auto">
          <a:xfrm>
            <a:off x="2971800" y="381000"/>
            <a:ext cx="3149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b="1">
                <a:latin typeface="Times New Roman" pitchFamily="18" charset="0"/>
              </a:rPr>
              <a:t>Hãy chọn câu đúng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after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par>
                                <p:cTn id="13" presetID="5" presetClass="entr" presetSubtype="1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checkerboard(across)">
                                      <p:cBhvr>
                                        <p:cTn id="15" dur="500"/>
                                        <p:tgtEl>
                                          <p:spTgt spid="1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additive="base">
                                        <p:cTn id="20" dur="500" fill="hold"/>
                                        <p:tgtEl>
                                          <p:spTgt spid="3"/>
                                        </p:tgtEl>
                                        <p:attrNameLst>
                                          <p:attrName>ppt_x</p:attrName>
                                        </p:attrNameLst>
                                      </p:cBhvr>
                                      <p:tavLst>
                                        <p:tav tm="0">
                                          <p:val>
                                            <p:strVal val="#ppt_x"/>
                                          </p:val>
                                        </p:tav>
                                        <p:tav tm="100000">
                                          <p:val>
                                            <p:strVal val="#ppt_x"/>
                                          </p:val>
                                        </p:tav>
                                      </p:tavLst>
                                    </p:anim>
                                    <p:anim calcmode="lin" valueType="num">
                                      <p:cBhvr additive="base">
                                        <p:cTn id="21"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additive="base">
                                        <p:cTn id="26" dur="500" fill="hold"/>
                                        <p:tgtEl>
                                          <p:spTgt spid="7"/>
                                        </p:tgtEl>
                                        <p:attrNameLst>
                                          <p:attrName>ppt_x</p:attrName>
                                        </p:attrNameLst>
                                      </p:cBhvr>
                                      <p:tavLst>
                                        <p:tav tm="0">
                                          <p:val>
                                            <p:strVal val="#ppt_x"/>
                                          </p:val>
                                        </p:tav>
                                        <p:tav tm="100000">
                                          <p:val>
                                            <p:strVal val="#ppt_x"/>
                                          </p:val>
                                        </p:tav>
                                      </p:tavLst>
                                    </p:anim>
                                    <p:anim calcmode="lin" valueType="num">
                                      <p:cBhvr additive="base">
                                        <p:cTn id="27" dur="500" fill="hold"/>
                                        <p:tgtEl>
                                          <p:spTgt spid="7"/>
                                        </p:tgtEl>
                                        <p:attrNameLst>
                                          <p:attrName>ppt_y</p:attrName>
                                        </p:attrNameLst>
                                      </p:cBhvr>
                                      <p:tavLst>
                                        <p:tav tm="0">
                                          <p:val>
                                            <p:strVal val="1+#ppt_h/2"/>
                                          </p:val>
                                        </p:tav>
                                        <p:tav tm="100000">
                                          <p:val>
                                            <p:strVal val="#ppt_y"/>
                                          </p:val>
                                        </p:tav>
                                      </p:tavLst>
                                    </p:anim>
                                  </p:childTnLst>
                                </p:cTn>
                              </p:par>
                            </p:childTnLst>
                          </p:cTn>
                        </p:par>
                        <p:par>
                          <p:cTn id="28" fill="hold" nodeType="afterGroup">
                            <p:stCondLst>
                              <p:cond delay="500"/>
                            </p:stCondLst>
                            <p:childTnLst>
                              <p:par>
                                <p:cTn id="29" presetID="2" presetClass="entr" presetSubtype="4" fill="hold" grpId="0" nodeType="after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par>
                          <p:cTn id="33" fill="hold" nodeType="afterGroup">
                            <p:stCondLst>
                              <p:cond delay="1000"/>
                            </p:stCondLst>
                            <p:childTnLst>
                              <p:par>
                                <p:cTn id="34" presetID="2" presetClass="entr" presetSubtype="4" fill="hold" grpId="0" nodeType="afterEffect">
                                  <p:stCondLst>
                                    <p:cond delay="0"/>
                                  </p:stCondLst>
                                  <p:childTnLst>
                                    <p:set>
                                      <p:cBhvr>
                                        <p:cTn id="35" dur="1" fill="hold">
                                          <p:stCondLst>
                                            <p:cond delay="0"/>
                                          </p:stCondLst>
                                        </p:cTn>
                                        <p:tgtEl>
                                          <p:spTgt spid="9"/>
                                        </p:tgtEl>
                                        <p:attrNameLst>
                                          <p:attrName>style.visibility</p:attrName>
                                        </p:attrNameLst>
                                      </p:cBhvr>
                                      <p:to>
                                        <p:strVal val="visible"/>
                                      </p:to>
                                    </p:set>
                                    <p:anim calcmode="lin" valueType="num">
                                      <p:cBhvr additive="base">
                                        <p:cTn id="36" dur="500" fill="hold"/>
                                        <p:tgtEl>
                                          <p:spTgt spid="9"/>
                                        </p:tgtEl>
                                        <p:attrNameLst>
                                          <p:attrName>ppt_x</p:attrName>
                                        </p:attrNameLst>
                                      </p:cBhvr>
                                      <p:tavLst>
                                        <p:tav tm="0">
                                          <p:val>
                                            <p:strVal val="#ppt_x"/>
                                          </p:val>
                                        </p:tav>
                                        <p:tav tm="100000">
                                          <p:val>
                                            <p:strVal val="#ppt_x"/>
                                          </p:val>
                                        </p:tav>
                                      </p:tavLst>
                                    </p:anim>
                                    <p:anim calcmode="lin" valueType="num">
                                      <p:cBhvr additive="base">
                                        <p:cTn id="37" dur="500" fill="hold"/>
                                        <p:tgtEl>
                                          <p:spTgt spid="9"/>
                                        </p:tgtEl>
                                        <p:attrNameLst>
                                          <p:attrName>ppt_y</p:attrName>
                                        </p:attrNameLst>
                                      </p:cBhvr>
                                      <p:tavLst>
                                        <p:tav tm="0">
                                          <p:val>
                                            <p:strVal val="1+#ppt_h/2"/>
                                          </p:val>
                                        </p:tav>
                                        <p:tav tm="100000">
                                          <p:val>
                                            <p:strVal val="#ppt_y"/>
                                          </p:val>
                                        </p:tav>
                                      </p:tavLst>
                                    </p:anim>
                                  </p:childTnLst>
                                </p:cTn>
                              </p:par>
                            </p:childTnLst>
                          </p:cTn>
                        </p:par>
                        <p:par>
                          <p:cTn id="38" fill="hold" nodeType="afterGroup">
                            <p:stCondLst>
                              <p:cond delay="1500"/>
                            </p:stCondLst>
                            <p:childTnLst>
                              <p:par>
                                <p:cTn id="39" presetID="2" presetClass="entr" presetSubtype="4" fill="hold" grpId="0" nodeType="after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additive="base">
                                        <p:cTn id="41" dur="500" fill="hold"/>
                                        <p:tgtEl>
                                          <p:spTgt spid="10"/>
                                        </p:tgtEl>
                                        <p:attrNameLst>
                                          <p:attrName>ppt_x</p:attrName>
                                        </p:attrNameLst>
                                      </p:cBhvr>
                                      <p:tavLst>
                                        <p:tav tm="0">
                                          <p:val>
                                            <p:strVal val="#ppt_x"/>
                                          </p:val>
                                        </p:tav>
                                        <p:tav tm="100000">
                                          <p:val>
                                            <p:strVal val="#ppt_x"/>
                                          </p:val>
                                        </p:tav>
                                      </p:tavLst>
                                    </p:anim>
                                    <p:anim calcmode="lin" valueType="num">
                                      <p:cBhvr additive="base">
                                        <p:cTn id="4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mph" presetSubtype="2" repeatCount="5000" fill="hold" grpId="1" nodeType="clickEffect">
                                  <p:stCondLst>
                                    <p:cond delay="0"/>
                                  </p:stCondLst>
                                  <p:childTnLst>
                                    <p:animClr clrSpc="rgb" dir="cw">
                                      <p:cBhvr override="childStyle">
                                        <p:cTn id="46" dur="500" fill="hold"/>
                                        <p:tgtEl>
                                          <p:spTgt spid="10"/>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P spid="5" grpId="0" autoUpdateAnimBg="0"/>
      <p:bldP spid="7" grpId="0" autoUpdateAnimBg="0"/>
      <p:bldP spid="8" grpId="0" autoUpdateAnimBg="0"/>
      <p:bldP spid="9" grpId="0" autoUpdateAnimBg="0"/>
      <p:bldP spid="10" grpId="0" autoUpdateAnimBg="0"/>
      <p:bldP spid="10"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oup 220"/>
          <p:cNvGraphicFramePr>
            <a:graphicFrameLocks/>
          </p:cNvGraphicFramePr>
          <p:nvPr/>
        </p:nvGraphicFramePr>
        <p:xfrm>
          <a:off x="1143000" y="5075238"/>
          <a:ext cx="7086600" cy="1036637"/>
        </p:xfrm>
        <a:graphic>
          <a:graphicData uri="http://schemas.openxmlformats.org/drawingml/2006/table">
            <a:tbl>
              <a:tblPr/>
              <a:tblGrid>
                <a:gridCol w="685800"/>
                <a:gridCol w="725488"/>
                <a:gridCol w="684212"/>
                <a:gridCol w="785813"/>
                <a:gridCol w="620712"/>
                <a:gridCol w="665163"/>
                <a:gridCol w="688975"/>
                <a:gridCol w="688975"/>
                <a:gridCol w="690562"/>
                <a:gridCol w="850900"/>
              </a:tblGrid>
              <a:tr h="51831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0000"/>
                          </a:solidFill>
                          <a:effectLst/>
                          <a:latin typeface="Arial" pitchFamily="34" charset="0"/>
                        </a:rPr>
                        <a:t>-7</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0000"/>
                          </a:solidFill>
                          <a:effectLst/>
                          <a:latin typeface="Arial" pitchFamily="34" charset="0"/>
                        </a:rPr>
                        <a:t>51</a:t>
                      </a: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0000"/>
                          </a:solidFill>
                          <a:effectLst/>
                          <a:latin typeface="Arial" pitchFamily="34" charset="0"/>
                        </a:rPr>
                        <a:t>24</a:t>
                      </a: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0000"/>
                          </a:solidFill>
                          <a:effectLst/>
                          <a:latin typeface="Arial" pitchFamily="34" charset="0"/>
                        </a:rPr>
                        <a:t>8,5</a:t>
                      </a: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0000"/>
                          </a:solidFill>
                          <a:effectLst/>
                          <a:latin typeface="Arial" pitchFamily="34" charset="0"/>
                        </a:rPr>
                        <a:t>9</a:t>
                      </a: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0000"/>
                          </a:solidFill>
                          <a:effectLst/>
                          <a:latin typeface="Arial" pitchFamily="34" charset="0"/>
                        </a:rPr>
                        <a:t>16</a:t>
                      </a: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0000"/>
                          </a:solidFill>
                          <a:effectLst/>
                          <a:latin typeface="Arial" pitchFamily="34" charset="0"/>
                        </a:rPr>
                        <a:t>25</a:t>
                      </a: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0000"/>
                          </a:solidFill>
                          <a:effectLst/>
                          <a:latin typeface="Arial" pitchFamily="34" charset="0"/>
                        </a:rPr>
                        <a:t>18</a:t>
                      </a: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0000"/>
                          </a:solidFill>
                          <a:effectLst/>
                          <a:latin typeface="Arial" pitchFamily="34" charset="0"/>
                        </a:rPr>
                        <a:t>51</a:t>
                      </a: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0000"/>
                          </a:solidFill>
                          <a:effectLst/>
                          <a:latin typeface="Arial" pitchFamily="34" charset="0"/>
                        </a:rPr>
                        <a:t>5</a:t>
                      </a:r>
                    </a:p>
                  </a:txBody>
                  <a:tcPr marT="45734" marB="4573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r>
              <a:tr h="5183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r>
            </a:tbl>
          </a:graphicData>
        </a:graphic>
      </p:graphicFrame>
      <p:sp>
        <p:nvSpPr>
          <p:cNvPr id="10277" name="Rectangle 7"/>
          <p:cNvSpPr>
            <a:spLocks noChangeArrowheads="1"/>
          </p:cNvSpPr>
          <p:nvPr/>
        </p:nvSpPr>
        <p:spPr bwMode="auto">
          <a:xfrm>
            <a:off x="4268788" y="4648200"/>
            <a:ext cx="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4800">
              <a:latin typeface="Times New Roman" pitchFamily="18" charset="0"/>
            </a:endParaRPr>
          </a:p>
        </p:txBody>
      </p:sp>
      <p:sp>
        <p:nvSpPr>
          <p:cNvPr id="5" name="Text Box 8"/>
          <p:cNvSpPr txBox="1">
            <a:spLocks noChangeArrowheads="1"/>
          </p:cNvSpPr>
          <p:nvPr/>
        </p:nvSpPr>
        <p:spPr bwMode="auto">
          <a:xfrm>
            <a:off x="152400" y="0"/>
            <a:ext cx="86868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b="1" u="sng">
                <a:solidFill>
                  <a:srgbClr val="FF0000"/>
                </a:solidFill>
                <a:latin typeface="Times New Roman" pitchFamily="18" charset="0"/>
              </a:rPr>
              <a:t>6/sgk</a:t>
            </a:r>
          </a:p>
          <a:p>
            <a:pPr eaLnBrk="1" hangingPunct="1"/>
            <a:r>
              <a:rPr lang="en-US" sz="2400" b="1" u="sng">
                <a:latin typeface="Times New Roman" pitchFamily="18" charset="0"/>
              </a:rPr>
              <a:t>Đố</a:t>
            </a:r>
            <a:r>
              <a:rPr lang="en-US" sz="2400" b="1">
                <a:latin typeface="Times New Roman" pitchFamily="18" charset="0"/>
              </a:rPr>
              <a:t>:</a:t>
            </a:r>
            <a:r>
              <a:rPr lang="en-US" sz="2400" b="1">
                <a:solidFill>
                  <a:srgbClr val="0000FF"/>
                </a:solidFill>
                <a:latin typeface="Times New Roman" pitchFamily="18" charset="0"/>
              </a:rPr>
              <a:t> Giải th</a:t>
            </a:r>
            <a:r>
              <a:rPr lang="vi-VN" sz="2400" b="1">
                <a:solidFill>
                  <a:srgbClr val="0000FF"/>
                </a:solidFill>
                <a:latin typeface="Times New Roman" pitchFamily="18" charset="0"/>
              </a:rPr>
              <a:t>ư</a:t>
            </a:r>
            <a:r>
              <a:rPr lang="en-US" sz="2400" b="1">
                <a:solidFill>
                  <a:srgbClr val="0000FF"/>
                </a:solidFill>
                <a:latin typeface="Times New Roman" pitchFamily="18" charset="0"/>
              </a:rPr>
              <a:t>ởng toán học VN mang tên nhà toán học nổi tiếng nào?Hãy tính giá trị của các biểu thức sau tại </a:t>
            </a:r>
            <a:r>
              <a:rPr lang="en-US" sz="2400" b="1">
                <a:solidFill>
                  <a:srgbClr val="CC3300"/>
                </a:solidFill>
                <a:latin typeface="Times New Roman" pitchFamily="18" charset="0"/>
              </a:rPr>
              <a:t>x=3</a:t>
            </a:r>
            <a:r>
              <a:rPr lang="en-US" sz="2400" b="1">
                <a:solidFill>
                  <a:srgbClr val="0000FF"/>
                </a:solidFill>
                <a:latin typeface="Times New Roman" pitchFamily="18" charset="0"/>
              </a:rPr>
              <a:t>, </a:t>
            </a:r>
            <a:r>
              <a:rPr lang="en-US" sz="2400" b="1">
                <a:solidFill>
                  <a:srgbClr val="CC3300"/>
                </a:solidFill>
                <a:latin typeface="Times New Roman" pitchFamily="18" charset="0"/>
              </a:rPr>
              <a:t>y=4 </a:t>
            </a:r>
            <a:r>
              <a:rPr lang="en-US" sz="2400" b="1">
                <a:solidFill>
                  <a:srgbClr val="0000FF"/>
                </a:solidFill>
                <a:latin typeface="Times New Roman" pitchFamily="18" charset="0"/>
              </a:rPr>
              <a:t>và </a:t>
            </a:r>
            <a:r>
              <a:rPr lang="en-US" sz="2400" b="1">
                <a:solidFill>
                  <a:srgbClr val="CC3300"/>
                </a:solidFill>
                <a:latin typeface="Times New Roman" pitchFamily="18" charset="0"/>
              </a:rPr>
              <a:t>z=5</a:t>
            </a:r>
            <a:r>
              <a:rPr lang="en-US" sz="2400" b="1">
                <a:solidFill>
                  <a:srgbClr val="0000FF"/>
                </a:solidFill>
                <a:latin typeface="Times New Roman" pitchFamily="18" charset="0"/>
              </a:rPr>
              <a:t> rồi viết các chữ t</a:t>
            </a:r>
            <a:r>
              <a:rPr lang="vi-VN" sz="2400" b="1">
                <a:solidFill>
                  <a:srgbClr val="0000FF"/>
                </a:solidFill>
                <a:latin typeface="Times New Roman" pitchFamily="18" charset="0"/>
              </a:rPr>
              <a:t>ươ</a:t>
            </a:r>
            <a:r>
              <a:rPr lang="en-US" sz="2400" b="1">
                <a:solidFill>
                  <a:srgbClr val="0000FF"/>
                </a:solidFill>
                <a:latin typeface="Times New Roman" pitchFamily="18" charset="0"/>
              </a:rPr>
              <a:t>ng ứng vào ô trống, em sẽ có câu trả lời .</a:t>
            </a:r>
          </a:p>
        </p:txBody>
      </p:sp>
      <p:sp>
        <p:nvSpPr>
          <p:cNvPr id="6" name="Text Box 10"/>
          <p:cNvSpPr txBox="1">
            <a:spLocks noChangeArrowheads="1"/>
          </p:cNvSpPr>
          <p:nvPr/>
        </p:nvSpPr>
        <p:spPr bwMode="auto">
          <a:xfrm>
            <a:off x="611188" y="1625600"/>
            <a:ext cx="12954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200" b="1">
                <a:solidFill>
                  <a:srgbClr val="FF0000"/>
                </a:solidFill>
                <a:latin typeface="Times New Roman" pitchFamily="18" charset="0"/>
              </a:rPr>
              <a:t>N</a:t>
            </a:r>
            <a:r>
              <a:rPr lang="en-US" sz="2000" b="1">
                <a:latin typeface="Times New Roman" pitchFamily="18" charset="0"/>
              </a:rPr>
              <a:t>. </a:t>
            </a:r>
          </a:p>
        </p:txBody>
      </p:sp>
      <p:sp>
        <p:nvSpPr>
          <p:cNvPr id="7" name="Text Box 12"/>
          <p:cNvSpPr txBox="1">
            <a:spLocks noChangeArrowheads="1"/>
          </p:cNvSpPr>
          <p:nvPr/>
        </p:nvSpPr>
        <p:spPr bwMode="auto">
          <a:xfrm>
            <a:off x="611188" y="2082800"/>
            <a:ext cx="14478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200" b="1">
                <a:solidFill>
                  <a:srgbClr val="FF0000"/>
                </a:solidFill>
                <a:latin typeface="Times New Roman" pitchFamily="18" charset="0"/>
              </a:rPr>
              <a:t>T.</a:t>
            </a:r>
            <a:r>
              <a:rPr lang="en-US" sz="2000" b="1">
                <a:latin typeface="Times New Roman" pitchFamily="18" charset="0"/>
              </a:rPr>
              <a:t> </a:t>
            </a:r>
          </a:p>
        </p:txBody>
      </p:sp>
      <p:sp>
        <p:nvSpPr>
          <p:cNvPr id="8" name="Text Box 13"/>
          <p:cNvSpPr txBox="1">
            <a:spLocks noChangeArrowheads="1"/>
          </p:cNvSpPr>
          <p:nvPr/>
        </p:nvSpPr>
        <p:spPr bwMode="auto">
          <a:xfrm>
            <a:off x="611188" y="2616200"/>
            <a:ext cx="19050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200" b="1">
                <a:solidFill>
                  <a:srgbClr val="FF0000"/>
                </a:solidFill>
                <a:latin typeface="Times New Roman" pitchFamily="18" charset="0"/>
              </a:rPr>
              <a:t>Ă </a:t>
            </a:r>
            <a:r>
              <a:rPr lang="en-US" sz="2200" b="1">
                <a:latin typeface="Times New Roman" pitchFamily="18" charset="0"/>
              </a:rPr>
              <a:t>.      (xy +z)</a:t>
            </a:r>
          </a:p>
        </p:txBody>
      </p:sp>
      <p:sp>
        <p:nvSpPr>
          <p:cNvPr id="9" name="Text Box 14"/>
          <p:cNvSpPr txBox="1">
            <a:spLocks noChangeArrowheads="1"/>
          </p:cNvSpPr>
          <p:nvPr/>
        </p:nvSpPr>
        <p:spPr bwMode="auto">
          <a:xfrm>
            <a:off x="611188" y="3103563"/>
            <a:ext cx="152400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200" b="1">
                <a:solidFill>
                  <a:srgbClr val="FF0000"/>
                </a:solidFill>
                <a:latin typeface="Times New Roman" pitchFamily="18" charset="0"/>
              </a:rPr>
              <a:t>L</a:t>
            </a:r>
            <a:r>
              <a:rPr lang="en-US" sz="2000" b="1">
                <a:solidFill>
                  <a:srgbClr val="FF0000"/>
                </a:solidFill>
                <a:latin typeface="Times New Roman" pitchFamily="18" charset="0"/>
              </a:rPr>
              <a:t> </a:t>
            </a:r>
            <a:r>
              <a:rPr lang="en-US" sz="2000" b="1">
                <a:latin typeface="Times New Roman" pitchFamily="18" charset="0"/>
              </a:rPr>
              <a:t>. </a:t>
            </a:r>
          </a:p>
        </p:txBody>
      </p:sp>
      <p:sp>
        <p:nvSpPr>
          <p:cNvPr id="10" name="Text Box 15"/>
          <p:cNvSpPr txBox="1">
            <a:spLocks noChangeArrowheads="1"/>
          </p:cNvSpPr>
          <p:nvPr/>
        </p:nvSpPr>
        <p:spPr bwMode="auto">
          <a:xfrm>
            <a:off x="5030788" y="2646363"/>
            <a:ext cx="3886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000" b="1">
                <a:solidFill>
                  <a:srgbClr val="FF0000"/>
                </a:solidFill>
                <a:latin typeface="Times New Roman" pitchFamily="18" charset="0"/>
              </a:rPr>
              <a:t>  </a:t>
            </a:r>
            <a:r>
              <a:rPr lang="en-US" sz="2200" b="1">
                <a:solidFill>
                  <a:srgbClr val="FF0000"/>
                </a:solidFill>
                <a:latin typeface="Times New Roman" pitchFamily="18" charset="0"/>
              </a:rPr>
              <a:t>I . </a:t>
            </a:r>
            <a:r>
              <a:rPr lang="en-US" sz="2200" b="1">
                <a:latin typeface="Times New Roman" pitchFamily="18" charset="0"/>
              </a:rPr>
              <a:t>B/thức b/thị chu vi  của HCN có các  cạnh là y,z</a:t>
            </a:r>
          </a:p>
        </p:txBody>
      </p:sp>
      <p:sp>
        <p:nvSpPr>
          <p:cNvPr id="11" name="Text Box 16"/>
          <p:cNvSpPr txBox="1">
            <a:spLocks noChangeArrowheads="1"/>
          </p:cNvSpPr>
          <p:nvPr/>
        </p:nvSpPr>
        <p:spPr bwMode="auto">
          <a:xfrm rot="10800000" flipV="1">
            <a:off x="609600" y="4064000"/>
            <a:ext cx="503078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200" b="1">
                <a:solidFill>
                  <a:srgbClr val="FF0000"/>
                </a:solidFill>
                <a:latin typeface="Times New Roman" pitchFamily="18" charset="0"/>
              </a:rPr>
              <a:t>M .</a:t>
            </a:r>
            <a:r>
              <a:rPr lang="en-US" sz="2200" b="1">
                <a:latin typeface="Times New Roman" pitchFamily="18" charset="0"/>
              </a:rPr>
              <a:t>B/thức b/thị cạnh huyền của tg vuông có 2 cạnh g/vuông làx,y </a:t>
            </a:r>
          </a:p>
        </p:txBody>
      </p:sp>
      <p:sp>
        <p:nvSpPr>
          <p:cNvPr id="12" name="Text Box 17"/>
          <p:cNvSpPr txBox="1">
            <a:spLocks noChangeArrowheads="1"/>
          </p:cNvSpPr>
          <p:nvPr/>
        </p:nvSpPr>
        <p:spPr bwMode="auto">
          <a:xfrm>
            <a:off x="5106988" y="1701800"/>
            <a:ext cx="160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200" b="1">
                <a:solidFill>
                  <a:srgbClr val="FF0000"/>
                </a:solidFill>
                <a:latin typeface="Times New Roman" pitchFamily="18" charset="0"/>
              </a:rPr>
              <a:t>Ê .</a:t>
            </a:r>
            <a:r>
              <a:rPr lang="en-US" sz="2200">
                <a:latin typeface="Times New Roman" pitchFamily="18" charset="0"/>
              </a:rPr>
              <a:t>  </a:t>
            </a:r>
            <a:r>
              <a:rPr lang="en-US" sz="2200" b="1">
                <a:latin typeface="Times New Roman" pitchFamily="18" charset="0"/>
              </a:rPr>
              <a:t>2       +1</a:t>
            </a:r>
            <a:r>
              <a:rPr lang="en-US" sz="2400">
                <a:latin typeface="Times New Roman" pitchFamily="18" charset="0"/>
              </a:rPr>
              <a:t>                    </a:t>
            </a:r>
          </a:p>
        </p:txBody>
      </p:sp>
      <p:sp>
        <p:nvSpPr>
          <p:cNvPr id="13" name="Text Box 18"/>
          <p:cNvSpPr txBox="1">
            <a:spLocks noChangeArrowheads="1"/>
          </p:cNvSpPr>
          <p:nvPr/>
        </p:nvSpPr>
        <p:spPr bwMode="auto">
          <a:xfrm rot="10800000" flipV="1">
            <a:off x="5106988" y="2203450"/>
            <a:ext cx="839787"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200" b="1">
                <a:solidFill>
                  <a:srgbClr val="FF0000"/>
                </a:solidFill>
                <a:latin typeface="Times New Roman" pitchFamily="18" charset="0"/>
              </a:rPr>
              <a:t>H </a:t>
            </a:r>
            <a:r>
              <a:rPr lang="en-US" sz="2200">
                <a:solidFill>
                  <a:srgbClr val="FF0000"/>
                </a:solidFill>
                <a:latin typeface="Times New Roman" pitchFamily="18" charset="0"/>
              </a:rPr>
              <a:t>.</a:t>
            </a:r>
            <a:r>
              <a:rPr lang="en-US" sz="2200">
                <a:latin typeface="Times New Roman" pitchFamily="18" charset="0"/>
              </a:rPr>
              <a:t>  </a:t>
            </a:r>
            <a:endParaRPr lang="en-US" sz="2200" b="1">
              <a:latin typeface="Times New Roman" pitchFamily="18" charset="0"/>
            </a:endParaRPr>
          </a:p>
        </p:txBody>
      </p:sp>
      <p:sp>
        <p:nvSpPr>
          <p:cNvPr id="14" name="Text Box 22"/>
          <p:cNvSpPr txBox="1">
            <a:spLocks noChangeArrowheads="1"/>
          </p:cNvSpPr>
          <p:nvPr/>
        </p:nvSpPr>
        <p:spPr bwMode="auto">
          <a:xfrm rot="10800000" flipV="1">
            <a:off x="611188" y="3590925"/>
            <a:ext cx="1449387"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200" b="1">
                <a:solidFill>
                  <a:srgbClr val="FF0000"/>
                </a:solidFill>
                <a:latin typeface="Times New Roman" pitchFamily="18" charset="0"/>
              </a:rPr>
              <a:t>V .</a:t>
            </a:r>
            <a:r>
              <a:rPr lang="en-US" sz="2200" b="1">
                <a:latin typeface="Times New Roman" pitchFamily="18" charset="0"/>
              </a:rPr>
              <a:t>      -1</a:t>
            </a:r>
          </a:p>
        </p:txBody>
      </p:sp>
      <p:sp>
        <p:nvSpPr>
          <p:cNvPr id="15" name="Text Box 25"/>
          <p:cNvSpPr txBox="1">
            <a:spLocks noChangeArrowheads="1"/>
          </p:cNvSpPr>
          <p:nvPr/>
        </p:nvSpPr>
        <p:spPr bwMode="auto">
          <a:xfrm>
            <a:off x="2135188" y="1625600"/>
            <a:ext cx="16002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000" b="1">
                <a:latin typeface="Times New Roman" pitchFamily="18" charset="0"/>
              </a:rPr>
              <a:t>   </a:t>
            </a:r>
            <a:r>
              <a:rPr lang="en-US" sz="2200" b="1">
                <a:latin typeface="Times New Roman" pitchFamily="18" charset="0"/>
              </a:rPr>
              <a:t>= </a:t>
            </a:r>
            <a:r>
              <a:rPr lang="en-US" sz="2200" b="1">
                <a:solidFill>
                  <a:srgbClr val="0000CC"/>
                </a:solidFill>
                <a:latin typeface="Times New Roman" pitchFamily="18" charset="0"/>
              </a:rPr>
              <a:t>      </a:t>
            </a:r>
            <a:r>
              <a:rPr lang="en-US" sz="2200" b="1">
                <a:latin typeface="Times New Roman" pitchFamily="18" charset="0"/>
              </a:rPr>
              <a:t>= </a:t>
            </a:r>
            <a:r>
              <a:rPr lang="en-US" sz="2200" b="1">
                <a:solidFill>
                  <a:srgbClr val="CC3300"/>
                </a:solidFill>
                <a:latin typeface="Times New Roman" pitchFamily="18" charset="0"/>
              </a:rPr>
              <a:t>9</a:t>
            </a:r>
          </a:p>
        </p:txBody>
      </p:sp>
      <p:sp>
        <p:nvSpPr>
          <p:cNvPr id="16" name="Text Box 26"/>
          <p:cNvSpPr txBox="1">
            <a:spLocks noChangeArrowheads="1"/>
          </p:cNvSpPr>
          <p:nvPr/>
        </p:nvSpPr>
        <p:spPr bwMode="auto">
          <a:xfrm rot="10800000" flipV="1">
            <a:off x="2287588" y="2082800"/>
            <a:ext cx="1533525"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000" b="1">
                <a:solidFill>
                  <a:srgbClr val="FF0000"/>
                </a:solidFill>
                <a:latin typeface="Times New Roman" pitchFamily="18" charset="0"/>
              </a:rPr>
              <a:t> </a:t>
            </a:r>
            <a:r>
              <a:rPr lang="en-US" sz="2200" b="1">
                <a:solidFill>
                  <a:schemeClr val="tx2"/>
                </a:solidFill>
                <a:latin typeface="Times New Roman" pitchFamily="18" charset="0"/>
              </a:rPr>
              <a:t>= </a:t>
            </a:r>
            <a:r>
              <a:rPr lang="en-US" sz="2200" b="1">
                <a:solidFill>
                  <a:srgbClr val="0000CC"/>
                </a:solidFill>
                <a:latin typeface="Times New Roman" pitchFamily="18" charset="0"/>
              </a:rPr>
              <a:t>      </a:t>
            </a:r>
            <a:r>
              <a:rPr lang="en-US" sz="2200" b="1">
                <a:solidFill>
                  <a:schemeClr val="tx2"/>
                </a:solidFill>
                <a:latin typeface="Times New Roman" pitchFamily="18" charset="0"/>
              </a:rPr>
              <a:t>=</a:t>
            </a:r>
            <a:r>
              <a:rPr lang="en-US" sz="2200" b="1">
                <a:solidFill>
                  <a:srgbClr val="CC3300"/>
                </a:solidFill>
                <a:latin typeface="Times New Roman" pitchFamily="18" charset="0"/>
              </a:rPr>
              <a:t>16</a:t>
            </a:r>
          </a:p>
        </p:txBody>
      </p:sp>
      <p:sp>
        <p:nvSpPr>
          <p:cNvPr id="17" name="Text Box 28"/>
          <p:cNvSpPr txBox="1">
            <a:spLocks noChangeArrowheads="1"/>
          </p:cNvSpPr>
          <p:nvPr/>
        </p:nvSpPr>
        <p:spPr bwMode="auto">
          <a:xfrm>
            <a:off x="1830388" y="3179763"/>
            <a:ext cx="304800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000" b="1">
                <a:latin typeface="Times New Roman" pitchFamily="18" charset="0"/>
              </a:rPr>
              <a:t>    </a:t>
            </a:r>
            <a:r>
              <a:rPr lang="en-US" sz="2200" b="1">
                <a:latin typeface="Times New Roman" pitchFamily="18" charset="0"/>
              </a:rPr>
              <a:t>=       -     = 9 -16</a:t>
            </a:r>
            <a:r>
              <a:rPr lang="en-US" sz="2200" b="1">
                <a:solidFill>
                  <a:srgbClr val="0000CC"/>
                </a:solidFill>
                <a:latin typeface="Times New Roman" pitchFamily="18" charset="0"/>
              </a:rPr>
              <a:t> </a:t>
            </a:r>
            <a:r>
              <a:rPr lang="en-US" sz="2200" b="1">
                <a:latin typeface="Times New Roman" pitchFamily="18" charset="0"/>
              </a:rPr>
              <a:t>= </a:t>
            </a:r>
            <a:r>
              <a:rPr lang="en-US" sz="2200" b="1">
                <a:solidFill>
                  <a:srgbClr val="CC3300"/>
                </a:solidFill>
                <a:latin typeface="Times New Roman" pitchFamily="18" charset="0"/>
              </a:rPr>
              <a:t>-7</a:t>
            </a:r>
          </a:p>
        </p:txBody>
      </p:sp>
      <p:sp>
        <p:nvSpPr>
          <p:cNvPr id="18" name="Text Box 29"/>
          <p:cNvSpPr txBox="1">
            <a:spLocks noChangeArrowheads="1"/>
          </p:cNvSpPr>
          <p:nvPr/>
        </p:nvSpPr>
        <p:spPr bwMode="auto">
          <a:xfrm rot="10800000" flipV="1">
            <a:off x="2135188" y="3667125"/>
            <a:ext cx="2209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000" b="1">
                <a:latin typeface="Times New Roman" pitchFamily="18" charset="0"/>
              </a:rPr>
              <a:t>=        -1</a:t>
            </a:r>
            <a:r>
              <a:rPr lang="en-US" sz="2000" b="1">
                <a:solidFill>
                  <a:srgbClr val="0000CC"/>
                </a:solidFill>
                <a:latin typeface="Times New Roman" pitchFamily="18" charset="0"/>
              </a:rPr>
              <a:t>  </a:t>
            </a:r>
            <a:r>
              <a:rPr lang="en-US" sz="2000" b="1">
                <a:latin typeface="Times New Roman" pitchFamily="18" charset="0"/>
              </a:rPr>
              <a:t>= </a:t>
            </a:r>
            <a:r>
              <a:rPr lang="en-US" sz="2000" b="1">
                <a:solidFill>
                  <a:srgbClr val="CC3300"/>
                </a:solidFill>
                <a:latin typeface="Times New Roman" pitchFamily="18" charset="0"/>
              </a:rPr>
              <a:t>24</a:t>
            </a:r>
          </a:p>
        </p:txBody>
      </p:sp>
      <p:sp>
        <p:nvSpPr>
          <p:cNvPr id="19" name="Text Box 30"/>
          <p:cNvSpPr txBox="1">
            <a:spLocks noChangeArrowheads="1"/>
          </p:cNvSpPr>
          <p:nvPr/>
        </p:nvSpPr>
        <p:spPr bwMode="auto">
          <a:xfrm>
            <a:off x="6630988" y="1701800"/>
            <a:ext cx="19812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200" b="1">
                <a:solidFill>
                  <a:schemeClr val="tx2"/>
                </a:solidFill>
                <a:latin typeface="Times New Roman" pitchFamily="18" charset="0"/>
              </a:rPr>
              <a:t>= </a:t>
            </a:r>
            <a:r>
              <a:rPr lang="en-US" sz="2200" b="1">
                <a:latin typeface="Times New Roman" pitchFamily="18" charset="0"/>
              </a:rPr>
              <a:t>2 .</a:t>
            </a:r>
            <a:r>
              <a:rPr lang="en-US" sz="2200" b="1">
                <a:solidFill>
                  <a:srgbClr val="0000CC"/>
                </a:solidFill>
                <a:latin typeface="Times New Roman" pitchFamily="18" charset="0"/>
              </a:rPr>
              <a:t>     </a:t>
            </a:r>
            <a:r>
              <a:rPr lang="en-US" sz="2200" b="1">
                <a:latin typeface="Times New Roman" pitchFamily="18" charset="0"/>
              </a:rPr>
              <a:t>+1 </a:t>
            </a:r>
            <a:r>
              <a:rPr lang="en-US" sz="2200" b="1">
                <a:solidFill>
                  <a:schemeClr val="tx2"/>
                </a:solidFill>
                <a:latin typeface="Times New Roman" pitchFamily="18" charset="0"/>
              </a:rPr>
              <a:t>=</a:t>
            </a:r>
            <a:r>
              <a:rPr lang="en-US" sz="2200" b="1">
                <a:solidFill>
                  <a:srgbClr val="CC3300"/>
                </a:solidFill>
                <a:latin typeface="Times New Roman" pitchFamily="18" charset="0"/>
              </a:rPr>
              <a:t>51</a:t>
            </a:r>
          </a:p>
        </p:txBody>
      </p:sp>
      <p:sp>
        <p:nvSpPr>
          <p:cNvPr id="20" name="Text Box 31"/>
          <p:cNvSpPr txBox="1">
            <a:spLocks noChangeArrowheads="1"/>
          </p:cNvSpPr>
          <p:nvPr/>
        </p:nvSpPr>
        <p:spPr bwMode="auto">
          <a:xfrm>
            <a:off x="6630988" y="2203450"/>
            <a:ext cx="19812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200" b="1">
                <a:latin typeface="Times New Roman" pitchFamily="18" charset="0"/>
              </a:rPr>
              <a:t> =</a:t>
            </a:r>
            <a:r>
              <a:rPr lang="en-US" sz="2200" b="1">
                <a:solidFill>
                  <a:srgbClr val="0000CC"/>
                </a:solidFill>
                <a:latin typeface="Times New Roman" pitchFamily="18" charset="0"/>
              </a:rPr>
              <a:t>     </a:t>
            </a:r>
            <a:r>
              <a:rPr lang="en-US" sz="2200" b="1">
                <a:latin typeface="Times New Roman" pitchFamily="18" charset="0"/>
              </a:rPr>
              <a:t>+</a:t>
            </a:r>
            <a:r>
              <a:rPr lang="en-US" sz="2200" b="1">
                <a:solidFill>
                  <a:srgbClr val="0000CC"/>
                </a:solidFill>
                <a:latin typeface="Times New Roman" pitchFamily="18" charset="0"/>
              </a:rPr>
              <a:t>       </a:t>
            </a:r>
            <a:r>
              <a:rPr lang="en-US" sz="2200" b="1">
                <a:latin typeface="Times New Roman" pitchFamily="18" charset="0"/>
              </a:rPr>
              <a:t>=</a:t>
            </a:r>
            <a:r>
              <a:rPr lang="en-US" sz="2200" b="1">
                <a:solidFill>
                  <a:srgbClr val="CC3300"/>
                </a:solidFill>
                <a:latin typeface="Times New Roman" pitchFamily="18" charset="0"/>
              </a:rPr>
              <a:t>25</a:t>
            </a:r>
          </a:p>
        </p:txBody>
      </p:sp>
      <p:sp>
        <p:nvSpPr>
          <p:cNvPr id="21" name="Text Box 32"/>
          <p:cNvSpPr txBox="1">
            <a:spLocks noChangeArrowheads="1"/>
          </p:cNvSpPr>
          <p:nvPr/>
        </p:nvSpPr>
        <p:spPr bwMode="auto">
          <a:xfrm>
            <a:off x="5106988" y="3408363"/>
            <a:ext cx="335280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200" b="1">
                <a:latin typeface="Times New Roman" pitchFamily="18" charset="0"/>
              </a:rPr>
              <a:t>(y+z).2 =(4+5). 2= 9.2</a:t>
            </a:r>
            <a:r>
              <a:rPr lang="en-US" sz="2200" b="1">
                <a:solidFill>
                  <a:srgbClr val="0000CC"/>
                </a:solidFill>
                <a:latin typeface="Times New Roman" pitchFamily="18" charset="0"/>
              </a:rPr>
              <a:t> </a:t>
            </a:r>
            <a:r>
              <a:rPr lang="en-US" sz="2200" b="1">
                <a:solidFill>
                  <a:schemeClr val="tx2"/>
                </a:solidFill>
                <a:latin typeface="Times New Roman" pitchFamily="18" charset="0"/>
              </a:rPr>
              <a:t>= </a:t>
            </a:r>
            <a:r>
              <a:rPr lang="en-US" sz="2200" b="1">
                <a:solidFill>
                  <a:srgbClr val="CC3300"/>
                </a:solidFill>
                <a:latin typeface="Times New Roman" pitchFamily="18" charset="0"/>
              </a:rPr>
              <a:t>18</a:t>
            </a:r>
          </a:p>
        </p:txBody>
      </p:sp>
      <p:sp>
        <p:nvSpPr>
          <p:cNvPr id="22" name="Text Box 33"/>
          <p:cNvSpPr txBox="1">
            <a:spLocks noChangeArrowheads="1"/>
          </p:cNvSpPr>
          <p:nvPr/>
        </p:nvSpPr>
        <p:spPr bwMode="auto">
          <a:xfrm rot="10800000" flipV="1">
            <a:off x="5029200" y="4211638"/>
            <a:ext cx="396557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200" b="1">
                <a:solidFill>
                  <a:srgbClr val="FF0000"/>
                </a:solidFill>
                <a:latin typeface="Times New Roman" pitchFamily="18" charset="0"/>
              </a:rPr>
              <a:t> </a:t>
            </a:r>
            <a:r>
              <a:rPr lang="en-US" sz="2200" b="1">
                <a:solidFill>
                  <a:srgbClr val="0000CC"/>
                </a:solidFill>
                <a:latin typeface="Times New Roman" pitchFamily="18" charset="0"/>
              </a:rPr>
              <a:t>                                         </a:t>
            </a:r>
            <a:r>
              <a:rPr lang="en-US" sz="2200" b="1">
                <a:solidFill>
                  <a:srgbClr val="CC3300"/>
                </a:solidFill>
                <a:latin typeface="Times New Roman" pitchFamily="18" charset="0"/>
              </a:rPr>
              <a:t>=5</a:t>
            </a:r>
          </a:p>
        </p:txBody>
      </p:sp>
      <p:sp>
        <p:nvSpPr>
          <p:cNvPr id="10296" name="Text Box 34"/>
          <p:cNvSpPr txBox="1">
            <a:spLocks noChangeArrowheads="1"/>
          </p:cNvSpPr>
          <p:nvPr/>
        </p:nvSpPr>
        <p:spPr bwMode="auto">
          <a:xfrm>
            <a:off x="974725" y="5356225"/>
            <a:ext cx="4730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2000">
              <a:latin typeface="Times New Roman" pitchFamily="18" charset="0"/>
            </a:endParaRPr>
          </a:p>
        </p:txBody>
      </p:sp>
      <p:sp>
        <p:nvSpPr>
          <p:cNvPr id="10297" name="Rectangle 40"/>
          <p:cNvSpPr>
            <a:spLocks noChangeArrowheads="1"/>
          </p:cNvSpPr>
          <p:nvPr/>
        </p:nvSpPr>
        <p:spPr bwMode="auto">
          <a:xfrm rot="10827379" flipV="1">
            <a:off x="4800600" y="5502275"/>
            <a:ext cx="4587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sz="2000">
              <a:latin typeface="Times New Roman" pitchFamily="18" charset="0"/>
            </a:endParaRPr>
          </a:p>
        </p:txBody>
      </p:sp>
      <p:sp>
        <p:nvSpPr>
          <p:cNvPr id="10298" name="Text Box 83"/>
          <p:cNvSpPr txBox="1">
            <a:spLocks noChangeArrowheads="1"/>
          </p:cNvSpPr>
          <p:nvPr/>
        </p:nvSpPr>
        <p:spPr bwMode="auto">
          <a:xfrm>
            <a:off x="2743200" y="5821363"/>
            <a:ext cx="18415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4800">
              <a:latin typeface="Times New Roman" pitchFamily="18" charset="0"/>
            </a:endParaRPr>
          </a:p>
        </p:txBody>
      </p:sp>
      <p:sp>
        <p:nvSpPr>
          <p:cNvPr id="10299" name="Text Box 92"/>
          <p:cNvSpPr txBox="1">
            <a:spLocks noChangeArrowheads="1"/>
          </p:cNvSpPr>
          <p:nvPr/>
        </p:nvSpPr>
        <p:spPr bwMode="auto">
          <a:xfrm>
            <a:off x="7986713" y="2249488"/>
            <a:ext cx="18415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4800">
              <a:latin typeface="Times New Roman" pitchFamily="18" charset="0"/>
            </a:endParaRPr>
          </a:p>
        </p:txBody>
      </p:sp>
      <p:sp>
        <p:nvSpPr>
          <p:cNvPr id="27" name="Text Box 156"/>
          <p:cNvSpPr txBox="1">
            <a:spLocks noChangeArrowheads="1"/>
          </p:cNvSpPr>
          <p:nvPr/>
        </p:nvSpPr>
        <p:spPr bwMode="auto">
          <a:xfrm>
            <a:off x="1295400" y="5578475"/>
            <a:ext cx="381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200">
                <a:solidFill>
                  <a:srgbClr val="0000CC"/>
                </a:solidFill>
                <a:latin typeface="Times New Roman" pitchFamily="18" charset="0"/>
              </a:rPr>
              <a:t>L</a:t>
            </a:r>
          </a:p>
        </p:txBody>
      </p:sp>
      <p:sp>
        <p:nvSpPr>
          <p:cNvPr id="28" name="Text Box 157"/>
          <p:cNvSpPr txBox="1">
            <a:spLocks noChangeArrowheads="1"/>
          </p:cNvSpPr>
          <p:nvPr/>
        </p:nvSpPr>
        <p:spPr bwMode="auto">
          <a:xfrm>
            <a:off x="1981200" y="5578475"/>
            <a:ext cx="4349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200">
                <a:solidFill>
                  <a:srgbClr val="0000CC"/>
                </a:solidFill>
                <a:latin typeface="Times New Roman" pitchFamily="18" charset="0"/>
              </a:rPr>
              <a:t>Ê</a:t>
            </a:r>
          </a:p>
        </p:txBody>
      </p:sp>
      <p:sp>
        <p:nvSpPr>
          <p:cNvPr id="29" name="Text Box 158"/>
          <p:cNvSpPr txBox="1">
            <a:spLocks noChangeArrowheads="1"/>
          </p:cNvSpPr>
          <p:nvPr/>
        </p:nvSpPr>
        <p:spPr bwMode="auto">
          <a:xfrm>
            <a:off x="2667000" y="5578475"/>
            <a:ext cx="477838"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200">
                <a:solidFill>
                  <a:srgbClr val="0000CC"/>
                </a:solidFill>
                <a:latin typeface="Times New Roman" pitchFamily="18" charset="0"/>
              </a:rPr>
              <a:t>V</a:t>
            </a:r>
          </a:p>
        </p:txBody>
      </p:sp>
      <p:sp>
        <p:nvSpPr>
          <p:cNvPr id="30" name="Text Box 159"/>
          <p:cNvSpPr txBox="1">
            <a:spLocks noChangeArrowheads="1"/>
          </p:cNvSpPr>
          <p:nvPr/>
        </p:nvSpPr>
        <p:spPr bwMode="auto">
          <a:xfrm>
            <a:off x="3429000" y="5578475"/>
            <a:ext cx="4810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200">
                <a:solidFill>
                  <a:srgbClr val="0000CC"/>
                </a:solidFill>
                <a:latin typeface="Times New Roman" pitchFamily="18" charset="0"/>
              </a:rPr>
              <a:t>Ă</a:t>
            </a:r>
          </a:p>
        </p:txBody>
      </p:sp>
      <p:sp>
        <p:nvSpPr>
          <p:cNvPr id="31" name="Text Box 160"/>
          <p:cNvSpPr txBox="1">
            <a:spLocks noChangeArrowheads="1"/>
          </p:cNvSpPr>
          <p:nvPr/>
        </p:nvSpPr>
        <p:spPr bwMode="auto">
          <a:xfrm>
            <a:off x="4114800" y="5578475"/>
            <a:ext cx="477838"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200">
                <a:solidFill>
                  <a:srgbClr val="0000CC"/>
                </a:solidFill>
                <a:latin typeface="Times New Roman" pitchFamily="18" charset="0"/>
              </a:rPr>
              <a:t>N</a:t>
            </a:r>
          </a:p>
        </p:txBody>
      </p:sp>
      <p:sp>
        <p:nvSpPr>
          <p:cNvPr id="32" name="Text Box 161"/>
          <p:cNvSpPr txBox="1">
            <a:spLocks noChangeArrowheads="1"/>
          </p:cNvSpPr>
          <p:nvPr/>
        </p:nvSpPr>
        <p:spPr bwMode="auto">
          <a:xfrm>
            <a:off x="4724400" y="5578475"/>
            <a:ext cx="4381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200">
                <a:solidFill>
                  <a:srgbClr val="0000CC"/>
                </a:solidFill>
                <a:latin typeface="Times New Roman" pitchFamily="18" charset="0"/>
              </a:rPr>
              <a:t>T</a:t>
            </a:r>
          </a:p>
        </p:txBody>
      </p:sp>
      <p:sp>
        <p:nvSpPr>
          <p:cNvPr id="33" name="Text Box 162"/>
          <p:cNvSpPr txBox="1">
            <a:spLocks noChangeArrowheads="1"/>
          </p:cNvSpPr>
          <p:nvPr/>
        </p:nvSpPr>
        <p:spPr bwMode="auto">
          <a:xfrm>
            <a:off x="5410200" y="5578475"/>
            <a:ext cx="477838"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200">
                <a:solidFill>
                  <a:srgbClr val="0000CC"/>
                </a:solidFill>
                <a:latin typeface="Times New Roman" pitchFamily="18" charset="0"/>
              </a:rPr>
              <a:t>H</a:t>
            </a:r>
          </a:p>
        </p:txBody>
      </p:sp>
      <p:sp>
        <p:nvSpPr>
          <p:cNvPr id="34" name="Text Box 163"/>
          <p:cNvSpPr txBox="1">
            <a:spLocks noChangeArrowheads="1"/>
          </p:cNvSpPr>
          <p:nvPr/>
        </p:nvSpPr>
        <p:spPr bwMode="auto">
          <a:xfrm>
            <a:off x="6781800" y="5578475"/>
            <a:ext cx="4349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200">
                <a:solidFill>
                  <a:srgbClr val="0000CC"/>
                </a:solidFill>
                <a:latin typeface="Times New Roman" pitchFamily="18" charset="0"/>
              </a:rPr>
              <a:t>Ê</a:t>
            </a:r>
          </a:p>
        </p:txBody>
      </p:sp>
      <p:sp>
        <p:nvSpPr>
          <p:cNvPr id="35" name="Text Box 164"/>
          <p:cNvSpPr txBox="1">
            <a:spLocks noChangeArrowheads="1"/>
          </p:cNvSpPr>
          <p:nvPr/>
        </p:nvSpPr>
        <p:spPr bwMode="auto">
          <a:xfrm>
            <a:off x="6248400" y="5578475"/>
            <a:ext cx="3238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200">
                <a:solidFill>
                  <a:srgbClr val="0000CC"/>
                </a:solidFill>
                <a:latin typeface="Times New Roman" pitchFamily="18" charset="0"/>
              </a:rPr>
              <a:t>I</a:t>
            </a:r>
          </a:p>
        </p:txBody>
      </p:sp>
      <p:sp>
        <p:nvSpPr>
          <p:cNvPr id="36" name="Text Box 165"/>
          <p:cNvSpPr txBox="1">
            <a:spLocks noChangeArrowheads="1"/>
          </p:cNvSpPr>
          <p:nvPr/>
        </p:nvSpPr>
        <p:spPr bwMode="auto">
          <a:xfrm>
            <a:off x="7543800" y="5578475"/>
            <a:ext cx="550863"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200">
                <a:solidFill>
                  <a:srgbClr val="0000CC"/>
                </a:solidFill>
                <a:latin typeface="Times New Roman" pitchFamily="18" charset="0"/>
              </a:rPr>
              <a:t>M</a:t>
            </a:r>
          </a:p>
        </p:txBody>
      </p:sp>
      <p:sp>
        <p:nvSpPr>
          <p:cNvPr id="37" name="Text Box 168"/>
          <p:cNvSpPr txBox="1">
            <a:spLocks noChangeArrowheads="1"/>
          </p:cNvSpPr>
          <p:nvPr/>
        </p:nvSpPr>
        <p:spPr bwMode="auto">
          <a:xfrm>
            <a:off x="2211388" y="2540000"/>
            <a:ext cx="24384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000" b="1">
                <a:latin typeface="Times New Roman" pitchFamily="18" charset="0"/>
              </a:rPr>
              <a:t>  </a:t>
            </a:r>
            <a:r>
              <a:rPr lang="en-US" sz="2200" b="1">
                <a:latin typeface="Times New Roman" pitchFamily="18" charset="0"/>
              </a:rPr>
              <a:t>=</a:t>
            </a:r>
            <a:r>
              <a:rPr lang="en-US" sz="2200" b="1">
                <a:solidFill>
                  <a:srgbClr val="0000CC"/>
                </a:solidFill>
                <a:latin typeface="Times New Roman" pitchFamily="18" charset="0"/>
              </a:rPr>
              <a:t>      </a:t>
            </a:r>
            <a:r>
              <a:rPr lang="en-US" sz="2200" b="1">
                <a:latin typeface="Times New Roman" pitchFamily="18" charset="0"/>
              </a:rPr>
              <a:t>(3.4+5) = </a:t>
            </a:r>
            <a:r>
              <a:rPr lang="en-US" sz="2200" b="1">
                <a:solidFill>
                  <a:srgbClr val="CC3300"/>
                </a:solidFill>
                <a:latin typeface="Times New Roman" pitchFamily="18" charset="0"/>
              </a:rPr>
              <a:t>8,5</a:t>
            </a:r>
          </a:p>
        </p:txBody>
      </p:sp>
      <p:graphicFrame>
        <p:nvGraphicFramePr>
          <p:cNvPr id="38" name="Object 176"/>
          <p:cNvGraphicFramePr>
            <a:graphicFrameLocks noChangeAspect="1"/>
          </p:cNvGraphicFramePr>
          <p:nvPr/>
        </p:nvGraphicFramePr>
        <p:xfrm>
          <a:off x="992188" y="1524000"/>
          <a:ext cx="488950" cy="558800"/>
        </p:xfrm>
        <a:graphic>
          <a:graphicData uri="http://schemas.openxmlformats.org/presentationml/2006/ole">
            <mc:AlternateContent xmlns:mc="http://schemas.openxmlformats.org/markup-compatibility/2006">
              <mc:Choice xmlns:v="urn:schemas-microsoft-com:vml" Requires="v">
                <p:oleObj spid="_x0000_s10362" name="Equation" r:id="rId3" imgW="177569" imgH="202936" progId="Equation.3">
                  <p:embed/>
                </p:oleObj>
              </mc:Choice>
              <mc:Fallback>
                <p:oleObj name="Equation" r:id="rId3" imgW="177569" imgH="202936" progId="Equation.3">
                  <p:embed/>
                  <p:pic>
                    <p:nvPicPr>
                      <p:cNvPr id="0" name="Object 17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2188" y="1524000"/>
                        <a:ext cx="48895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 name="Object 180"/>
          <p:cNvGraphicFramePr>
            <a:graphicFrameLocks noChangeAspect="1"/>
          </p:cNvGraphicFramePr>
          <p:nvPr/>
        </p:nvGraphicFramePr>
        <p:xfrm>
          <a:off x="992188" y="2006600"/>
          <a:ext cx="609600" cy="533400"/>
        </p:xfrm>
        <a:graphic>
          <a:graphicData uri="http://schemas.openxmlformats.org/presentationml/2006/ole">
            <mc:AlternateContent xmlns:mc="http://schemas.openxmlformats.org/markup-compatibility/2006">
              <mc:Choice xmlns:v="urn:schemas-microsoft-com:vml" Requires="v">
                <p:oleObj spid="_x0000_s10363" name="Equation" r:id="rId5" imgW="190500" imgH="228600" progId="Equation.3">
                  <p:embed/>
                </p:oleObj>
              </mc:Choice>
              <mc:Fallback>
                <p:oleObj name="Equation" r:id="rId5" imgW="190500" imgH="228600" progId="Equation.3">
                  <p:embed/>
                  <p:pic>
                    <p:nvPicPr>
                      <p:cNvPr id="0" name="Object 18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2188" y="2006600"/>
                        <a:ext cx="609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 name="Object 184"/>
          <p:cNvGraphicFramePr>
            <a:graphicFrameLocks noChangeAspect="1"/>
          </p:cNvGraphicFramePr>
          <p:nvPr/>
        </p:nvGraphicFramePr>
        <p:xfrm>
          <a:off x="1104900" y="2463800"/>
          <a:ext cx="322263" cy="685800"/>
        </p:xfrm>
        <a:graphic>
          <a:graphicData uri="http://schemas.openxmlformats.org/presentationml/2006/ole">
            <mc:AlternateContent xmlns:mc="http://schemas.openxmlformats.org/markup-compatibility/2006">
              <mc:Choice xmlns:v="urn:schemas-microsoft-com:vml" Requires="v">
                <p:oleObj spid="_x0000_s10364" name="Equation" r:id="rId7" imgW="152334" imgH="393529" progId="Equation.3">
                  <p:embed/>
                </p:oleObj>
              </mc:Choice>
              <mc:Fallback>
                <p:oleObj name="Equation" r:id="rId7" imgW="152334" imgH="393529" progId="Equation.3">
                  <p:embed/>
                  <p:pic>
                    <p:nvPicPr>
                      <p:cNvPr id="0" name="Object 18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04900" y="2463800"/>
                        <a:ext cx="322263"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 name="Object 186"/>
          <p:cNvGraphicFramePr>
            <a:graphicFrameLocks noChangeAspect="1"/>
          </p:cNvGraphicFramePr>
          <p:nvPr/>
        </p:nvGraphicFramePr>
        <p:xfrm>
          <a:off x="2668588" y="2463800"/>
          <a:ext cx="295275" cy="762000"/>
        </p:xfrm>
        <a:graphic>
          <a:graphicData uri="http://schemas.openxmlformats.org/presentationml/2006/ole">
            <mc:AlternateContent xmlns:mc="http://schemas.openxmlformats.org/markup-compatibility/2006">
              <mc:Choice xmlns:v="urn:schemas-microsoft-com:vml" Requires="v">
                <p:oleObj spid="_x0000_s10365" name="Equation" r:id="rId9" imgW="152334" imgH="393529" progId="Equation.3">
                  <p:embed/>
                </p:oleObj>
              </mc:Choice>
              <mc:Fallback>
                <p:oleObj name="Equation" r:id="rId9" imgW="152334" imgH="393529" progId="Equation.3">
                  <p:embed/>
                  <p:pic>
                    <p:nvPicPr>
                      <p:cNvPr id="0" name="Object 18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8588" y="2463800"/>
                        <a:ext cx="2952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2" name="Object 190"/>
          <p:cNvGraphicFramePr>
            <a:graphicFrameLocks noChangeAspect="1"/>
          </p:cNvGraphicFramePr>
          <p:nvPr/>
        </p:nvGraphicFramePr>
        <p:xfrm>
          <a:off x="1068388" y="3103563"/>
          <a:ext cx="1073150" cy="495300"/>
        </p:xfrm>
        <a:graphic>
          <a:graphicData uri="http://schemas.openxmlformats.org/presentationml/2006/ole">
            <mc:AlternateContent xmlns:mc="http://schemas.openxmlformats.org/markup-compatibility/2006">
              <mc:Choice xmlns:v="urn:schemas-microsoft-com:vml" Requires="v">
                <p:oleObj spid="_x0000_s10366" name="Equation" r:id="rId10" imgW="469900" imgH="228600" progId="Equation.3">
                  <p:embed/>
                </p:oleObj>
              </mc:Choice>
              <mc:Fallback>
                <p:oleObj name="Equation" r:id="rId10" imgW="469900" imgH="228600" progId="Equation.3">
                  <p:embed/>
                  <p:pic>
                    <p:nvPicPr>
                      <p:cNvPr id="0" name="Object 19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68388" y="3103563"/>
                        <a:ext cx="107315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 name="Object 192"/>
          <p:cNvGraphicFramePr>
            <a:graphicFrameLocks noChangeAspect="1"/>
          </p:cNvGraphicFramePr>
          <p:nvPr/>
        </p:nvGraphicFramePr>
        <p:xfrm>
          <a:off x="2592388" y="1600200"/>
          <a:ext cx="577850" cy="482600"/>
        </p:xfrm>
        <a:graphic>
          <a:graphicData uri="http://schemas.openxmlformats.org/presentationml/2006/ole">
            <mc:AlternateContent xmlns:mc="http://schemas.openxmlformats.org/markup-compatibility/2006">
              <mc:Choice xmlns:v="urn:schemas-microsoft-com:vml" Requires="v">
                <p:oleObj spid="_x0000_s10367" name="Equation" r:id="rId12" imgW="164957" imgH="203024" progId="Equation.3">
                  <p:embed/>
                </p:oleObj>
              </mc:Choice>
              <mc:Fallback>
                <p:oleObj name="Equation" r:id="rId12" imgW="164957" imgH="203024" progId="Equation.3">
                  <p:embed/>
                  <p:pic>
                    <p:nvPicPr>
                      <p:cNvPr id="0" name="Object 19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92388" y="1600200"/>
                        <a:ext cx="57785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4" name="Object 194"/>
          <p:cNvGraphicFramePr>
            <a:graphicFrameLocks noChangeAspect="1"/>
          </p:cNvGraphicFramePr>
          <p:nvPr/>
        </p:nvGraphicFramePr>
        <p:xfrm>
          <a:off x="2592388" y="2006600"/>
          <a:ext cx="444500" cy="400050"/>
        </p:xfrm>
        <a:graphic>
          <a:graphicData uri="http://schemas.openxmlformats.org/presentationml/2006/ole">
            <mc:AlternateContent xmlns:mc="http://schemas.openxmlformats.org/markup-compatibility/2006">
              <mc:Choice xmlns:v="urn:schemas-microsoft-com:vml" Requires="v">
                <p:oleObj spid="_x0000_s10368" name="Equation" r:id="rId14" imgW="177646" imgH="190335" progId="Equation.3">
                  <p:embed/>
                </p:oleObj>
              </mc:Choice>
              <mc:Fallback>
                <p:oleObj name="Equation" r:id="rId14" imgW="177646" imgH="190335" progId="Equation.3">
                  <p:embed/>
                  <p:pic>
                    <p:nvPicPr>
                      <p:cNvPr id="0" name="Object 19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92388" y="2006600"/>
                        <a:ext cx="4445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5" name="Object 195"/>
          <p:cNvGraphicFramePr>
            <a:graphicFrameLocks noChangeAspect="1"/>
          </p:cNvGraphicFramePr>
          <p:nvPr/>
        </p:nvGraphicFramePr>
        <p:xfrm>
          <a:off x="2287588" y="3103563"/>
          <a:ext cx="577850" cy="482600"/>
        </p:xfrm>
        <a:graphic>
          <a:graphicData uri="http://schemas.openxmlformats.org/presentationml/2006/ole">
            <mc:AlternateContent xmlns:mc="http://schemas.openxmlformats.org/markup-compatibility/2006">
              <mc:Choice xmlns:v="urn:schemas-microsoft-com:vml" Requires="v">
                <p:oleObj spid="_x0000_s10369" name="Equation" r:id="rId16" imgW="164957" imgH="203024" progId="Equation.3">
                  <p:embed/>
                </p:oleObj>
              </mc:Choice>
              <mc:Fallback>
                <p:oleObj name="Equation" r:id="rId16" imgW="164957" imgH="203024" progId="Equation.3">
                  <p:embed/>
                  <p:pic>
                    <p:nvPicPr>
                      <p:cNvPr id="0" name="Object 19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87588" y="3103563"/>
                        <a:ext cx="57785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 name="Object 196"/>
          <p:cNvGraphicFramePr>
            <a:graphicFrameLocks noChangeAspect="1"/>
          </p:cNvGraphicFramePr>
          <p:nvPr/>
        </p:nvGraphicFramePr>
        <p:xfrm>
          <a:off x="2897188" y="3130550"/>
          <a:ext cx="444500" cy="400050"/>
        </p:xfrm>
        <a:graphic>
          <a:graphicData uri="http://schemas.openxmlformats.org/presentationml/2006/ole">
            <mc:AlternateContent xmlns:mc="http://schemas.openxmlformats.org/markup-compatibility/2006">
              <mc:Choice xmlns:v="urn:schemas-microsoft-com:vml" Requires="v">
                <p:oleObj spid="_x0000_s10370" name="Equation" r:id="rId17" imgW="177646" imgH="190335" progId="Equation.3">
                  <p:embed/>
                </p:oleObj>
              </mc:Choice>
              <mc:Fallback>
                <p:oleObj name="Equation" r:id="rId17" imgW="177646" imgH="190335" progId="Equation.3">
                  <p:embed/>
                  <p:pic>
                    <p:nvPicPr>
                      <p:cNvPr id="0" name="Object 19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897188" y="3130550"/>
                        <a:ext cx="4445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 name="Object 198"/>
          <p:cNvGraphicFramePr>
            <a:graphicFrameLocks noChangeAspect="1"/>
          </p:cNvGraphicFramePr>
          <p:nvPr/>
        </p:nvGraphicFramePr>
        <p:xfrm>
          <a:off x="1068388" y="3514725"/>
          <a:ext cx="533400" cy="457200"/>
        </p:xfrm>
        <a:graphic>
          <a:graphicData uri="http://schemas.openxmlformats.org/presentationml/2006/ole">
            <mc:AlternateContent xmlns:mc="http://schemas.openxmlformats.org/markup-compatibility/2006">
              <mc:Choice xmlns:v="urn:schemas-microsoft-com:vml" Requires="v">
                <p:oleObj spid="_x0000_s10371" name="Equation" r:id="rId18" imgW="177646" imgH="190335" progId="Equation.3">
                  <p:embed/>
                </p:oleObj>
              </mc:Choice>
              <mc:Fallback>
                <p:oleObj name="Equation" r:id="rId18" imgW="177646" imgH="190335" progId="Equation.3">
                  <p:embed/>
                  <p:pic>
                    <p:nvPicPr>
                      <p:cNvPr id="0" name="Object 198"/>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068388" y="3514725"/>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8" name="Object 200"/>
          <p:cNvGraphicFramePr>
            <a:graphicFrameLocks noChangeAspect="1"/>
          </p:cNvGraphicFramePr>
          <p:nvPr/>
        </p:nvGraphicFramePr>
        <p:xfrm>
          <a:off x="2363788" y="3606800"/>
          <a:ext cx="457200" cy="482600"/>
        </p:xfrm>
        <a:graphic>
          <a:graphicData uri="http://schemas.openxmlformats.org/presentationml/2006/ole">
            <mc:AlternateContent xmlns:mc="http://schemas.openxmlformats.org/markup-compatibility/2006">
              <mc:Choice xmlns:v="urn:schemas-microsoft-com:vml" Requires="v">
                <p:oleObj spid="_x0000_s10372" name="Equation" r:id="rId20" imgW="164957" imgH="203024" progId="Equation.3">
                  <p:embed/>
                </p:oleObj>
              </mc:Choice>
              <mc:Fallback>
                <p:oleObj name="Equation" r:id="rId20" imgW="164957" imgH="203024" progId="Equation.3">
                  <p:embed/>
                  <p:pic>
                    <p:nvPicPr>
                      <p:cNvPr id="0" name="Object 20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363788" y="3606800"/>
                        <a:ext cx="4572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 name="Object 201"/>
          <p:cNvGraphicFramePr>
            <a:graphicFrameLocks noChangeAspect="1"/>
          </p:cNvGraphicFramePr>
          <p:nvPr/>
        </p:nvGraphicFramePr>
        <p:xfrm>
          <a:off x="5868988" y="1625600"/>
          <a:ext cx="533400" cy="457200"/>
        </p:xfrm>
        <a:graphic>
          <a:graphicData uri="http://schemas.openxmlformats.org/presentationml/2006/ole">
            <mc:AlternateContent xmlns:mc="http://schemas.openxmlformats.org/markup-compatibility/2006">
              <mc:Choice xmlns:v="urn:schemas-microsoft-com:vml" Requires="v">
                <p:oleObj spid="_x0000_s10373" name="Equation" r:id="rId22" imgW="177646" imgH="190335" progId="Equation.3">
                  <p:embed/>
                </p:oleObj>
              </mc:Choice>
              <mc:Fallback>
                <p:oleObj name="Equation" r:id="rId22" imgW="177646" imgH="190335" progId="Equation.3">
                  <p:embed/>
                  <p:pic>
                    <p:nvPicPr>
                      <p:cNvPr id="0" name="Object 20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868988" y="162560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 name="Object 203"/>
          <p:cNvGraphicFramePr>
            <a:graphicFrameLocks noChangeAspect="1"/>
          </p:cNvGraphicFramePr>
          <p:nvPr/>
        </p:nvGraphicFramePr>
        <p:xfrm>
          <a:off x="7240588" y="1625600"/>
          <a:ext cx="457200" cy="482600"/>
        </p:xfrm>
        <a:graphic>
          <a:graphicData uri="http://schemas.openxmlformats.org/presentationml/2006/ole">
            <mc:AlternateContent xmlns:mc="http://schemas.openxmlformats.org/markup-compatibility/2006">
              <mc:Choice xmlns:v="urn:schemas-microsoft-com:vml" Requires="v">
                <p:oleObj spid="_x0000_s10374" name="Equation" r:id="rId23" imgW="164957" imgH="203024" progId="Equation.3">
                  <p:embed/>
                </p:oleObj>
              </mc:Choice>
              <mc:Fallback>
                <p:oleObj name="Equation" r:id="rId23" imgW="164957" imgH="203024" progId="Equation.3">
                  <p:embed/>
                  <p:pic>
                    <p:nvPicPr>
                      <p:cNvPr id="0" name="Object 20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240588" y="1625600"/>
                        <a:ext cx="4572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 name="Object 205"/>
          <p:cNvGraphicFramePr>
            <a:graphicFrameLocks noChangeAspect="1"/>
          </p:cNvGraphicFramePr>
          <p:nvPr/>
        </p:nvGraphicFramePr>
        <p:xfrm>
          <a:off x="5640388" y="2203450"/>
          <a:ext cx="768350" cy="428625"/>
        </p:xfrm>
        <a:graphic>
          <a:graphicData uri="http://schemas.openxmlformats.org/presentationml/2006/ole">
            <mc:AlternateContent xmlns:mc="http://schemas.openxmlformats.org/markup-compatibility/2006">
              <mc:Choice xmlns:v="urn:schemas-microsoft-com:vml" Requires="v">
                <p:oleObj spid="_x0000_s10375" name="Equation" r:id="rId24" imgW="469900" imgH="228600" progId="Equation.3">
                  <p:embed/>
                </p:oleObj>
              </mc:Choice>
              <mc:Fallback>
                <p:oleObj name="Equation" r:id="rId24" imgW="469900" imgH="228600" progId="Equation.3">
                  <p:embed/>
                  <p:pic>
                    <p:nvPicPr>
                      <p:cNvPr id="0" name="Object 205"/>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640388" y="2203450"/>
                        <a:ext cx="768350" cy="42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2" name="Object 206"/>
          <p:cNvGraphicFramePr>
            <a:graphicFrameLocks noChangeAspect="1"/>
          </p:cNvGraphicFramePr>
          <p:nvPr/>
        </p:nvGraphicFramePr>
        <p:xfrm>
          <a:off x="6935788" y="2179638"/>
          <a:ext cx="609600" cy="430212"/>
        </p:xfrm>
        <a:graphic>
          <a:graphicData uri="http://schemas.openxmlformats.org/presentationml/2006/ole">
            <mc:AlternateContent xmlns:mc="http://schemas.openxmlformats.org/markup-compatibility/2006">
              <mc:Choice xmlns:v="urn:schemas-microsoft-com:vml" Requires="v">
                <p:oleObj spid="_x0000_s10376" name="Equation" r:id="rId26" imgW="164957" imgH="203024" progId="Equation.3">
                  <p:embed/>
                </p:oleObj>
              </mc:Choice>
              <mc:Fallback>
                <p:oleObj name="Equation" r:id="rId26" imgW="164957" imgH="203024" progId="Equation.3">
                  <p:embed/>
                  <p:pic>
                    <p:nvPicPr>
                      <p:cNvPr id="0" name="Object 20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935788" y="2179638"/>
                        <a:ext cx="609600" cy="430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3" name="Object 207"/>
          <p:cNvGraphicFramePr>
            <a:graphicFrameLocks noChangeAspect="1"/>
          </p:cNvGraphicFramePr>
          <p:nvPr/>
        </p:nvGraphicFramePr>
        <p:xfrm>
          <a:off x="7469188" y="2159000"/>
          <a:ext cx="444500" cy="400050"/>
        </p:xfrm>
        <a:graphic>
          <a:graphicData uri="http://schemas.openxmlformats.org/presentationml/2006/ole">
            <mc:AlternateContent xmlns:mc="http://schemas.openxmlformats.org/markup-compatibility/2006">
              <mc:Choice xmlns:v="urn:schemas-microsoft-com:vml" Requires="v">
                <p:oleObj spid="_x0000_s10377" name="Equation" r:id="rId27" imgW="177646" imgH="190335" progId="Equation.3">
                  <p:embed/>
                </p:oleObj>
              </mc:Choice>
              <mc:Fallback>
                <p:oleObj name="Equation" r:id="rId27" imgW="177646" imgH="190335" progId="Equation.3">
                  <p:embed/>
                  <p:pic>
                    <p:nvPicPr>
                      <p:cNvPr id="0" name="Object 20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469188" y="2159000"/>
                        <a:ext cx="4445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 name="Object 217"/>
          <p:cNvGraphicFramePr>
            <a:graphicFrameLocks noChangeAspect="1"/>
          </p:cNvGraphicFramePr>
          <p:nvPr/>
        </p:nvGraphicFramePr>
        <p:xfrm>
          <a:off x="5030788" y="4140200"/>
          <a:ext cx="2819400" cy="577850"/>
        </p:xfrm>
        <a:graphic>
          <a:graphicData uri="http://schemas.openxmlformats.org/presentationml/2006/ole">
            <mc:AlternateContent xmlns:mc="http://schemas.openxmlformats.org/markup-compatibility/2006">
              <mc:Choice xmlns:v="urn:schemas-microsoft-com:vml" Requires="v">
                <p:oleObj spid="_x0000_s10378" name="Equation" r:id="rId28" imgW="1701800" imgH="279400" progId="Equation.3">
                  <p:embed/>
                </p:oleObj>
              </mc:Choice>
              <mc:Fallback>
                <p:oleObj name="Equation" r:id="rId28" imgW="1701800" imgH="279400" progId="Equation.3">
                  <p:embed/>
                  <p:pic>
                    <p:nvPicPr>
                      <p:cNvPr id="0" name="Object 217"/>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5030788" y="4140200"/>
                        <a:ext cx="2819400" cy="57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iterate type="lt">
                                    <p:tmAbs val="75"/>
                                  </p:iterate>
                                  <p:childTnLst>
                                    <p:set>
                                      <p:cBhvr>
                                        <p:cTn id="6" dur="1" fill="hold">
                                          <p:stCondLst>
                                            <p:cond delay="74"/>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5" presetClass="entr" presetSubtype="1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checkerboard(across)">
                                      <p:cBhvr>
                                        <p:cTn id="11" dur="500"/>
                                        <p:tgtEl>
                                          <p:spTgt spid="6"/>
                                        </p:tgtEl>
                                      </p:cBhvr>
                                    </p:animEffect>
                                  </p:childTnLst>
                                </p:cTn>
                              </p:par>
                            </p:childTnLst>
                          </p:cTn>
                        </p:par>
                        <p:par>
                          <p:cTn id="12" fill="hold" nodeType="afterGroup">
                            <p:stCondLst>
                              <p:cond delay="500"/>
                            </p:stCondLst>
                            <p:childTnLst>
                              <p:par>
                                <p:cTn id="13" presetID="5" presetClass="entr" presetSubtype="10" fill="hold" nodeType="afterEffect">
                                  <p:stCondLst>
                                    <p:cond delay="0"/>
                                  </p:stCondLst>
                                  <p:childTnLst>
                                    <p:set>
                                      <p:cBhvr>
                                        <p:cTn id="14" dur="1" fill="hold">
                                          <p:stCondLst>
                                            <p:cond delay="0"/>
                                          </p:stCondLst>
                                        </p:cTn>
                                        <p:tgtEl>
                                          <p:spTgt spid="38"/>
                                        </p:tgtEl>
                                        <p:attrNameLst>
                                          <p:attrName>style.visibility</p:attrName>
                                        </p:attrNameLst>
                                      </p:cBhvr>
                                      <p:to>
                                        <p:strVal val="visible"/>
                                      </p:to>
                                    </p:set>
                                    <p:animEffect transition="in" filter="checkerboard(across)">
                                      <p:cBhvr>
                                        <p:cTn id="15" dur="500"/>
                                        <p:tgtEl>
                                          <p:spTgt spid="38"/>
                                        </p:tgtEl>
                                      </p:cBhvr>
                                    </p:animEffect>
                                  </p:childTnLst>
                                </p:cTn>
                              </p:par>
                            </p:childTnLst>
                          </p:cTn>
                        </p:par>
                        <p:par>
                          <p:cTn id="16" fill="hold" nodeType="afterGroup">
                            <p:stCondLst>
                              <p:cond delay="1000"/>
                            </p:stCondLst>
                            <p:childTnLst>
                              <p:par>
                                <p:cTn id="17" presetID="5" presetClass="entr" presetSubtype="10"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checkerboard(across)">
                                      <p:cBhvr>
                                        <p:cTn id="19" dur="500"/>
                                        <p:tgtEl>
                                          <p:spTgt spid="7"/>
                                        </p:tgtEl>
                                      </p:cBhvr>
                                    </p:animEffect>
                                  </p:childTnLst>
                                </p:cTn>
                              </p:par>
                            </p:childTnLst>
                          </p:cTn>
                        </p:par>
                        <p:par>
                          <p:cTn id="20" fill="hold" nodeType="afterGroup">
                            <p:stCondLst>
                              <p:cond delay="1500"/>
                            </p:stCondLst>
                            <p:childTnLst>
                              <p:par>
                                <p:cTn id="21" presetID="5" presetClass="entr" presetSubtype="10" fill="hold" nodeType="afterEffect">
                                  <p:stCondLst>
                                    <p:cond delay="0"/>
                                  </p:stCondLst>
                                  <p:childTnLst>
                                    <p:set>
                                      <p:cBhvr>
                                        <p:cTn id="22" dur="1" fill="hold">
                                          <p:stCondLst>
                                            <p:cond delay="0"/>
                                          </p:stCondLst>
                                        </p:cTn>
                                        <p:tgtEl>
                                          <p:spTgt spid="39"/>
                                        </p:tgtEl>
                                        <p:attrNameLst>
                                          <p:attrName>style.visibility</p:attrName>
                                        </p:attrNameLst>
                                      </p:cBhvr>
                                      <p:to>
                                        <p:strVal val="visible"/>
                                      </p:to>
                                    </p:set>
                                    <p:animEffect transition="in" filter="checkerboard(across)">
                                      <p:cBhvr>
                                        <p:cTn id="23" dur="500"/>
                                        <p:tgtEl>
                                          <p:spTgt spid="39"/>
                                        </p:tgtEl>
                                      </p:cBhvr>
                                    </p:animEffect>
                                  </p:childTnLst>
                                </p:cTn>
                              </p:par>
                            </p:childTnLst>
                          </p:cTn>
                        </p:par>
                        <p:par>
                          <p:cTn id="24" fill="hold" nodeType="afterGroup">
                            <p:stCondLst>
                              <p:cond delay="2000"/>
                            </p:stCondLst>
                            <p:childTnLst>
                              <p:par>
                                <p:cTn id="25" presetID="5" presetClass="entr" presetSubtype="10" fill="hold" grpId="0" nodeType="after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checkerboard(across)">
                                      <p:cBhvr>
                                        <p:cTn id="27" dur="500"/>
                                        <p:tgtEl>
                                          <p:spTgt spid="8"/>
                                        </p:tgtEl>
                                      </p:cBhvr>
                                    </p:animEffect>
                                  </p:childTnLst>
                                </p:cTn>
                              </p:par>
                            </p:childTnLst>
                          </p:cTn>
                        </p:par>
                        <p:par>
                          <p:cTn id="28" fill="hold" nodeType="afterGroup">
                            <p:stCondLst>
                              <p:cond delay="2500"/>
                            </p:stCondLst>
                            <p:childTnLst>
                              <p:par>
                                <p:cTn id="29" presetID="5" presetClass="entr" presetSubtype="10" fill="hold" nodeType="afterEffect">
                                  <p:stCondLst>
                                    <p:cond delay="0"/>
                                  </p:stCondLst>
                                  <p:childTnLst>
                                    <p:set>
                                      <p:cBhvr>
                                        <p:cTn id="30" dur="1" fill="hold">
                                          <p:stCondLst>
                                            <p:cond delay="0"/>
                                          </p:stCondLst>
                                        </p:cTn>
                                        <p:tgtEl>
                                          <p:spTgt spid="40"/>
                                        </p:tgtEl>
                                        <p:attrNameLst>
                                          <p:attrName>style.visibility</p:attrName>
                                        </p:attrNameLst>
                                      </p:cBhvr>
                                      <p:to>
                                        <p:strVal val="visible"/>
                                      </p:to>
                                    </p:set>
                                    <p:animEffect transition="in" filter="checkerboard(across)">
                                      <p:cBhvr>
                                        <p:cTn id="31" dur="500"/>
                                        <p:tgtEl>
                                          <p:spTgt spid="40"/>
                                        </p:tgtEl>
                                      </p:cBhvr>
                                    </p:animEffect>
                                  </p:childTnLst>
                                </p:cTn>
                              </p:par>
                            </p:childTnLst>
                          </p:cTn>
                        </p:par>
                        <p:par>
                          <p:cTn id="32" fill="hold" nodeType="afterGroup">
                            <p:stCondLst>
                              <p:cond delay="3000"/>
                            </p:stCondLst>
                            <p:childTnLst>
                              <p:par>
                                <p:cTn id="33" presetID="5" presetClass="entr" presetSubtype="10" fill="hold" grpId="0" nodeType="after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checkerboard(across)">
                                      <p:cBhvr>
                                        <p:cTn id="35" dur="500"/>
                                        <p:tgtEl>
                                          <p:spTgt spid="9"/>
                                        </p:tgtEl>
                                      </p:cBhvr>
                                    </p:animEffect>
                                  </p:childTnLst>
                                </p:cTn>
                              </p:par>
                            </p:childTnLst>
                          </p:cTn>
                        </p:par>
                        <p:par>
                          <p:cTn id="36" fill="hold" nodeType="afterGroup">
                            <p:stCondLst>
                              <p:cond delay="3500"/>
                            </p:stCondLst>
                            <p:childTnLst>
                              <p:par>
                                <p:cTn id="37" presetID="5" presetClass="entr" presetSubtype="10" fill="hold" nodeType="afterEffect">
                                  <p:stCondLst>
                                    <p:cond delay="0"/>
                                  </p:stCondLst>
                                  <p:childTnLst>
                                    <p:set>
                                      <p:cBhvr>
                                        <p:cTn id="38" dur="1" fill="hold">
                                          <p:stCondLst>
                                            <p:cond delay="0"/>
                                          </p:stCondLst>
                                        </p:cTn>
                                        <p:tgtEl>
                                          <p:spTgt spid="42"/>
                                        </p:tgtEl>
                                        <p:attrNameLst>
                                          <p:attrName>style.visibility</p:attrName>
                                        </p:attrNameLst>
                                      </p:cBhvr>
                                      <p:to>
                                        <p:strVal val="visible"/>
                                      </p:to>
                                    </p:set>
                                    <p:animEffect transition="in" filter="checkerboard(across)">
                                      <p:cBhvr>
                                        <p:cTn id="39" dur="500"/>
                                        <p:tgtEl>
                                          <p:spTgt spid="42"/>
                                        </p:tgtEl>
                                      </p:cBhvr>
                                    </p:animEffect>
                                  </p:childTnLst>
                                </p:cTn>
                              </p:par>
                            </p:childTnLst>
                          </p:cTn>
                        </p:par>
                        <p:par>
                          <p:cTn id="40" fill="hold" nodeType="afterGroup">
                            <p:stCondLst>
                              <p:cond delay="4000"/>
                            </p:stCondLst>
                            <p:childTnLst>
                              <p:par>
                                <p:cTn id="41" presetID="5" presetClass="entr" presetSubtype="10" fill="hold" grpId="0" nodeType="after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checkerboard(across)">
                                      <p:cBhvr>
                                        <p:cTn id="43" dur="500"/>
                                        <p:tgtEl>
                                          <p:spTgt spid="14"/>
                                        </p:tgtEl>
                                      </p:cBhvr>
                                    </p:animEffect>
                                  </p:childTnLst>
                                </p:cTn>
                              </p:par>
                            </p:childTnLst>
                          </p:cTn>
                        </p:par>
                        <p:par>
                          <p:cTn id="44" fill="hold" nodeType="afterGroup">
                            <p:stCondLst>
                              <p:cond delay="4500"/>
                            </p:stCondLst>
                            <p:childTnLst>
                              <p:par>
                                <p:cTn id="45" presetID="5" presetClass="entr" presetSubtype="10" fill="hold" nodeType="afterEffect">
                                  <p:stCondLst>
                                    <p:cond delay="0"/>
                                  </p:stCondLst>
                                  <p:childTnLst>
                                    <p:set>
                                      <p:cBhvr>
                                        <p:cTn id="46" dur="1" fill="hold">
                                          <p:stCondLst>
                                            <p:cond delay="0"/>
                                          </p:stCondLst>
                                        </p:cTn>
                                        <p:tgtEl>
                                          <p:spTgt spid="47"/>
                                        </p:tgtEl>
                                        <p:attrNameLst>
                                          <p:attrName>style.visibility</p:attrName>
                                        </p:attrNameLst>
                                      </p:cBhvr>
                                      <p:to>
                                        <p:strVal val="visible"/>
                                      </p:to>
                                    </p:set>
                                    <p:animEffect transition="in" filter="checkerboard(across)">
                                      <p:cBhvr>
                                        <p:cTn id="47" dur="500"/>
                                        <p:tgtEl>
                                          <p:spTgt spid="47"/>
                                        </p:tgtEl>
                                      </p:cBhvr>
                                    </p:animEffect>
                                  </p:childTnLst>
                                </p:cTn>
                              </p:par>
                            </p:childTnLst>
                          </p:cTn>
                        </p:par>
                        <p:par>
                          <p:cTn id="48" fill="hold" nodeType="afterGroup">
                            <p:stCondLst>
                              <p:cond delay="5000"/>
                            </p:stCondLst>
                            <p:childTnLst>
                              <p:par>
                                <p:cTn id="49" presetID="5" presetClass="entr" presetSubtype="10" fill="hold" grpId="0" nodeType="afterEffect">
                                  <p:stCondLst>
                                    <p:cond delay="0"/>
                                  </p:stCondLst>
                                  <p:childTnLst>
                                    <p:set>
                                      <p:cBhvr>
                                        <p:cTn id="50" dur="1" fill="hold">
                                          <p:stCondLst>
                                            <p:cond delay="0"/>
                                          </p:stCondLst>
                                        </p:cTn>
                                        <p:tgtEl>
                                          <p:spTgt spid="11"/>
                                        </p:tgtEl>
                                        <p:attrNameLst>
                                          <p:attrName>style.visibility</p:attrName>
                                        </p:attrNameLst>
                                      </p:cBhvr>
                                      <p:to>
                                        <p:strVal val="visible"/>
                                      </p:to>
                                    </p:set>
                                    <p:animEffect transition="in" filter="checkerboard(across)">
                                      <p:cBhvr>
                                        <p:cTn id="51" dur="500"/>
                                        <p:tgtEl>
                                          <p:spTgt spid="11"/>
                                        </p:tgtEl>
                                      </p:cBhvr>
                                    </p:animEffect>
                                  </p:childTnLst>
                                </p:cTn>
                              </p:par>
                            </p:childTnLst>
                          </p:cTn>
                        </p:par>
                        <p:par>
                          <p:cTn id="52" fill="hold" nodeType="afterGroup">
                            <p:stCondLst>
                              <p:cond delay="5500"/>
                            </p:stCondLst>
                            <p:childTnLst>
                              <p:par>
                                <p:cTn id="53" presetID="5" presetClass="entr" presetSubtype="10" fill="hold" grpId="0" nodeType="afterEffect">
                                  <p:stCondLst>
                                    <p:cond delay="0"/>
                                  </p:stCondLst>
                                  <p:childTnLst>
                                    <p:set>
                                      <p:cBhvr>
                                        <p:cTn id="54" dur="1" fill="hold">
                                          <p:stCondLst>
                                            <p:cond delay="0"/>
                                          </p:stCondLst>
                                        </p:cTn>
                                        <p:tgtEl>
                                          <p:spTgt spid="12"/>
                                        </p:tgtEl>
                                        <p:attrNameLst>
                                          <p:attrName>style.visibility</p:attrName>
                                        </p:attrNameLst>
                                      </p:cBhvr>
                                      <p:to>
                                        <p:strVal val="visible"/>
                                      </p:to>
                                    </p:set>
                                    <p:animEffect transition="in" filter="checkerboard(across)">
                                      <p:cBhvr>
                                        <p:cTn id="55" dur="500"/>
                                        <p:tgtEl>
                                          <p:spTgt spid="12"/>
                                        </p:tgtEl>
                                      </p:cBhvr>
                                    </p:animEffect>
                                  </p:childTnLst>
                                </p:cTn>
                              </p:par>
                            </p:childTnLst>
                          </p:cTn>
                        </p:par>
                        <p:par>
                          <p:cTn id="56" fill="hold" nodeType="afterGroup">
                            <p:stCondLst>
                              <p:cond delay="6000"/>
                            </p:stCondLst>
                            <p:childTnLst>
                              <p:par>
                                <p:cTn id="57" presetID="5" presetClass="entr" presetSubtype="10" fill="hold" nodeType="afterEffect">
                                  <p:stCondLst>
                                    <p:cond delay="0"/>
                                  </p:stCondLst>
                                  <p:childTnLst>
                                    <p:set>
                                      <p:cBhvr>
                                        <p:cTn id="58" dur="1" fill="hold">
                                          <p:stCondLst>
                                            <p:cond delay="0"/>
                                          </p:stCondLst>
                                        </p:cTn>
                                        <p:tgtEl>
                                          <p:spTgt spid="49"/>
                                        </p:tgtEl>
                                        <p:attrNameLst>
                                          <p:attrName>style.visibility</p:attrName>
                                        </p:attrNameLst>
                                      </p:cBhvr>
                                      <p:to>
                                        <p:strVal val="visible"/>
                                      </p:to>
                                    </p:set>
                                    <p:animEffect transition="in" filter="checkerboard(across)">
                                      <p:cBhvr>
                                        <p:cTn id="59" dur="500"/>
                                        <p:tgtEl>
                                          <p:spTgt spid="49"/>
                                        </p:tgtEl>
                                      </p:cBhvr>
                                    </p:animEffect>
                                  </p:childTnLst>
                                </p:cTn>
                              </p:par>
                            </p:childTnLst>
                          </p:cTn>
                        </p:par>
                        <p:par>
                          <p:cTn id="60" fill="hold" nodeType="afterGroup">
                            <p:stCondLst>
                              <p:cond delay="6500"/>
                            </p:stCondLst>
                            <p:childTnLst>
                              <p:par>
                                <p:cTn id="61" presetID="5" presetClass="entr" presetSubtype="10" fill="hold" grpId="0" nodeType="afterEffect">
                                  <p:stCondLst>
                                    <p:cond delay="0"/>
                                  </p:stCondLst>
                                  <p:childTnLst>
                                    <p:set>
                                      <p:cBhvr>
                                        <p:cTn id="62" dur="1" fill="hold">
                                          <p:stCondLst>
                                            <p:cond delay="0"/>
                                          </p:stCondLst>
                                        </p:cTn>
                                        <p:tgtEl>
                                          <p:spTgt spid="13"/>
                                        </p:tgtEl>
                                        <p:attrNameLst>
                                          <p:attrName>style.visibility</p:attrName>
                                        </p:attrNameLst>
                                      </p:cBhvr>
                                      <p:to>
                                        <p:strVal val="visible"/>
                                      </p:to>
                                    </p:set>
                                    <p:animEffect transition="in" filter="checkerboard(across)">
                                      <p:cBhvr>
                                        <p:cTn id="63" dur="500"/>
                                        <p:tgtEl>
                                          <p:spTgt spid="13"/>
                                        </p:tgtEl>
                                      </p:cBhvr>
                                    </p:animEffect>
                                  </p:childTnLst>
                                </p:cTn>
                              </p:par>
                            </p:childTnLst>
                          </p:cTn>
                        </p:par>
                        <p:par>
                          <p:cTn id="64" fill="hold" nodeType="afterGroup">
                            <p:stCondLst>
                              <p:cond delay="7000"/>
                            </p:stCondLst>
                            <p:childTnLst>
                              <p:par>
                                <p:cTn id="65" presetID="5" presetClass="entr" presetSubtype="10" fill="hold" nodeType="afterEffect">
                                  <p:stCondLst>
                                    <p:cond delay="0"/>
                                  </p:stCondLst>
                                  <p:childTnLst>
                                    <p:set>
                                      <p:cBhvr>
                                        <p:cTn id="66" dur="1" fill="hold">
                                          <p:stCondLst>
                                            <p:cond delay="0"/>
                                          </p:stCondLst>
                                        </p:cTn>
                                        <p:tgtEl>
                                          <p:spTgt spid="51"/>
                                        </p:tgtEl>
                                        <p:attrNameLst>
                                          <p:attrName>style.visibility</p:attrName>
                                        </p:attrNameLst>
                                      </p:cBhvr>
                                      <p:to>
                                        <p:strVal val="visible"/>
                                      </p:to>
                                    </p:set>
                                    <p:animEffect transition="in" filter="checkerboard(across)">
                                      <p:cBhvr>
                                        <p:cTn id="67" dur="500"/>
                                        <p:tgtEl>
                                          <p:spTgt spid="51"/>
                                        </p:tgtEl>
                                      </p:cBhvr>
                                    </p:animEffect>
                                  </p:childTnLst>
                                </p:cTn>
                              </p:par>
                            </p:childTnLst>
                          </p:cTn>
                        </p:par>
                        <p:par>
                          <p:cTn id="68" fill="hold" nodeType="afterGroup">
                            <p:stCondLst>
                              <p:cond delay="7500"/>
                            </p:stCondLst>
                            <p:childTnLst>
                              <p:par>
                                <p:cTn id="69" presetID="5" presetClass="entr" presetSubtype="10" fill="hold" grpId="0" nodeType="afterEffect">
                                  <p:stCondLst>
                                    <p:cond delay="0"/>
                                  </p:stCondLst>
                                  <p:childTnLst>
                                    <p:set>
                                      <p:cBhvr>
                                        <p:cTn id="70" dur="1" fill="hold">
                                          <p:stCondLst>
                                            <p:cond delay="0"/>
                                          </p:stCondLst>
                                        </p:cTn>
                                        <p:tgtEl>
                                          <p:spTgt spid="10"/>
                                        </p:tgtEl>
                                        <p:attrNameLst>
                                          <p:attrName>style.visibility</p:attrName>
                                        </p:attrNameLst>
                                      </p:cBhvr>
                                      <p:to>
                                        <p:strVal val="visible"/>
                                      </p:to>
                                    </p:set>
                                    <p:animEffect transition="in" filter="checkerboard(across)">
                                      <p:cBhvr>
                                        <p:cTn id="71" dur="500"/>
                                        <p:tgtEl>
                                          <p:spTgt spid="10"/>
                                        </p:tgtEl>
                                      </p:cBhvr>
                                    </p:animEffect>
                                  </p:childTnLst>
                                </p:cTn>
                              </p:par>
                            </p:childTnLst>
                          </p:cTn>
                        </p:par>
                        <p:par>
                          <p:cTn id="72" fill="hold" nodeType="afterGroup">
                            <p:stCondLst>
                              <p:cond delay="8000"/>
                            </p:stCondLst>
                            <p:childTnLst>
                              <p:par>
                                <p:cTn id="73" presetID="5" presetClass="entr" presetSubtype="10" fill="hold" nodeType="afterEffect">
                                  <p:stCondLst>
                                    <p:cond delay="0"/>
                                  </p:stCondLst>
                                  <p:childTnLst>
                                    <p:set>
                                      <p:cBhvr>
                                        <p:cTn id="74" dur="1" fill="hold">
                                          <p:stCondLst>
                                            <p:cond delay="0"/>
                                          </p:stCondLst>
                                        </p:cTn>
                                        <p:tgtEl>
                                          <p:spTgt spid="2"/>
                                        </p:tgtEl>
                                        <p:attrNameLst>
                                          <p:attrName>style.visibility</p:attrName>
                                        </p:attrNameLst>
                                      </p:cBhvr>
                                      <p:to>
                                        <p:strVal val="visible"/>
                                      </p:to>
                                    </p:set>
                                    <p:animEffect transition="in" filter="checkerboard(across)">
                                      <p:cBhvr>
                                        <p:cTn id="75" dur="500"/>
                                        <p:tgtEl>
                                          <p:spTgt spid="2"/>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5" presetClass="entr" presetSubtype="10" fill="hold" grpId="0" nodeType="clickEffect">
                                  <p:stCondLst>
                                    <p:cond delay="0"/>
                                  </p:stCondLst>
                                  <p:childTnLst>
                                    <p:set>
                                      <p:cBhvr>
                                        <p:cTn id="79" dur="1" fill="hold">
                                          <p:stCondLst>
                                            <p:cond delay="0"/>
                                          </p:stCondLst>
                                        </p:cTn>
                                        <p:tgtEl>
                                          <p:spTgt spid="15"/>
                                        </p:tgtEl>
                                        <p:attrNameLst>
                                          <p:attrName>style.visibility</p:attrName>
                                        </p:attrNameLst>
                                      </p:cBhvr>
                                      <p:to>
                                        <p:strVal val="visible"/>
                                      </p:to>
                                    </p:set>
                                    <p:animEffect transition="in" filter="checkerboard(across)">
                                      <p:cBhvr>
                                        <p:cTn id="80" dur="500"/>
                                        <p:tgtEl>
                                          <p:spTgt spid="15"/>
                                        </p:tgtEl>
                                      </p:cBhvr>
                                    </p:animEffect>
                                  </p:childTnLst>
                                </p:cTn>
                              </p:par>
                            </p:childTnLst>
                          </p:cTn>
                        </p:par>
                        <p:par>
                          <p:cTn id="81" fill="hold" nodeType="afterGroup">
                            <p:stCondLst>
                              <p:cond delay="500"/>
                            </p:stCondLst>
                            <p:childTnLst>
                              <p:par>
                                <p:cTn id="82" presetID="5" presetClass="entr" presetSubtype="10" fill="hold" nodeType="afterEffect">
                                  <p:stCondLst>
                                    <p:cond delay="0"/>
                                  </p:stCondLst>
                                  <p:childTnLst>
                                    <p:set>
                                      <p:cBhvr>
                                        <p:cTn id="83" dur="1" fill="hold">
                                          <p:stCondLst>
                                            <p:cond delay="0"/>
                                          </p:stCondLst>
                                        </p:cTn>
                                        <p:tgtEl>
                                          <p:spTgt spid="43"/>
                                        </p:tgtEl>
                                        <p:attrNameLst>
                                          <p:attrName>style.visibility</p:attrName>
                                        </p:attrNameLst>
                                      </p:cBhvr>
                                      <p:to>
                                        <p:strVal val="visible"/>
                                      </p:to>
                                    </p:set>
                                    <p:animEffect transition="in" filter="checkerboard(across)">
                                      <p:cBhvr>
                                        <p:cTn id="84" dur="500"/>
                                        <p:tgtEl>
                                          <p:spTgt spid="43"/>
                                        </p:tgtEl>
                                      </p:cBhvr>
                                    </p:animEffect>
                                  </p:childTnLst>
                                </p:cTn>
                              </p:par>
                            </p:childTnLst>
                          </p:cTn>
                        </p:par>
                        <p:par>
                          <p:cTn id="85" fill="hold" nodeType="afterGroup">
                            <p:stCondLst>
                              <p:cond delay="1000"/>
                            </p:stCondLst>
                            <p:childTnLst>
                              <p:par>
                                <p:cTn id="86" presetID="5" presetClass="entr" presetSubtype="10" fill="hold" grpId="0" nodeType="afterEffect">
                                  <p:stCondLst>
                                    <p:cond delay="0"/>
                                  </p:stCondLst>
                                  <p:childTnLst>
                                    <p:set>
                                      <p:cBhvr>
                                        <p:cTn id="87" dur="1" fill="hold">
                                          <p:stCondLst>
                                            <p:cond delay="0"/>
                                          </p:stCondLst>
                                        </p:cTn>
                                        <p:tgtEl>
                                          <p:spTgt spid="31"/>
                                        </p:tgtEl>
                                        <p:attrNameLst>
                                          <p:attrName>style.visibility</p:attrName>
                                        </p:attrNameLst>
                                      </p:cBhvr>
                                      <p:to>
                                        <p:strVal val="visible"/>
                                      </p:to>
                                    </p:set>
                                    <p:animEffect transition="in" filter="checkerboard(across)">
                                      <p:cBhvr>
                                        <p:cTn id="88" dur="500"/>
                                        <p:tgtEl>
                                          <p:spTgt spid="31"/>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5" presetClass="entr" presetSubtype="10" fill="hold" nodeType="clickEffect">
                                  <p:stCondLst>
                                    <p:cond delay="0"/>
                                  </p:stCondLst>
                                  <p:childTnLst>
                                    <p:set>
                                      <p:cBhvr>
                                        <p:cTn id="92" dur="1" fill="hold">
                                          <p:stCondLst>
                                            <p:cond delay="0"/>
                                          </p:stCondLst>
                                        </p:cTn>
                                        <p:tgtEl>
                                          <p:spTgt spid="44"/>
                                        </p:tgtEl>
                                        <p:attrNameLst>
                                          <p:attrName>style.visibility</p:attrName>
                                        </p:attrNameLst>
                                      </p:cBhvr>
                                      <p:to>
                                        <p:strVal val="visible"/>
                                      </p:to>
                                    </p:set>
                                    <p:animEffect transition="in" filter="checkerboard(across)">
                                      <p:cBhvr>
                                        <p:cTn id="93" dur="500"/>
                                        <p:tgtEl>
                                          <p:spTgt spid="44"/>
                                        </p:tgtEl>
                                      </p:cBhvr>
                                    </p:animEffect>
                                  </p:childTnLst>
                                </p:cTn>
                              </p:par>
                            </p:childTnLst>
                          </p:cTn>
                        </p:par>
                        <p:par>
                          <p:cTn id="94" fill="hold" nodeType="afterGroup">
                            <p:stCondLst>
                              <p:cond delay="500"/>
                            </p:stCondLst>
                            <p:childTnLst>
                              <p:par>
                                <p:cTn id="95" presetID="5" presetClass="entr" presetSubtype="10" fill="hold" grpId="0" nodeType="afterEffect">
                                  <p:stCondLst>
                                    <p:cond delay="0"/>
                                  </p:stCondLst>
                                  <p:childTnLst>
                                    <p:set>
                                      <p:cBhvr>
                                        <p:cTn id="96" dur="1" fill="hold">
                                          <p:stCondLst>
                                            <p:cond delay="0"/>
                                          </p:stCondLst>
                                        </p:cTn>
                                        <p:tgtEl>
                                          <p:spTgt spid="16"/>
                                        </p:tgtEl>
                                        <p:attrNameLst>
                                          <p:attrName>style.visibility</p:attrName>
                                        </p:attrNameLst>
                                      </p:cBhvr>
                                      <p:to>
                                        <p:strVal val="visible"/>
                                      </p:to>
                                    </p:set>
                                    <p:animEffect transition="in" filter="checkerboard(across)">
                                      <p:cBhvr>
                                        <p:cTn id="97" dur="500"/>
                                        <p:tgtEl>
                                          <p:spTgt spid="16"/>
                                        </p:tgtEl>
                                      </p:cBhvr>
                                    </p:animEffect>
                                  </p:childTnLst>
                                </p:cTn>
                              </p:par>
                            </p:childTnLst>
                          </p:cTn>
                        </p:par>
                        <p:par>
                          <p:cTn id="98" fill="hold" nodeType="afterGroup">
                            <p:stCondLst>
                              <p:cond delay="1000"/>
                            </p:stCondLst>
                            <p:childTnLst>
                              <p:par>
                                <p:cTn id="99" presetID="5" presetClass="entr" presetSubtype="10" fill="hold" grpId="0" nodeType="afterEffect">
                                  <p:stCondLst>
                                    <p:cond delay="0"/>
                                  </p:stCondLst>
                                  <p:childTnLst>
                                    <p:set>
                                      <p:cBhvr>
                                        <p:cTn id="100" dur="1" fill="hold">
                                          <p:stCondLst>
                                            <p:cond delay="0"/>
                                          </p:stCondLst>
                                        </p:cTn>
                                        <p:tgtEl>
                                          <p:spTgt spid="32"/>
                                        </p:tgtEl>
                                        <p:attrNameLst>
                                          <p:attrName>style.visibility</p:attrName>
                                        </p:attrNameLst>
                                      </p:cBhvr>
                                      <p:to>
                                        <p:strVal val="visible"/>
                                      </p:to>
                                    </p:set>
                                    <p:animEffect transition="in" filter="checkerboard(across)">
                                      <p:cBhvr>
                                        <p:cTn id="101" dur="500"/>
                                        <p:tgtEl>
                                          <p:spTgt spid="32"/>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5" presetClass="entr" presetSubtype="10" fill="hold" nodeType="clickEffect">
                                  <p:stCondLst>
                                    <p:cond delay="0"/>
                                  </p:stCondLst>
                                  <p:childTnLst>
                                    <p:set>
                                      <p:cBhvr>
                                        <p:cTn id="105" dur="1" fill="hold">
                                          <p:stCondLst>
                                            <p:cond delay="0"/>
                                          </p:stCondLst>
                                        </p:cTn>
                                        <p:tgtEl>
                                          <p:spTgt spid="41"/>
                                        </p:tgtEl>
                                        <p:attrNameLst>
                                          <p:attrName>style.visibility</p:attrName>
                                        </p:attrNameLst>
                                      </p:cBhvr>
                                      <p:to>
                                        <p:strVal val="visible"/>
                                      </p:to>
                                    </p:set>
                                    <p:animEffect transition="in" filter="checkerboard(across)">
                                      <p:cBhvr>
                                        <p:cTn id="106" dur="500"/>
                                        <p:tgtEl>
                                          <p:spTgt spid="41"/>
                                        </p:tgtEl>
                                      </p:cBhvr>
                                    </p:animEffect>
                                  </p:childTnLst>
                                </p:cTn>
                              </p:par>
                            </p:childTnLst>
                          </p:cTn>
                        </p:par>
                        <p:par>
                          <p:cTn id="107" fill="hold" nodeType="afterGroup">
                            <p:stCondLst>
                              <p:cond delay="500"/>
                            </p:stCondLst>
                            <p:childTnLst>
                              <p:par>
                                <p:cTn id="108" presetID="5" presetClass="entr" presetSubtype="10" fill="hold" grpId="0" nodeType="afterEffect">
                                  <p:stCondLst>
                                    <p:cond delay="0"/>
                                  </p:stCondLst>
                                  <p:childTnLst>
                                    <p:set>
                                      <p:cBhvr>
                                        <p:cTn id="109" dur="1" fill="hold">
                                          <p:stCondLst>
                                            <p:cond delay="0"/>
                                          </p:stCondLst>
                                        </p:cTn>
                                        <p:tgtEl>
                                          <p:spTgt spid="37"/>
                                        </p:tgtEl>
                                        <p:attrNameLst>
                                          <p:attrName>style.visibility</p:attrName>
                                        </p:attrNameLst>
                                      </p:cBhvr>
                                      <p:to>
                                        <p:strVal val="visible"/>
                                      </p:to>
                                    </p:set>
                                    <p:animEffect transition="in" filter="checkerboard(across)">
                                      <p:cBhvr>
                                        <p:cTn id="110" dur="500"/>
                                        <p:tgtEl>
                                          <p:spTgt spid="37"/>
                                        </p:tgtEl>
                                      </p:cBhvr>
                                    </p:animEffect>
                                  </p:childTnLst>
                                </p:cTn>
                              </p:par>
                            </p:childTnLst>
                          </p:cTn>
                        </p:par>
                        <p:par>
                          <p:cTn id="111" fill="hold" nodeType="afterGroup">
                            <p:stCondLst>
                              <p:cond delay="1000"/>
                            </p:stCondLst>
                            <p:childTnLst>
                              <p:par>
                                <p:cTn id="112" presetID="5" presetClass="entr" presetSubtype="10" fill="hold" grpId="0" nodeType="afterEffect">
                                  <p:stCondLst>
                                    <p:cond delay="0"/>
                                  </p:stCondLst>
                                  <p:childTnLst>
                                    <p:set>
                                      <p:cBhvr>
                                        <p:cTn id="113" dur="1" fill="hold">
                                          <p:stCondLst>
                                            <p:cond delay="0"/>
                                          </p:stCondLst>
                                        </p:cTn>
                                        <p:tgtEl>
                                          <p:spTgt spid="30"/>
                                        </p:tgtEl>
                                        <p:attrNameLst>
                                          <p:attrName>style.visibility</p:attrName>
                                        </p:attrNameLst>
                                      </p:cBhvr>
                                      <p:to>
                                        <p:strVal val="visible"/>
                                      </p:to>
                                    </p:set>
                                    <p:animEffect transition="in" filter="checkerboard(across)">
                                      <p:cBhvr>
                                        <p:cTn id="114" dur="500"/>
                                        <p:tgtEl>
                                          <p:spTgt spid="30"/>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5" presetClass="entr" presetSubtype="10" fill="hold" nodeType="clickEffect">
                                  <p:stCondLst>
                                    <p:cond delay="0"/>
                                  </p:stCondLst>
                                  <p:childTnLst>
                                    <p:set>
                                      <p:cBhvr>
                                        <p:cTn id="118" dur="1" fill="hold">
                                          <p:stCondLst>
                                            <p:cond delay="0"/>
                                          </p:stCondLst>
                                        </p:cTn>
                                        <p:tgtEl>
                                          <p:spTgt spid="45"/>
                                        </p:tgtEl>
                                        <p:attrNameLst>
                                          <p:attrName>style.visibility</p:attrName>
                                        </p:attrNameLst>
                                      </p:cBhvr>
                                      <p:to>
                                        <p:strVal val="visible"/>
                                      </p:to>
                                    </p:set>
                                    <p:animEffect transition="in" filter="checkerboard(across)">
                                      <p:cBhvr>
                                        <p:cTn id="119" dur="500"/>
                                        <p:tgtEl>
                                          <p:spTgt spid="45"/>
                                        </p:tgtEl>
                                      </p:cBhvr>
                                    </p:animEffect>
                                  </p:childTnLst>
                                </p:cTn>
                              </p:par>
                            </p:childTnLst>
                          </p:cTn>
                        </p:par>
                        <p:par>
                          <p:cTn id="120" fill="hold" nodeType="afterGroup">
                            <p:stCondLst>
                              <p:cond delay="500"/>
                            </p:stCondLst>
                            <p:childTnLst>
                              <p:par>
                                <p:cTn id="121" presetID="5" presetClass="entr" presetSubtype="10" fill="hold" nodeType="afterEffect">
                                  <p:stCondLst>
                                    <p:cond delay="0"/>
                                  </p:stCondLst>
                                  <p:childTnLst>
                                    <p:set>
                                      <p:cBhvr>
                                        <p:cTn id="122" dur="1" fill="hold">
                                          <p:stCondLst>
                                            <p:cond delay="0"/>
                                          </p:stCondLst>
                                        </p:cTn>
                                        <p:tgtEl>
                                          <p:spTgt spid="46"/>
                                        </p:tgtEl>
                                        <p:attrNameLst>
                                          <p:attrName>style.visibility</p:attrName>
                                        </p:attrNameLst>
                                      </p:cBhvr>
                                      <p:to>
                                        <p:strVal val="visible"/>
                                      </p:to>
                                    </p:set>
                                    <p:animEffect transition="in" filter="checkerboard(across)">
                                      <p:cBhvr>
                                        <p:cTn id="123" dur="500"/>
                                        <p:tgtEl>
                                          <p:spTgt spid="46"/>
                                        </p:tgtEl>
                                      </p:cBhvr>
                                    </p:animEffect>
                                  </p:childTnLst>
                                </p:cTn>
                              </p:par>
                            </p:childTnLst>
                          </p:cTn>
                        </p:par>
                        <p:par>
                          <p:cTn id="124" fill="hold" nodeType="afterGroup">
                            <p:stCondLst>
                              <p:cond delay="1000"/>
                            </p:stCondLst>
                            <p:childTnLst>
                              <p:par>
                                <p:cTn id="125" presetID="5" presetClass="entr" presetSubtype="10" fill="hold" grpId="0" nodeType="afterEffect">
                                  <p:stCondLst>
                                    <p:cond delay="0"/>
                                  </p:stCondLst>
                                  <p:childTnLst>
                                    <p:set>
                                      <p:cBhvr>
                                        <p:cTn id="126" dur="1" fill="hold">
                                          <p:stCondLst>
                                            <p:cond delay="0"/>
                                          </p:stCondLst>
                                        </p:cTn>
                                        <p:tgtEl>
                                          <p:spTgt spid="17"/>
                                        </p:tgtEl>
                                        <p:attrNameLst>
                                          <p:attrName>style.visibility</p:attrName>
                                        </p:attrNameLst>
                                      </p:cBhvr>
                                      <p:to>
                                        <p:strVal val="visible"/>
                                      </p:to>
                                    </p:set>
                                    <p:animEffect transition="in" filter="checkerboard(across)">
                                      <p:cBhvr>
                                        <p:cTn id="127" dur="500"/>
                                        <p:tgtEl>
                                          <p:spTgt spid="17"/>
                                        </p:tgtEl>
                                      </p:cBhvr>
                                    </p:animEffect>
                                  </p:childTnLst>
                                </p:cTn>
                              </p:par>
                            </p:childTnLst>
                          </p:cTn>
                        </p:par>
                        <p:par>
                          <p:cTn id="128" fill="hold" nodeType="afterGroup">
                            <p:stCondLst>
                              <p:cond delay="1500"/>
                            </p:stCondLst>
                            <p:childTnLst>
                              <p:par>
                                <p:cTn id="129" presetID="5" presetClass="entr" presetSubtype="10" fill="hold" grpId="0" nodeType="afterEffect">
                                  <p:stCondLst>
                                    <p:cond delay="0"/>
                                  </p:stCondLst>
                                  <p:childTnLst>
                                    <p:set>
                                      <p:cBhvr>
                                        <p:cTn id="130" dur="1" fill="hold">
                                          <p:stCondLst>
                                            <p:cond delay="0"/>
                                          </p:stCondLst>
                                        </p:cTn>
                                        <p:tgtEl>
                                          <p:spTgt spid="27"/>
                                        </p:tgtEl>
                                        <p:attrNameLst>
                                          <p:attrName>style.visibility</p:attrName>
                                        </p:attrNameLst>
                                      </p:cBhvr>
                                      <p:to>
                                        <p:strVal val="visible"/>
                                      </p:to>
                                    </p:set>
                                    <p:animEffect transition="in" filter="checkerboard(across)">
                                      <p:cBhvr>
                                        <p:cTn id="131" dur="500"/>
                                        <p:tgtEl>
                                          <p:spTgt spid="27"/>
                                        </p:tgtEl>
                                      </p:cBhvr>
                                    </p:animEffect>
                                  </p:childTnLst>
                                </p:cTn>
                              </p:par>
                            </p:childTnLst>
                          </p:cTn>
                        </p:par>
                      </p:childTnLst>
                    </p:cTn>
                  </p:par>
                  <p:par>
                    <p:cTn id="132" fill="hold" nodeType="clickPar">
                      <p:stCondLst>
                        <p:cond delay="indefinite"/>
                      </p:stCondLst>
                      <p:childTnLst>
                        <p:par>
                          <p:cTn id="133" fill="hold" nodeType="withGroup">
                            <p:stCondLst>
                              <p:cond delay="0"/>
                            </p:stCondLst>
                            <p:childTnLst>
                              <p:par>
                                <p:cTn id="134" presetID="5" presetClass="entr" presetSubtype="10" fill="hold" nodeType="clickEffect">
                                  <p:stCondLst>
                                    <p:cond delay="0"/>
                                  </p:stCondLst>
                                  <p:childTnLst>
                                    <p:set>
                                      <p:cBhvr>
                                        <p:cTn id="135" dur="1" fill="hold">
                                          <p:stCondLst>
                                            <p:cond delay="0"/>
                                          </p:stCondLst>
                                        </p:cTn>
                                        <p:tgtEl>
                                          <p:spTgt spid="48"/>
                                        </p:tgtEl>
                                        <p:attrNameLst>
                                          <p:attrName>style.visibility</p:attrName>
                                        </p:attrNameLst>
                                      </p:cBhvr>
                                      <p:to>
                                        <p:strVal val="visible"/>
                                      </p:to>
                                    </p:set>
                                    <p:animEffect transition="in" filter="checkerboard(across)">
                                      <p:cBhvr>
                                        <p:cTn id="136" dur="500"/>
                                        <p:tgtEl>
                                          <p:spTgt spid="48"/>
                                        </p:tgtEl>
                                      </p:cBhvr>
                                    </p:animEffect>
                                  </p:childTnLst>
                                </p:cTn>
                              </p:par>
                            </p:childTnLst>
                          </p:cTn>
                        </p:par>
                        <p:par>
                          <p:cTn id="137" fill="hold" nodeType="afterGroup">
                            <p:stCondLst>
                              <p:cond delay="500"/>
                            </p:stCondLst>
                            <p:childTnLst>
                              <p:par>
                                <p:cTn id="138" presetID="5" presetClass="entr" presetSubtype="10" fill="hold" grpId="0" nodeType="afterEffect">
                                  <p:stCondLst>
                                    <p:cond delay="0"/>
                                  </p:stCondLst>
                                  <p:childTnLst>
                                    <p:set>
                                      <p:cBhvr>
                                        <p:cTn id="139" dur="1" fill="hold">
                                          <p:stCondLst>
                                            <p:cond delay="0"/>
                                          </p:stCondLst>
                                        </p:cTn>
                                        <p:tgtEl>
                                          <p:spTgt spid="18"/>
                                        </p:tgtEl>
                                        <p:attrNameLst>
                                          <p:attrName>style.visibility</p:attrName>
                                        </p:attrNameLst>
                                      </p:cBhvr>
                                      <p:to>
                                        <p:strVal val="visible"/>
                                      </p:to>
                                    </p:set>
                                    <p:animEffect transition="in" filter="checkerboard(across)">
                                      <p:cBhvr>
                                        <p:cTn id="140" dur="500"/>
                                        <p:tgtEl>
                                          <p:spTgt spid="18"/>
                                        </p:tgtEl>
                                      </p:cBhvr>
                                    </p:animEffect>
                                  </p:childTnLst>
                                </p:cTn>
                              </p:par>
                            </p:childTnLst>
                          </p:cTn>
                        </p:par>
                        <p:par>
                          <p:cTn id="141" fill="hold" nodeType="afterGroup">
                            <p:stCondLst>
                              <p:cond delay="1000"/>
                            </p:stCondLst>
                            <p:childTnLst>
                              <p:par>
                                <p:cTn id="142" presetID="5" presetClass="entr" presetSubtype="10" fill="hold" grpId="0" nodeType="afterEffect">
                                  <p:stCondLst>
                                    <p:cond delay="0"/>
                                  </p:stCondLst>
                                  <p:childTnLst>
                                    <p:set>
                                      <p:cBhvr>
                                        <p:cTn id="143" dur="1" fill="hold">
                                          <p:stCondLst>
                                            <p:cond delay="0"/>
                                          </p:stCondLst>
                                        </p:cTn>
                                        <p:tgtEl>
                                          <p:spTgt spid="29"/>
                                        </p:tgtEl>
                                        <p:attrNameLst>
                                          <p:attrName>style.visibility</p:attrName>
                                        </p:attrNameLst>
                                      </p:cBhvr>
                                      <p:to>
                                        <p:strVal val="visible"/>
                                      </p:to>
                                    </p:set>
                                    <p:animEffect transition="in" filter="checkerboard(across)">
                                      <p:cBhvr>
                                        <p:cTn id="144" dur="500"/>
                                        <p:tgtEl>
                                          <p:spTgt spid="29"/>
                                        </p:tgtEl>
                                      </p:cBhvr>
                                    </p:animEffect>
                                  </p:childTnLst>
                                </p:cTn>
                              </p:par>
                            </p:childTnLst>
                          </p:cTn>
                        </p:par>
                      </p:childTnLst>
                    </p:cTn>
                  </p:par>
                  <p:par>
                    <p:cTn id="145" fill="hold" nodeType="clickPar">
                      <p:stCondLst>
                        <p:cond delay="indefinite"/>
                      </p:stCondLst>
                      <p:childTnLst>
                        <p:par>
                          <p:cTn id="146" fill="hold" nodeType="withGroup">
                            <p:stCondLst>
                              <p:cond delay="0"/>
                            </p:stCondLst>
                            <p:childTnLst>
                              <p:par>
                                <p:cTn id="147" presetID="5" presetClass="entr" presetSubtype="10" fill="hold" nodeType="clickEffect">
                                  <p:stCondLst>
                                    <p:cond delay="0"/>
                                  </p:stCondLst>
                                  <p:childTnLst>
                                    <p:set>
                                      <p:cBhvr>
                                        <p:cTn id="148" dur="1" fill="hold">
                                          <p:stCondLst>
                                            <p:cond delay="0"/>
                                          </p:stCondLst>
                                        </p:cTn>
                                        <p:tgtEl>
                                          <p:spTgt spid="50"/>
                                        </p:tgtEl>
                                        <p:attrNameLst>
                                          <p:attrName>style.visibility</p:attrName>
                                        </p:attrNameLst>
                                      </p:cBhvr>
                                      <p:to>
                                        <p:strVal val="visible"/>
                                      </p:to>
                                    </p:set>
                                    <p:animEffect transition="in" filter="checkerboard(across)">
                                      <p:cBhvr>
                                        <p:cTn id="149" dur="500"/>
                                        <p:tgtEl>
                                          <p:spTgt spid="50"/>
                                        </p:tgtEl>
                                      </p:cBhvr>
                                    </p:animEffect>
                                  </p:childTnLst>
                                </p:cTn>
                              </p:par>
                            </p:childTnLst>
                          </p:cTn>
                        </p:par>
                        <p:par>
                          <p:cTn id="150" fill="hold" nodeType="afterGroup">
                            <p:stCondLst>
                              <p:cond delay="500"/>
                            </p:stCondLst>
                            <p:childTnLst>
                              <p:par>
                                <p:cTn id="151" presetID="5" presetClass="entr" presetSubtype="10" fill="hold" grpId="0" nodeType="afterEffect">
                                  <p:stCondLst>
                                    <p:cond delay="0"/>
                                  </p:stCondLst>
                                  <p:childTnLst>
                                    <p:set>
                                      <p:cBhvr>
                                        <p:cTn id="152" dur="1" fill="hold">
                                          <p:stCondLst>
                                            <p:cond delay="0"/>
                                          </p:stCondLst>
                                        </p:cTn>
                                        <p:tgtEl>
                                          <p:spTgt spid="19"/>
                                        </p:tgtEl>
                                        <p:attrNameLst>
                                          <p:attrName>style.visibility</p:attrName>
                                        </p:attrNameLst>
                                      </p:cBhvr>
                                      <p:to>
                                        <p:strVal val="visible"/>
                                      </p:to>
                                    </p:set>
                                    <p:animEffect transition="in" filter="checkerboard(across)">
                                      <p:cBhvr>
                                        <p:cTn id="153" dur="500"/>
                                        <p:tgtEl>
                                          <p:spTgt spid="19"/>
                                        </p:tgtEl>
                                      </p:cBhvr>
                                    </p:animEffect>
                                  </p:childTnLst>
                                </p:cTn>
                              </p:par>
                            </p:childTnLst>
                          </p:cTn>
                        </p:par>
                        <p:par>
                          <p:cTn id="154" fill="hold" nodeType="afterGroup">
                            <p:stCondLst>
                              <p:cond delay="1000"/>
                            </p:stCondLst>
                            <p:childTnLst>
                              <p:par>
                                <p:cTn id="155" presetID="5" presetClass="entr" presetSubtype="10" fill="hold" grpId="0" nodeType="afterEffect">
                                  <p:stCondLst>
                                    <p:cond delay="0"/>
                                  </p:stCondLst>
                                  <p:childTnLst>
                                    <p:set>
                                      <p:cBhvr>
                                        <p:cTn id="156" dur="1" fill="hold">
                                          <p:stCondLst>
                                            <p:cond delay="0"/>
                                          </p:stCondLst>
                                        </p:cTn>
                                        <p:tgtEl>
                                          <p:spTgt spid="28"/>
                                        </p:tgtEl>
                                        <p:attrNameLst>
                                          <p:attrName>style.visibility</p:attrName>
                                        </p:attrNameLst>
                                      </p:cBhvr>
                                      <p:to>
                                        <p:strVal val="visible"/>
                                      </p:to>
                                    </p:set>
                                    <p:animEffect transition="in" filter="checkerboard(across)">
                                      <p:cBhvr>
                                        <p:cTn id="157" dur="500"/>
                                        <p:tgtEl>
                                          <p:spTgt spid="28"/>
                                        </p:tgtEl>
                                      </p:cBhvr>
                                    </p:animEffect>
                                  </p:childTnLst>
                                </p:cTn>
                              </p:par>
                            </p:childTnLst>
                          </p:cTn>
                        </p:par>
                        <p:par>
                          <p:cTn id="158" fill="hold" nodeType="afterGroup">
                            <p:stCondLst>
                              <p:cond delay="1500"/>
                            </p:stCondLst>
                            <p:childTnLst>
                              <p:par>
                                <p:cTn id="159" presetID="5" presetClass="entr" presetSubtype="10" fill="hold" grpId="0" nodeType="afterEffect">
                                  <p:stCondLst>
                                    <p:cond delay="0"/>
                                  </p:stCondLst>
                                  <p:childTnLst>
                                    <p:set>
                                      <p:cBhvr>
                                        <p:cTn id="160" dur="1" fill="hold">
                                          <p:stCondLst>
                                            <p:cond delay="0"/>
                                          </p:stCondLst>
                                        </p:cTn>
                                        <p:tgtEl>
                                          <p:spTgt spid="34"/>
                                        </p:tgtEl>
                                        <p:attrNameLst>
                                          <p:attrName>style.visibility</p:attrName>
                                        </p:attrNameLst>
                                      </p:cBhvr>
                                      <p:to>
                                        <p:strVal val="visible"/>
                                      </p:to>
                                    </p:set>
                                    <p:animEffect transition="in" filter="checkerboard(across)">
                                      <p:cBhvr>
                                        <p:cTn id="161" dur="500"/>
                                        <p:tgtEl>
                                          <p:spTgt spid="34"/>
                                        </p:tgtEl>
                                      </p:cBhvr>
                                    </p:animEffect>
                                  </p:childTnLst>
                                </p:cTn>
                              </p:par>
                            </p:childTnLst>
                          </p:cTn>
                        </p:par>
                      </p:childTnLst>
                    </p:cTn>
                  </p:par>
                  <p:par>
                    <p:cTn id="162" fill="hold" nodeType="clickPar">
                      <p:stCondLst>
                        <p:cond delay="indefinite"/>
                      </p:stCondLst>
                      <p:childTnLst>
                        <p:par>
                          <p:cTn id="163" fill="hold" nodeType="withGroup">
                            <p:stCondLst>
                              <p:cond delay="0"/>
                            </p:stCondLst>
                            <p:childTnLst>
                              <p:par>
                                <p:cTn id="164" presetID="5" presetClass="entr" presetSubtype="10" fill="hold" nodeType="clickEffect">
                                  <p:stCondLst>
                                    <p:cond delay="0"/>
                                  </p:stCondLst>
                                  <p:childTnLst>
                                    <p:set>
                                      <p:cBhvr>
                                        <p:cTn id="165" dur="1" fill="hold">
                                          <p:stCondLst>
                                            <p:cond delay="0"/>
                                          </p:stCondLst>
                                        </p:cTn>
                                        <p:tgtEl>
                                          <p:spTgt spid="52"/>
                                        </p:tgtEl>
                                        <p:attrNameLst>
                                          <p:attrName>style.visibility</p:attrName>
                                        </p:attrNameLst>
                                      </p:cBhvr>
                                      <p:to>
                                        <p:strVal val="visible"/>
                                      </p:to>
                                    </p:set>
                                    <p:animEffect transition="in" filter="checkerboard(across)">
                                      <p:cBhvr>
                                        <p:cTn id="166" dur="500"/>
                                        <p:tgtEl>
                                          <p:spTgt spid="52"/>
                                        </p:tgtEl>
                                      </p:cBhvr>
                                    </p:animEffect>
                                  </p:childTnLst>
                                </p:cTn>
                              </p:par>
                            </p:childTnLst>
                          </p:cTn>
                        </p:par>
                        <p:par>
                          <p:cTn id="167" fill="hold" nodeType="afterGroup">
                            <p:stCondLst>
                              <p:cond delay="500"/>
                            </p:stCondLst>
                            <p:childTnLst>
                              <p:par>
                                <p:cTn id="168" presetID="5" presetClass="entr" presetSubtype="10" fill="hold" nodeType="afterEffect">
                                  <p:stCondLst>
                                    <p:cond delay="0"/>
                                  </p:stCondLst>
                                  <p:childTnLst>
                                    <p:set>
                                      <p:cBhvr>
                                        <p:cTn id="169" dur="1" fill="hold">
                                          <p:stCondLst>
                                            <p:cond delay="0"/>
                                          </p:stCondLst>
                                        </p:cTn>
                                        <p:tgtEl>
                                          <p:spTgt spid="53"/>
                                        </p:tgtEl>
                                        <p:attrNameLst>
                                          <p:attrName>style.visibility</p:attrName>
                                        </p:attrNameLst>
                                      </p:cBhvr>
                                      <p:to>
                                        <p:strVal val="visible"/>
                                      </p:to>
                                    </p:set>
                                    <p:animEffect transition="in" filter="checkerboard(across)">
                                      <p:cBhvr>
                                        <p:cTn id="170" dur="500"/>
                                        <p:tgtEl>
                                          <p:spTgt spid="53"/>
                                        </p:tgtEl>
                                      </p:cBhvr>
                                    </p:animEffect>
                                  </p:childTnLst>
                                </p:cTn>
                              </p:par>
                            </p:childTnLst>
                          </p:cTn>
                        </p:par>
                        <p:par>
                          <p:cTn id="171" fill="hold" nodeType="afterGroup">
                            <p:stCondLst>
                              <p:cond delay="1000"/>
                            </p:stCondLst>
                            <p:childTnLst>
                              <p:par>
                                <p:cTn id="172" presetID="5" presetClass="entr" presetSubtype="10" fill="hold" grpId="0" nodeType="afterEffect">
                                  <p:stCondLst>
                                    <p:cond delay="0"/>
                                  </p:stCondLst>
                                  <p:childTnLst>
                                    <p:set>
                                      <p:cBhvr>
                                        <p:cTn id="173" dur="1" fill="hold">
                                          <p:stCondLst>
                                            <p:cond delay="0"/>
                                          </p:stCondLst>
                                        </p:cTn>
                                        <p:tgtEl>
                                          <p:spTgt spid="20"/>
                                        </p:tgtEl>
                                        <p:attrNameLst>
                                          <p:attrName>style.visibility</p:attrName>
                                        </p:attrNameLst>
                                      </p:cBhvr>
                                      <p:to>
                                        <p:strVal val="visible"/>
                                      </p:to>
                                    </p:set>
                                    <p:animEffect transition="in" filter="checkerboard(across)">
                                      <p:cBhvr>
                                        <p:cTn id="174" dur="500"/>
                                        <p:tgtEl>
                                          <p:spTgt spid="20"/>
                                        </p:tgtEl>
                                      </p:cBhvr>
                                    </p:animEffect>
                                  </p:childTnLst>
                                </p:cTn>
                              </p:par>
                            </p:childTnLst>
                          </p:cTn>
                        </p:par>
                        <p:par>
                          <p:cTn id="175" fill="hold" nodeType="afterGroup">
                            <p:stCondLst>
                              <p:cond delay="1500"/>
                            </p:stCondLst>
                            <p:childTnLst>
                              <p:par>
                                <p:cTn id="176" presetID="5" presetClass="entr" presetSubtype="10" fill="hold" grpId="0" nodeType="afterEffect">
                                  <p:stCondLst>
                                    <p:cond delay="0"/>
                                  </p:stCondLst>
                                  <p:childTnLst>
                                    <p:set>
                                      <p:cBhvr>
                                        <p:cTn id="177" dur="1" fill="hold">
                                          <p:stCondLst>
                                            <p:cond delay="0"/>
                                          </p:stCondLst>
                                        </p:cTn>
                                        <p:tgtEl>
                                          <p:spTgt spid="33"/>
                                        </p:tgtEl>
                                        <p:attrNameLst>
                                          <p:attrName>style.visibility</p:attrName>
                                        </p:attrNameLst>
                                      </p:cBhvr>
                                      <p:to>
                                        <p:strVal val="visible"/>
                                      </p:to>
                                    </p:set>
                                    <p:animEffect transition="in" filter="checkerboard(across)">
                                      <p:cBhvr>
                                        <p:cTn id="178" dur="500"/>
                                        <p:tgtEl>
                                          <p:spTgt spid="33"/>
                                        </p:tgtEl>
                                      </p:cBhvr>
                                    </p:animEffect>
                                  </p:childTnLst>
                                </p:cTn>
                              </p:par>
                            </p:childTnLst>
                          </p:cTn>
                        </p:par>
                      </p:childTnLst>
                    </p:cTn>
                  </p:par>
                  <p:par>
                    <p:cTn id="179" fill="hold" nodeType="clickPar">
                      <p:stCondLst>
                        <p:cond delay="indefinite"/>
                      </p:stCondLst>
                      <p:childTnLst>
                        <p:par>
                          <p:cTn id="180" fill="hold" nodeType="withGroup">
                            <p:stCondLst>
                              <p:cond delay="0"/>
                            </p:stCondLst>
                            <p:childTnLst>
                              <p:par>
                                <p:cTn id="181" presetID="5" presetClass="entr" presetSubtype="10" fill="hold" grpId="0" nodeType="clickEffect">
                                  <p:stCondLst>
                                    <p:cond delay="0"/>
                                  </p:stCondLst>
                                  <p:childTnLst>
                                    <p:set>
                                      <p:cBhvr>
                                        <p:cTn id="182" dur="1" fill="hold">
                                          <p:stCondLst>
                                            <p:cond delay="0"/>
                                          </p:stCondLst>
                                        </p:cTn>
                                        <p:tgtEl>
                                          <p:spTgt spid="21"/>
                                        </p:tgtEl>
                                        <p:attrNameLst>
                                          <p:attrName>style.visibility</p:attrName>
                                        </p:attrNameLst>
                                      </p:cBhvr>
                                      <p:to>
                                        <p:strVal val="visible"/>
                                      </p:to>
                                    </p:set>
                                    <p:animEffect transition="in" filter="checkerboard(across)">
                                      <p:cBhvr>
                                        <p:cTn id="183" dur="500"/>
                                        <p:tgtEl>
                                          <p:spTgt spid="21"/>
                                        </p:tgtEl>
                                      </p:cBhvr>
                                    </p:animEffect>
                                  </p:childTnLst>
                                </p:cTn>
                              </p:par>
                            </p:childTnLst>
                          </p:cTn>
                        </p:par>
                        <p:par>
                          <p:cTn id="184" fill="hold" nodeType="afterGroup">
                            <p:stCondLst>
                              <p:cond delay="500"/>
                            </p:stCondLst>
                            <p:childTnLst>
                              <p:par>
                                <p:cTn id="185" presetID="5" presetClass="entr" presetSubtype="10" fill="hold" grpId="0" nodeType="afterEffect">
                                  <p:stCondLst>
                                    <p:cond delay="0"/>
                                  </p:stCondLst>
                                  <p:childTnLst>
                                    <p:set>
                                      <p:cBhvr>
                                        <p:cTn id="186" dur="1" fill="hold">
                                          <p:stCondLst>
                                            <p:cond delay="0"/>
                                          </p:stCondLst>
                                        </p:cTn>
                                        <p:tgtEl>
                                          <p:spTgt spid="35"/>
                                        </p:tgtEl>
                                        <p:attrNameLst>
                                          <p:attrName>style.visibility</p:attrName>
                                        </p:attrNameLst>
                                      </p:cBhvr>
                                      <p:to>
                                        <p:strVal val="visible"/>
                                      </p:to>
                                    </p:set>
                                    <p:animEffect transition="in" filter="checkerboard(across)">
                                      <p:cBhvr>
                                        <p:cTn id="187" dur="500"/>
                                        <p:tgtEl>
                                          <p:spTgt spid="35"/>
                                        </p:tgtEl>
                                      </p:cBhvr>
                                    </p:animEffect>
                                  </p:childTnLst>
                                </p:cTn>
                              </p:par>
                            </p:childTnLst>
                          </p:cTn>
                        </p:par>
                      </p:childTnLst>
                    </p:cTn>
                  </p:par>
                  <p:par>
                    <p:cTn id="188" fill="hold" nodeType="clickPar">
                      <p:stCondLst>
                        <p:cond delay="indefinite"/>
                      </p:stCondLst>
                      <p:childTnLst>
                        <p:par>
                          <p:cTn id="189" fill="hold" nodeType="withGroup">
                            <p:stCondLst>
                              <p:cond delay="0"/>
                            </p:stCondLst>
                            <p:childTnLst>
                              <p:par>
                                <p:cTn id="190" presetID="5" presetClass="entr" presetSubtype="10" fill="hold" nodeType="clickEffect">
                                  <p:stCondLst>
                                    <p:cond delay="0"/>
                                  </p:stCondLst>
                                  <p:childTnLst>
                                    <p:set>
                                      <p:cBhvr>
                                        <p:cTn id="191" dur="1" fill="hold">
                                          <p:stCondLst>
                                            <p:cond delay="0"/>
                                          </p:stCondLst>
                                        </p:cTn>
                                        <p:tgtEl>
                                          <p:spTgt spid="54"/>
                                        </p:tgtEl>
                                        <p:attrNameLst>
                                          <p:attrName>style.visibility</p:attrName>
                                        </p:attrNameLst>
                                      </p:cBhvr>
                                      <p:to>
                                        <p:strVal val="visible"/>
                                      </p:to>
                                    </p:set>
                                    <p:animEffect transition="in" filter="checkerboard(across)">
                                      <p:cBhvr>
                                        <p:cTn id="192" dur="500"/>
                                        <p:tgtEl>
                                          <p:spTgt spid="54"/>
                                        </p:tgtEl>
                                      </p:cBhvr>
                                    </p:animEffect>
                                  </p:childTnLst>
                                </p:cTn>
                              </p:par>
                            </p:childTnLst>
                          </p:cTn>
                        </p:par>
                        <p:par>
                          <p:cTn id="193" fill="hold" nodeType="afterGroup">
                            <p:stCondLst>
                              <p:cond delay="500"/>
                            </p:stCondLst>
                            <p:childTnLst>
                              <p:par>
                                <p:cTn id="194" presetID="5" presetClass="entr" presetSubtype="10" fill="hold" grpId="0" nodeType="afterEffect">
                                  <p:stCondLst>
                                    <p:cond delay="0"/>
                                  </p:stCondLst>
                                  <p:childTnLst>
                                    <p:set>
                                      <p:cBhvr>
                                        <p:cTn id="195" dur="1" fill="hold">
                                          <p:stCondLst>
                                            <p:cond delay="0"/>
                                          </p:stCondLst>
                                        </p:cTn>
                                        <p:tgtEl>
                                          <p:spTgt spid="22"/>
                                        </p:tgtEl>
                                        <p:attrNameLst>
                                          <p:attrName>style.visibility</p:attrName>
                                        </p:attrNameLst>
                                      </p:cBhvr>
                                      <p:to>
                                        <p:strVal val="visible"/>
                                      </p:to>
                                    </p:set>
                                    <p:animEffect transition="in" filter="checkerboard(across)">
                                      <p:cBhvr>
                                        <p:cTn id="196" dur="500"/>
                                        <p:tgtEl>
                                          <p:spTgt spid="22"/>
                                        </p:tgtEl>
                                      </p:cBhvr>
                                    </p:animEffect>
                                  </p:childTnLst>
                                </p:cTn>
                              </p:par>
                            </p:childTnLst>
                          </p:cTn>
                        </p:par>
                        <p:par>
                          <p:cTn id="197" fill="hold" nodeType="afterGroup">
                            <p:stCondLst>
                              <p:cond delay="1000"/>
                            </p:stCondLst>
                            <p:childTnLst>
                              <p:par>
                                <p:cTn id="198" presetID="5" presetClass="entr" presetSubtype="10" fill="hold" grpId="0" nodeType="afterEffect">
                                  <p:stCondLst>
                                    <p:cond delay="0"/>
                                  </p:stCondLst>
                                  <p:childTnLst>
                                    <p:set>
                                      <p:cBhvr>
                                        <p:cTn id="199" dur="1" fill="hold">
                                          <p:stCondLst>
                                            <p:cond delay="0"/>
                                          </p:stCondLst>
                                        </p:cTn>
                                        <p:tgtEl>
                                          <p:spTgt spid="36"/>
                                        </p:tgtEl>
                                        <p:attrNameLst>
                                          <p:attrName>style.visibility</p:attrName>
                                        </p:attrNameLst>
                                      </p:cBhvr>
                                      <p:to>
                                        <p:strVal val="visible"/>
                                      </p:to>
                                    </p:set>
                                    <p:animEffect transition="in" filter="checkerboard(across)">
                                      <p:cBhvr>
                                        <p:cTn id="200"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utoUpdateAnimBg="0"/>
      <p:bldP spid="6" grpId="0" autoUpdateAnimBg="0"/>
      <p:bldP spid="7" grpId="0" autoUpdateAnimBg="0"/>
      <p:bldP spid="8" grpId="0" autoUpdateAnimBg="0"/>
      <p:bldP spid="9" grpId="0" autoUpdateAnimBg="0"/>
      <p:bldP spid="10" grpId="0" autoUpdateAnimBg="0"/>
      <p:bldP spid="11" grpId="0" autoUpdateAnimBg="0"/>
      <p:bldP spid="12" grpId="0" autoUpdateAnimBg="0"/>
      <p:bldP spid="13" grpId="0" autoUpdateAnimBg="0"/>
      <p:bldP spid="14" grpId="0" autoUpdateAnimBg="0"/>
      <p:bldP spid="15" grpId="0" autoUpdateAnimBg="0"/>
      <p:bldP spid="16" grpId="0" autoUpdateAnimBg="0"/>
      <p:bldP spid="17" grpId="0" autoUpdateAnimBg="0"/>
      <p:bldP spid="18" grpId="0" autoUpdateAnimBg="0"/>
      <p:bldP spid="19" grpId="0" autoUpdateAnimBg="0"/>
      <p:bldP spid="20" grpId="0" autoUpdateAnimBg="0"/>
      <p:bldP spid="21" grpId="0" autoUpdateAnimBg="0"/>
      <p:bldP spid="22" grpId="0" autoUpdateAnimBg="0"/>
      <p:bldP spid="27" grpId="0" autoUpdateAnimBg="0"/>
      <p:bldP spid="28" grpId="0" autoUpdateAnimBg="0"/>
      <p:bldP spid="29" grpId="0" autoUpdateAnimBg="0"/>
      <p:bldP spid="30" grpId="0" autoUpdateAnimBg="0"/>
      <p:bldP spid="31" grpId="0" autoUpdateAnimBg="0"/>
      <p:bldP spid="32" grpId="0" autoUpdateAnimBg="0"/>
      <p:bldP spid="33" grpId="0" autoUpdateAnimBg="0"/>
      <p:bldP spid="34" grpId="0" autoUpdateAnimBg="0"/>
      <p:bldP spid="35" grpId="0" autoUpdateAnimBg="0"/>
      <p:bldP spid="36" grpId="0" autoUpdateAnimBg="0"/>
      <p:bldP spid="37" grpId="0"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GENSWF_OUTPUT_FILE_NAME" val="48"/>
  <p:tag name="GENSWF_MOVIE_ONCLICK_URL" val="http://"/>
  <p:tag name="GENSWF_MOVIE_PRESENTATION_END_URL" val="http://"/>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129</TotalTime>
  <Words>944</Words>
  <Application>Microsoft Office PowerPoint</Application>
  <PresentationFormat>On-screen Show (4:3)</PresentationFormat>
  <Paragraphs>117</Paragraphs>
  <Slides>12</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4" baseType="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Chuong IV 2 Gia tri cua mot bieu thuc dai so</dc:title>
  <dc:creator>NGUYEN NGOC KHANG</dc:creator>
  <cp:lastModifiedBy>Admin</cp:lastModifiedBy>
  <cp:revision>20</cp:revision>
  <dcterms:created xsi:type="dcterms:W3CDTF">2016-01-25T13:34:59Z</dcterms:created>
  <dcterms:modified xsi:type="dcterms:W3CDTF">2019-09-23T09:00:02Z</dcterms:modified>
</cp:coreProperties>
</file>