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8" r:id="rId4"/>
    <p:sldId id="264" r:id="rId5"/>
    <p:sldId id="265" r:id="rId6"/>
    <p:sldId id="306" r:id="rId7"/>
    <p:sldId id="266" r:id="rId8"/>
    <p:sldId id="267" r:id="rId9"/>
    <p:sldId id="269" r:id="rId10"/>
    <p:sldId id="274" r:id="rId11"/>
    <p:sldId id="301" r:id="rId12"/>
    <p:sldId id="290" r:id="rId13"/>
    <p:sldId id="297" r:id="rId14"/>
    <p:sldId id="291" r:id="rId15"/>
    <p:sldId id="307" r:id="rId16"/>
    <p:sldId id="303" r:id="rId17"/>
    <p:sldId id="296" r:id="rId18"/>
    <p:sldId id="293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006600"/>
    <a:srgbClr val="0000FF"/>
    <a:srgbClr val="FF0000"/>
    <a:srgbClr val="FF33CC"/>
    <a:srgbClr val="00FF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 autoAdjust="0"/>
    <p:restoredTop sz="94660"/>
  </p:normalViewPr>
  <p:slideViewPr>
    <p:cSldViewPr>
      <p:cViewPr varScale="1">
        <p:scale>
          <a:sx n="69" d="100"/>
          <a:sy n="69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8.wmf"/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20EBF-0884-4B8F-A41E-DCBEE9A18B4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4520F-14A4-48FF-BD2B-492C2BC1A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0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4520F-14A4-48FF-BD2B-492C2BC1AE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48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6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7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1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3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9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6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9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5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5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CFF2C-7368-4ED1-B37C-42BBEABCBBF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2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26.wmf"/><Relationship Id="rId26" Type="http://schemas.openxmlformats.org/officeDocument/2006/relationships/oleObject" Target="../embeddings/oleObject39.bin"/><Relationship Id="rId3" Type="http://schemas.openxmlformats.org/officeDocument/2006/relationships/oleObject" Target="../embeddings/oleObject29.bin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36.bin"/><Relationship Id="rId25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5.wmf"/><Relationship Id="rId20" Type="http://schemas.openxmlformats.org/officeDocument/2006/relationships/image" Target="../media/image31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33.bin"/><Relationship Id="rId24" Type="http://schemas.openxmlformats.org/officeDocument/2006/relationships/image" Target="../media/image28.wmf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23" Type="http://schemas.openxmlformats.org/officeDocument/2006/relationships/oleObject" Target="../embeddings/oleObject38.bin"/><Relationship Id="rId10" Type="http://schemas.openxmlformats.org/officeDocument/2006/relationships/image" Target="../media/image22.wmf"/><Relationship Id="rId19" Type="http://schemas.openxmlformats.org/officeDocument/2006/relationships/image" Target="../media/image30.png"/><Relationship Id="rId4" Type="http://schemas.openxmlformats.org/officeDocument/2006/relationships/image" Target="../media/image19.e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24.wmf"/><Relationship Id="rId22" Type="http://schemas.openxmlformats.org/officeDocument/2006/relationships/image" Target="../media/image27.wmf"/><Relationship Id="rId27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22.w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4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14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4.wmf"/><Relationship Id="rId9" Type="http://schemas.openxmlformats.org/officeDocument/2006/relationships/image" Target="../media/image6.wmf"/><Relationship Id="rId1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-13855"/>
            <a:ext cx="9148643" cy="687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912" name="Group 16"/>
          <p:cNvGrpSpPr>
            <a:grpSpLocks/>
          </p:cNvGrpSpPr>
          <p:nvPr/>
        </p:nvGrpSpPr>
        <p:grpSpPr bwMode="auto">
          <a:xfrm>
            <a:off x="2971800" y="0"/>
            <a:ext cx="2821252" cy="1210132"/>
            <a:chOff x="3360" y="-9"/>
            <a:chExt cx="2400" cy="1104"/>
          </a:xfrm>
          <a:solidFill>
            <a:srgbClr val="00B050"/>
          </a:solidFill>
        </p:grpSpPr>
        <p:sp>
          <p:nvSpPr>
            <p:cNvPr id="336905" name="AutoShape 9"/>
            <p:cNvSpPr>
              <a:spLocks noChangeArrowheads="1"/>
            </p:cNvSpPr>
            <p:nvPr/>
          </p:nvSpPr>
          <p:spPr bwMode="auto">
            <a:xfrm>
              <a:off x="3360" y="-9"/>
              <a:ext cx="2400" cy="1104"/>
            </a:xfrm>
            <a:prstGeom prst="star24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4000" b="1"/>
            </a:p>
          </p:txBody>
        </p:sp>
        <p:sp>
          <p:nvSpPr>
            <p:cNvPr id="336906" name="Text Box 10"/>
            <p:cNvSpPr txBox="1">
              <a:spLocks noChangeArrowheads="1"/>
            </p:cNvSpPr>
            <p:nvPr/>
          </p:nvSpPr>
          <p:spPr bwMode="auto">
            <a:xfrm>
              <a:off x="3886" y="183"/>
              <a:ext cx="1547" cy="49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4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án</a:t>
              </a:r>
              <a:endPara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46327" y="1339851"/>
            <a:ext cx="65532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2,(35)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2,369121528…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2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,(35)=2,3535…                     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2,3535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…&lt; 2,369121528… 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2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,(35)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2,369121528… </a:t>
            </a:r>
          </a:p>
        </p:txBody>
      </p: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1485899" y="2449335"/>
            <a:ext cx="1618371" cy="304800"/>
            <a:chOff x="2352" y="1488"/>
            <a:chExt cx="1392" cy="288"/>
          </a:xfrm>
        </p:grpSpPr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2352" y="14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2352" y="1488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3744" y="14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57200" y="4316865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-0,(63)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624350"/>
              </p:ext>
            </p:extLst>
          </p:nvPr>
        </p:nvGraphicFramePr>
        <p:xfrm>
          <a:off x="1569029" y="4977820"/>
          <a:ext cx="687224" cy="813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74" name="Equation" r:id="rId3" imgW="304536" imgH="393359" progId="Equation.DSMT4">
                  <p:embed/>
                </p:oleObj>
              </mc:Choice>
              <mc:Fallback>
                <p:oleObj name="Equation" r:id="rId3" imgW="304536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29" y="4977820"/>
                        <a:ext cx="687224" cy="813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2156614" y="5115560"/>
            <a:ext cx="33620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0000CC"/>
                </a:solidFill>
                <a:latin typeface=".VnTime" pitchFamily="34" charset="0"/>
              </a:rPr>
              <a:t>= -0,6363… = -0,(63)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991730"/>
              </p:ext>
            </p:extLst>
          </p:nvPr>
        </p:nvGraphicFramePr>
        <p:xfrm>
          <a:off x="2451100" y="4331153"/>
          <a:ext cx="41116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75" name="Equation" r:id="rId5" imgW="228600" imgH="393480" progId="Equation.DSMT4">
                  <p:embed/>
                </p:oleObj>
              </mc:Choice>
              <mc:Fallback>
                <p:oleObj name="Equation" r:id="rId5" imgW="2286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4331153"/>
                        <a:ext cx="411163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503737" y="5045409"/>
            <a:ext cx="1118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800" y="1371600"/>
            <a:ext cx="3733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2,(35)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số2,369121528…)</a:t>
            </a:r>
            <a:endParaRPr lang="en-US" sz="2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524127" y="6019800"/>
            <a:ext cx="33620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vi-VN" sz="28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2800" b="1" dirty="0" smtClean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2800" b="1" dirty="0">
                <a:solidFill>
                  <a:srgbClr val="0000CC"/>
                </a:solidFill>
                <a:latin typeface=".VnTime" pitchFamily="34" charset="0"/>
              </a:rPr>
              <a:t>-0,(</a:t>
            </a:r>
            <a:r>
              <a:rPr lang="en-US" altLang="vi-VN" sz="2800" b="1" dirty="0" smtClean="0">
                <a:solidFill>
                  <a:srgbClr val="0000CC"/>
                </a:solidFill>
                <a:latin typeface=".VnTime" pitchFamily="34" charset="0"/>
              </a:rPr>
              <a:t>63)=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85213"/>
              </p:ext>
            </p:extLst>
          </p:nvPr>
        </p:nvGraphicFramePr>
        <p:xfrm>
          <a:off x="2672884" y="5874216"/>
          <a:ext cx="68738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76" name="Equation" r:id="rId7" imgW="304536" imgH="393359" progId="Equation.DSMT4">
                  <p:embed/>
                </p:oleObj>
              </mc:Choice>
              <mc:Fallback>
                <p:oleObj name="Equation" r:id="rId7" imgW="304536" imgH="393359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884" y="5874216"/>
                        <a:ext cx="687388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361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4" grpId="0"/>
      <p:bldP spid="16" grpId="0"/>
      <p:bldP spid="4" grpId="0"/>
      <p:bldP spid="4" grpId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762000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So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4 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779190"/>
              </p:ext>
            </p:extLst>
          </p:nvPr>
        </p:nvGraphicFramePr>
        <p:xfrm>
          <a:off x="5014912" y="762000"/>
          <a:ext cx="547688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34" name="Equation" r:id="rId3" imgW="291960" imgH="228600" progId="Equation.DSMT4">
                  <p:embed/>
                </p:oleObj>
              </mc:Choice>
              <mc:Fallback>
                <p:oleObj name="Equation" r:id="rId3" imgW="291960" imgH="2286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912" y="762000"/>
                        <a:ext cx="547688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087233"/>
              </p:ext>
            </p:extLst>
          </p:nvPr>
        </p:nvGraphicFramePr>
        <p:xfrm>
          <a:off x="3111063" y="2438400"/>
          <a:ext cx="275633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35" name="Equation" r:id="rId5" imgW="1206360" imgH="241200" progId="Equation.DSMT4">
                  <p:embed/>
                </p:oleObj>
              </mc:Choice>
              <mc:Fallback>
                <p:oleObj name="Equation" r:id="rId5" imgW="1206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11063" y="2438400"/>
                        <a:ext cx="2756337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56951" y="3124200"/>
            <a:ext cx="4058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4&gt; 3,6055512…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789497"/>
              </p:ext>
            </p:extLst>
          </p:nvPr>
        </p:nvGraphicFramePr>
        <p:xfrm>
          <a:off x="3482287" y="3810000"/>
          <a:ext cx="1128183" cy="51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36" name="Equation" r:id="rId7" imgW="520560" imgH="228600" progId="Equation.DSMT4">
                  <p:embed/>
                </p:oleObj>
              </mc:Choice>
              <mc:Fallback>
                <p:oleObj name="Equation" r:id="rId7" imgW="520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82287" y="3810000"/>
                        <a:ext cx="1128183" cy="51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358463" y="2438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04827" y="3810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57427" y="1600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5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76200" y="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 u="sng" dirty="0">
                <a:solidFill>
                  <a:srgbClr val="C00000"/>
                </a:solidFill>
                <a:latin typeface=".VnTime" pitchFamily="34" charset="0"/>
              </a:rPr>
              <a:t>2. </a:t>
            </a:r>
            <a:r>
              <a:rPr lang="en-US" b="1" i="1" u="sng" dirty="0" err="1">
                <a:solidFill>
                  <a:srgbClr val="C00000"/>
                </a:solidFill>
                <a:latin typeface=".VnTime" pitchFamily="34" charset="0"/>
              </a:rPr>
              <a:t>Trôc</a:t>
            </a:r>
            <a:r>
              <a:rPr lang="en-US" b="1" i="1" u="sng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b="1" i="1" u="sng" dirty="0" err="1">
                <a:solidFill>
                  <a:srgbClr val="C00000"/>
                </a:solidFill>
                <a:latin typeface=".VnTime" pitchFamily="34" charset="0"/>
              </a:rPr>
              <a:t>sè</a:t>
            </a:r>
            <a:r>
              <a:rPr lang="en-US" b="1" i="1" u="sng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b="1" i="1" u="sng" dirty="0" err="1">
                <a:solidFill>
                  <a:srgbClr val="C00000"/>
                </a:solidFill>
                <a:latin typeface=".VnTime" pitchFamily="34" charset="0"/>
              </a:rPr>
              <a:t>thùc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 </a:t>
            </a:r>
          </a:p>
        </p:txBody>
      </p:sp>
      <p:sp>
        <p:nvSpPr>
          <p:cNvPr id="359430" name="Line 6"/>
          <p:cNvSpPr>
            <a:spLocks noChangeShapeType="1"/>
          </p:cNvSpPr>
          <p:nvPr/>
        </p:nvSpPr>
        <p:spPr bwMode="auto">
          <a:xfrm>
            <a:off x="609600" y="45720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1" name="Line 7"/>
          <p:cNvSpPr>
            <a:spLocks noChangeShapeType="1"/>
          </p:cNvSpPr>
          <p:nvPr/>
        </p:nvSpPr>
        <p:spPr bwMode="auto">
          <a:xfrm>
            <a:off x="1295400" y="4572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2" name="Line 8"/>
          <p:cNvSpPr>
            <a:spLocks noChangeShapeType="1"/>
          </p:cNvSpPr>
          <p:nvPr/>
        </p:nvSpPr>
        <p:spPr bwMode="auto">
          <a:xfrm>
            <a:off x="4114800" y="4572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3" name="Line 9"/>
          <p:cNvSpPr>
            <a:spLocks noChangeShapeType="1"/>
          </p:cNvSpPr>
          <p:nvPr/>
        </p:nvSpPr>
        <p:spPr bwMode="auto">
          <a:xfrm>
            <a:off x="1295400" y="1828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4" name="Line 10"/>
          <p:cNvSpPr>
            <a:spLocks noChangeShapeType="1"/>
          </p:cNvSpPr>
          <p:nvPr/>
        </p:nvSpPr>
        <p:spPr bwMode="auto">
          <a:xfrm flipV="1">
            <a:off x="12954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5" name="Line 11"/>
          <p:cNvSpPr>
            <a:spLocks noChangeShapeType="1"/>
          </p:cNvSpPr>
          <p:nvPr/>
        </p:nvSpPr>
        <p:spPr bwMode="auto">
          <a:xfrm>
            <a:off x="41148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6" name="Line 12"/>
          <p:cNvSpPr>
            <a:spLocks noChangeShapeType="1"/>
          </p:cNvSpPr>
          <p:nvPr/>
        </p:nvSpPr>
        <p:spPr bwMode="auto">
          <a:xfrm flipV="1">
            <a:off x="1295400" y="1828800"/>
            <a:ext cx="28194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7" name="Arc 13"/>
          <p:cNvSpPr>
            <a:spLocks/>
          </p:cNvSpPr>
          <p:nvPr/>
        </p:nvSpPr>
        <p:spPr bwMode="auto">
          <a:xfrm rot="682341">
            <a:off x="3562350" y="1981200"/>
            <a:ext cx="2076450" cy="2792413"/>
          </a:xfrm>
          <a:custGeom>
            <a:avLst/>
            <a:gdLst>
              <a:gd name="T0" fmla="*/ 238599 w 21600"/>
              <a:gd name="T1" fmla="*/ 0 h 26717"/>
              <a:gd name="T2" fmla="*/ 2013964 w 21600"/>
              <a:gd name="T3" fmla="*/ 2792413 h 26717"/>
              <a:gd name="T4" fmla="*/ 0 w 21600"/>
              <a:gd name="T5" fmla="*/ 2242647 h 267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6717" fill="none" extrusionOk="0">
                <a:moveTo>
                  <a:pt x="2481" y="0"/>
                </a:moveTo>
                <a:cubicBezTo>
                  <a:pt x="13378" y="1260"/>
                  <a:pt x="21600" y="10487"/>
                  <a:pt x="21600" y="21457"/>
                </a:cubicBezTo>
                <a:cubicBezTo>
                  <a:pt x="21600" y="23230"/>
                  <a:pt x="21381" y="24996"/>
                  <a:pt x="20949" y="26716"/>
                </a:cubicBezTo>
              </a:path>
              <a:path w="21600" h="26717" stroke="0" extrusionOk="0">
                <a:moveTo>
                  <a:pt x="2481" y="0"/>
                </a:moveTo>
                <a:cubicBezTo>
                  <a:pt x="13378" y="1260"/>
                  <a:pt x="21600" y="10487"/>
                  <a:pt x="21600" y="21457"/>
                </a:cubicBezTo>
                <a:cubicBezTo>
                  <a:pt x="21600" y="23230"/>
                  <a:pt x="21381" y="24996"/>
                  <a:pt x="20949" y="26716"/>
                </a:cubicBezTo>
                <a:lnTo>
                  <a:pt x="0" y="21457"/>
                </a:lnTo>
                <a:lnTo>
                  <a:pt x="248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438" name="Line 14"/>
          <p:cNvSpPr>
            <a:spLocks noChangeShapeType="1"/>
          </p:cNvSpPr>
          <p:nvPr/>
        </p:nvSpPr>
        <p:spPr bwMode="auto">
          <a:xfrm>
            <a:off x="4114800" y="4572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9" name="Text Box 15"/>
          <p:cNvSpPr txBox="1">
            <a:spLocks noChangeArrowheads="1"/>
          </p:cNvSpPr>
          <p:nvPr/>
        </p:nvSpPr>
        <p:spPr bwMode="auto">
          <a:xfrm>
            <a:off x="1066800" y="46482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359440" name="Text Box 16"/>
          <p:cNvSpPr txBox="1">
            <a:spLocks noChangeArrowheads="1"/>
          </p:cNvSpPr>
          <p:nvPr/>
        </p:nvSpPr>
        <p:spPr bwMode="auto">
          <a:xfrm>
            <a:off x="3962400" y="460216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359441" name="Text Box 17"/>
          <p:cNvSpPr txBox="1">
            <a:spLocks noChangeArrowheads="1"/>
          </p:cNvSpPr>
          <p:nvPr/>
        </p:nvSpPr>
        <p:spPr bwMode="auto">
          <a:xfrm>
            <a:off x="6781800" y="4602163"/>
            <a:ext cx="304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  <a:latin typeface=".VnTime" pitchFamily="34" charset="0"/>
              </a:rPr>
              <a:t>2</a:t>
            </a:r>
          </a:p>
        </p:txBody>
      </p:sp>
      <p:graphicFrame>
        <p:nvGraphicFramePr>
          <p:cNvPr id="359442" name="Object 18"/>
          <p:cNvGraphicFramePr>
            <a:graphicFrameLocks noChangeAspect="1"/>
          </p:cNvGraphicFramePr>
          <p:nvPr/>
        </p:nvGraphicFramePr>
        <p:xfrm>
          <a:off x="5029200" y="4695825"/>
          <a:ext cx="4572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86" name="Equation" r:id="rId3" imgW="228640" imgH="209468" progId="Equation.DSMT4">
                  <p:embed/>
                </p:oleObj>
              </mc:Choice>
              <mc:Fallback>
                <p:oleObj name="Equation" r:id="rId3" imgW="228640" imgH="2094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695825"/>
                        <a:ext cx="4572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3" name="Object 19"/>
          <p:cNvGraphicFramePr>
            <a:graphicFrameLocks noChangeAspect="1"/>
          </p:cNvGraphicFramePr>
          <p:nvPr/>
        </p:nvGraphicFramePr>
        <p:xfrm>
          <a:off x="6324600" y="47244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87" name="Equation" r:id="rId5" imgW="219192" imgH="219186" progId="Equation.DSMT4">
                  <p:embed/>
                </p:oleObj>
              </mc:Choice>
              <mc:Fallback>
                <p:oleObj name="Equation" r:id="rId5" imgW="219192" imgH="21918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72440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4" name="Object 20"/>
          <p:cNvGraphicFramePr>
            <a:graphicFrameLocks noChangeAspect="1"/>
          </p:cNvGraphicFramePr>
          <p:nvPr/>
        </p:nvGraphicFramePr>
        <p:xfrm>
          <a:off x="2438400" y="4648200"/>
          <a:ext cx="3254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88" name="Equation" r:id="rId7" imgW="152334" imgH="393529" progId="Equation.DSMT4">
                  <p:embed/>
                </p:oleObj>
              </mc:Choice>
              <mc:Fallback>
                <p:oleObj name="Equation" r:id="rId7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648200"/>
                        <a:ext cx="32543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5" name="Object 21"/>
          <p:cNvGraphicFramePr>
            <a:graphicFrameLocks noChangeAspect="1"/>
          </p:cNvGraphicFramePr>
          <p:nvPr/>
        </p:nvGraphicFramePr>
        <p:xfrm>
          <a:off x="6096000" y="4648200"/>
          <a:ext cx="295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89" name="Equation" r:id="rId9" imgW="152334" imgH="393529" progId="Equation.DSMT4">
                  <p:embed/>
                </p:oleObj>
              </mc:Choice>
              <mc:Fallback>
                <p:oleObj name="Equation" r:id="rId9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648200"/>
                        <a:ext cx="2952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6" name="Object 22"/>
          <p:cNvGraphicFramePr>
            <a:graphicFrameLocks noChangeAspect="1"/>
          </p:cNvGraphicFramePr>
          <p:nvPr/>
        </p:nvGraphicFramePr>
        <p:xfrm>
          <a:off x="1839913" y="4648200"/>
          <a:ext cx="293687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90" name="Equation" r:id="rId11" imgW="152334" imgH="393529" progId="Equation.DSMT4">
                  <p:embed/>
                </p:oleObj>
              </mc:Choice>
              <mc:Fallback>
                <p:oleObj name="Equation" r:id="rId11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4648200"/>
                        <a:ext cx="293687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7" name="Object 23"/>
          <p:cNvGraphicFramePr>
            <a:graphicFrameLocks noChangeAspect="1"/>
          </p:cNvGraphicFramePr>
          <p:nvPr/>
        </p:nvGraphicFramePr>
        <p:xfrm>
          <a:off x="5410200" y="4648200"/>
          <a:ext cx="2936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91" name="Equation" r:id="rId13" imgW="152334" imgH="393529" progId="Equation.DSMT4">
                  <p:embed/>
                </p:oleObj>
              </mc:Choice>
              <mc:Fallback>
                <p:oleObj name="Equation" r:id="rId13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648200"/>
                        <a:ext cx="2936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8" name="Object 24"/>
          <p:cNvGraphicFramePr>
            <a:graphicFrameLocks noChangeAspect="1"/>
          </p:cNvGraphicFramePr>
          <p:nvPr/>
        </p:nvGraphicFramePr>
        <p:xfrm>
          <a:off x="3286125" y="4724400"/>
          <a:ext cx="295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92" name="Equation" r:id="rId15" imgW="152334" imgH="393529" progId="Equation.DSMT4">
                  <p:embed/>
                </p:oleObj>
              </mc:Choice>
              <mc:Fallback>
                <p:oleObj name="Equation" r:id="rId15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4724400"/>
                        <a:ext cx="2952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9" name="Object 25"/>
          <p:cNvGraphicFramePr>
            <a:graphicFrameLocks noChangeAspect="1"/>
          </p:cNvGraphicFramePr>
          <p:nvPr/>
        </p:nvGraphicFramePr>
        <p:xfrm>
          <a:off x="4648200" y="4648200"/>
          <a:ext cx="295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93" name="Equation" r:id="rId17" imgW="152334" imgH="393529" progId="Equation.DSMT4">
                  <p:embed/>
                </p:oleObj>
              </mc:Choice>
              <mc:Fallback>
                <p:oleObj name="Equation" r:id="rId17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648200"/>
                        <a:ext cx="2952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50" name="Line 26"/>
          <p:cNvSpPr>
            <a:spLocks noChangeShapeType="1"/>
          </p:cNvSpPr>
          <p:nvPr/>
        </p:nvSpPr>
        <p:spPr bwMode="auto">
          <a:xfrm>
            <a:off x="2667000" y="4572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51" name="Line 27"/>
          <p:cNvSpPr>
            <a:spLocks noChangeShapeType="1"/>
          </p:cNvSpPr>
          <p:nvPr/>
        </p:nvSpPr>
        <p:spPr bwMode="auto">
          <a:xfrm>
            <a:off x="3429000" y="4572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52" name="Line 28"/>
          <p:cNvSpPr>
            <a:spLocks noChangeShapeType="1"/>
          </p:cNvSpPr>
          <p:nvPr/>
        </p:nvSpPr>
        <p:spPr bwMode="auto">
          <a:xfrm>
            <a:off x="4114800" y="4572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53" name="Line 29"/>
          <p:cNvSpPr>
            <a:spLocks noChangeShapeType="1"/>
          </p:cNvSpPr>
          <p:nvPr/>
        </p:nvSpPr>
        <p:spPr bwMode="auto">
          <a:xfrm>
            <a:off x="1981200" y="4572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54" name="Line 30"/>
          <p:cNvSpPr>
            <a:spLocks noChangeShapeType="1"/>
          </p:cNvSpPr>
          <p:nvPr/>
        </p:nvSpPr>
        <p:spPr bwMode="auto">
          <a:xfrm>
            <a:off x="6248400" y="4572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58" name="Line 34"/>
          <p:cNvSpPr>
            <a:spLocks noChangeShapeType="1"/>
          </p:cNvSpPr>
          <p:nvPr/>
        </p:nvSpPr>
        <p:spPr bwMode="auto">
          <a:xfrm>
            <a:off x="4114800" y="4572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59" name="Line 35"/>
          <p:cNvSpPr>
            <a:spLocks noChangeShapeType="1"/>
          </p:cNvSpPr>
          <p:nvPr/>
        </p:nvSpPr>
        <p:spPr bwMode="auto">
          <a:xfrm>
            <a:off x="4114800" y="4572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9460" name="Group 36"/>
          <p:cNvGrpSpPr>
            <a:grpSpLocks/>
          </p:cNvGrpSpPr>
          <p:nvPr/>
        </p:nvGrpSpPr>
        <p:grpSpPr bwMode="auto">
          <a:xfrm>
            <a:off x="3505200" y="4572000"/>
            <a:ext cx="457200" cy="0"/>
            <a:chOff x="2400" y="3696"/>
            <a:chExt cx="288" cy="0"/>
          </a:xfrm>
        </p:grpSpPr>
        <p:sp>
          <p:nvSpPr>
            <p:cNvPr id="21599" name="Line 37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Line 38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63" name="Group 39"/>
          <p:cNvGrpSpPr>
            <a:grpSpLocks/>
          </p:cNvGrpSpPr>
          <p:nvPr/>
        </p:nvGrpSpPr>
        <p:grpSpPr bwMode="auto">
          <a:xfrm>
            <a:off x="4191000" y="4572000"/>
            <a:ext cx="457200" cy="77788"/>
            <a:chOff x="2400" y="3696"/>
            <a:chExt cx="288" cy="0"/>
          </a:xfrm>
        </p:grpSpPr>
        <p:sp>
          <p:nvSpPr>
            <p:cNvPr id="21597" name="Line 40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8" name="Line 41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72" name="Group 48"/>
          <p:cNvGrpSpPr>
            <a:grpSpLocks/>
          </p:cNvGrpSpPr>
          <p:nvPr/>
        </p:nvGrpSpPr>
        <p:grpSpPr bwMode="auto">
          <a:xfrm>
            <a:off x="2819400" y="4572000"/>
            <a:ext cx="457200" cy="77788"/>
            <a:chOff x="2400" y="3696"/>
            <a:chExt cx="288" cy="0"/>
          </a:xfrm>
        </p:grpSpPr>
        <p:sp>
          <p:nvSpPr>
            <p:cNvPr id="21595" name="Line 49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Line 50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75" name="Group 51"/>
          <p:cNvGrpSpPr>
            <a:grpSpLocks/>
          </p:cNvGrpSpPr>
          <p:nvPr/>
        </p:nvGrpSpPr>
        <p:grpSpPr bwMode="auto">
          <a:xfrm>
            <a:off x="4876800" y="4572000"/>
            <a:ext cx="457200" cy="77788"/>
            <a:chOff x="2400" y="3696"/>
            <a:chExt cx="288" cy="0"/>
          </a:xfrm>
        </p:grpSpPr>
        <p:sp>
          <p:nvSpPr>
            <p:cNvPr id="21593" name="Line 52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4" name="Line 53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78" name="Group 54"/>
          <p:cNvGrpSpPr>
            <a:grpSpLocks/>
          </p:cNvGrpSpPr>
          <p:nvPr/>
        </p:nvGrpSpPr>
        <p:grpSpPr bwMode="auto">
          <a:xfrm>
            <a:off x="2133600" y="4572000"/>
            <a:ext cx="457200" cy="77788"/>
            <a:chOff x="2400" y="3696"/>
            <a:chExt cx="288" cy="0"/>
          </a:xfrm>
        </p:grpSpPr>
        <p:sp>
          <p:nvSpPr>
            <p:cNvPr id="21591" name="Line 55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2" name="Line 56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81" name="Group 57"/>
          <p:cNvGrpSpPr>
            <a:grpSpLocks/>
          </p:cNvGrpSpPr>
          <p:nvPr/>
        </p:nvGrpSpPr>
        <p:grpSpPr bwMode="auto">
          <a:xfrm>
            <a:off x="5715000" y="4572000"/>
            <a:ext cx="457200" cy="77788"/>
            <a:chOff x="2400" y="3696"/>
            <a:chExt cx="288" cy="0"/>
          </a:xfrm>
        </p:grpSpPr>
        <p:sp>
          <p:nvSpPr>
            <p:cNvPr id="21589" name="Line 58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0" name="Line 59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84" name="Group 60"/>
          <p:cNvGrpSpPr>
            <a:grpSpLocks/>
          </p:cNvGrpSpPr>
          <p:nvPr/>
        </p:nvGrpSpPr>
        <p:grpSpPr bwMode="auto">
          <a:xfrm>
            <a:off x="6400800" y="4572000"/>
            <a:ext cx="457200" cy="77788"/>
            <a:chOff x="2400" y="3696"/>
            <a:chExt cx="288" cy="0"/>
          </a:xfrm>
        </p:grpSpPr>
        <p:sp>
          <p:nvSpPr>
            <p:cNvPr id="21587" name="Line 61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Line 62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87" name="Group 63"/>
          <p:cNvGrpSpPr>
            <a:grpSpLocks/>
          </p:cNvGrpSpPr>
          <p:nvPr/>
        </p:nvGrpSpPr>
        <p:grpSpPr bwMode="auto">
          <a:xfrm>
            <a:off x="1524000" y="4570413"/>
            <a:ext cx="457200" cy="77787"/>
            <a:chOff x="2400" y="3696"/>
            <a:chExt cx="288" cy="0"/>
          </a:xfrm>
        </p:grpSpPr>
        <p:sp>
          <p:nvSpPr>
            <p:cNvPr id="21585" name="Line 64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Line 65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90" name="Group 66"/>
          <p:cNvGrpSpPr>
            <a:grpSpLocks/>
          </p:cNvGrpSpPr>
          <p:nvPr/>
        </p:nvGrpSpPr>
        <p:grpSpPr bwMode="auto">
          <a:xfrm>
            <a:off x="4267200" y="4570413"/>
            <a:ext cx="457200" cy="77787"/>
            <a:chOff x="2400" y="3696"/>
            <a:chExt cx="288" cy="0"/>
          </a:xfrm>
        </p:grpSpPr>
        <p:sp>
          <p:nvSpPr>
            <p:cNvPr id="21583" name="Line 67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Line 68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93" name="Group 69"/>
          <p:cNvGrpSpPr>
            <a:grpSpLocks/>
          </p:cNvGrpSpPr>
          <p:nvPr/>
        </p:nvGrpSpPr>
        <p:grpSpPr bwMode="auto">
          <a:xfrm>
            <a:off x="3581400" y="4572000"/>
            <a:ext cx="457200" cy="77788"/>
            <a:chOff x="2400" y="3696"/>
            <a:chExt cx="288" cy="0"/>
          </a:xfrm>
        </p:grpSpPr>
        <p:sp>
          <p:nvSpPr>
            <p:cNvPr id="21581" name="Line 70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Line 71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96" name="Group 72"/>
          <p:cNvGrpSpPr>
            <a:grpSpLocks/>
          </p:cNvGrpSpPr>
          <p:nvPr/>
        </p:nvGrpSpPr>
        <p:grpSpPr bwMode="auto">
          <a:xfrm>
            <a:off x="4953000" y="4572000"/>
            <a:ext cx="457200" cy="77788"/>
            <a:chOff x="2400" y="3696"/>
            <a:chExt cx="288" cy="0"/>
          </a:xfrm>
        </p:grpSpPr>
        <p:sp>
          <p:nvSpPr>
            <p:cNvPr id="21579" name="Line 73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Line 74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99" name="Group 75"/>
          <p:cNvGrpSpPr>
            <a:grpSpLocks/>
          </p:cNvGrpSpPr>
          <p:nvPr/>
        </p:nvGrpSpPr>
        <p:grpSpPr bwMode="auto">
          <a:xfrm>
            <a:off x="2895600" y="4572000"/>
            <a:ext cx="457200" cy="77788"/>
            <a:chOff x="2400" y="3696"/>
            <a:chExt cx="288" cy="0"/>
          </a:xfrm>
        </p:grpSpPr>
        <p:sp>
          <p:nvSpPr>
            <p:cNvPr id="21577" name="Line 76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Line 77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502" name="Group 78"/>
          <p:cNvGrpSpPr>
            <a:grpSpLocks/>
          </p:cNvGrpSpPr>
          <p:nvPr/>
        </p:nvGrpSpPr>
        <p:grpSpPr bwMode="auto">
          <a:xfrm>
            <a:off x="5486400" y="4572000"/>
            <a:ext cx="457200" cy="77788"/>
            <a:chOff x="2400" y="3696"/>
            <a:chExt cx="288" cy="0"/>
          </a:xfrm>
        </p:grpSpPr>
        <p:sp>
          <p:nvSpPr>
            <p:cNvPr id="21575" name="Line 79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Line 80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505" name="Group 81"/>
          <p:cNvGrpSpPr>
            <a:grpSpLocks/>
          </p:cNvGrpSpPr>
          <p:nvPr/>
        </p:nvGrpSpPr>
        <p:grpSpPr bwMode="auto">
          <a:xfrm>
            <a:off x="2286000" y="4572000"/>
            <a:ext cx="457200" cy="77788"/>
            <a:chOff x="2400" y="3696"/>
            <a:chExt cx="288" cy="0"/>
          </a:xfrm>
        </p:grpSpPr>
        <p:sp>
          <p:nvSpPr>
            <p:cNvPr id="21573" name="Line 82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Line 83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508" name="Group 84"/>
          <p:cNvGrpSpPr>
            <a:grpSpLocks/>
          </p:cNvGrpSpPr>
          <p:nvPr/>
        </p:nvGrpSpPr>
        <p:grpSpPr bwMode="auto">
          <a:xfrm>
            <a:off x="6096000" y="4572000"/>
            <a:ext cx="457200" cy="77788"/>
            <a:chOff x="2400" y="3696"/>
            <a:chExt cx="288" cy="0"/>
          </a:xfrm>
        </p:grpSpPr>
        <p:sp>
          <p:nvSpPr>
            <p:cNvPr id="21571" name="Line 85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Line 86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511" name="Group 87"/>
          <p:cNvGrpSpPr>
            <a:grpSpLocks/>
          </p:cNvGrpSpPr>
          <p:nvPr/>
        </p:nvGrpSpPr>
        <p:grpSpPr bwMode="auto">
          <a:xfrm>
            <a:off x="2057400" y="4572000"/>
            <a:ext cx="457200" cy="77788"/>
            <a:chOff x="2400" y="3696"/>
            <a:chExt cx="288" cy="0"/>
          </a:xfrm>
        </p:grpSpPr>
        <p:sp>
          <p:nvSpPr>
            <p:cNvPr id="21569" name="Line 88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Line 89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514" name="Group 90"/>
          <p:cNvGrpSpPr>
            <a:grpSpLocks/>
          </p:cNvGrpSpPr>
          <p:nvPr/>
        </p:nvGrpSpPr>
        <p:grpSpPr bwMode="auto">
          <a:xfrm>
            <a:off x="6477000" y="4572000"/>
            <a:ext cx="457200" cy="77788"/>
            <a:chOff x="2400" y="3696"/>
            <a:chExt cx="288" cy="0"/>
          </a:xfrm>
        </p:grpSpPr>
        <p:sp>
          <p:nvSpPr>
            <p:cNvPr id="21567" name="Line 91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Line 92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517" name="Group 93"/>
          <p:cNvGrpSpPr>
            <a:grpSpLocks/>
          </p:cNvGrpSpPr>
          <p:nvPr/>
        </p:nvGrpSpPr>
        <p:grpSpPr bwMode="auto">
          <a:xfrm>
            <a:off x="1447800" y="4572000"/>
            <a:ext cx="457200" cy="77788"/>
            <a:chOff x="2400" y="3696"/>
            <a:chExt cx="288" cy="0"/>
          </a:xfrm>
        </p:grpSpPr>
        <p:sp>
          <p:nvSpPr>
            <p:cNvPr id="21565" name="Line 94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Line 95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520" name="Group 96"/>
          <p:cNvGrpSpPr>
            <a:grpSpLocks/>
          </p:cNvGrpSpPr>
          <p:nvPr/>
        </p:nvGrpSpPr>
        <p:grpSpPr bwMode="auto">
          <a:xfrm>
            <a:off x="6324600" y="4570413"/>
            <a:ext cx="457200" cy="77787"/>
            <a:chOff x="2400" y="3696"/>
            <a:chExt cx="288" cy="0"/>
          </a:xfrm>
        </p:grpSpPr>
        <p:sp>
          <p:nvSpPr>
            <p:cNvPr id="21563" name="Line 97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Line 98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523" name="Group 99"/>
          <p:cNvGrpSpPr>
            <a:grpSpLocks/>
          </p:cNvGrpSpPr>
          <p:nvPr/>
        </p:nvGrpSpPr>
        <p:grpSpPr bwMode="auto">
          <a:xfrm>
            <a:off x="1371600" y="4570413"/>
            <a:ext cx="457200" cy="77787"/>
            <a:chOff x="2400" y="3696"/>
            <a:chExt cx="288" cy="0"/>
          </a:xfrm>
        </p:grpSpPr>
        <p:sp>
          <p:nvSpPr>
            <p:cNvPr id="21561" name="Line 100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Line 101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59526" name="Picture 102" descr="tay cam but chi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18192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527" name="Picture 103" descr="Thuoc ke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97400"/>
            <a:ext cx="79248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Line 9"/>
          <p:cNvSpPr>
            <a:spLocks noChangeShapeType="1"/>
          </p:cNvSpPr>
          <p:nvPr/>
        </p:nvSpPr>
        <p:spPr bwMode="auto">
          <a:xfrm>
            <a:off x="6248400" y="105135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9"/>
          <p:cNvSpPr>
            <a:spLocks noChangeShapeType="1"/>
          </p:cNvSpPr>
          <p:nvPr/>
        </p:nvSpPr>
        <p:spPr bwMode="auto">
          <a:xfrm>
            <a:off x="6248400" y="2848335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11"/>
          <p:cNvSpPr>
            <a:spLocks noChangeShapeType="1"/>
          </p:cNvSpPr>
          <p:nvPr/>
        </p:nvSpPr>
        <p:spPr bwMode="auto">
          <a:xfrm>
            <a:off x="9067800" y="105135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11"/>
          <p:cNvSpPr>
            <a:spLocks noChangeShapeType="1"/>
          </p:cNvSpPr>
          <p:nvPr/>
        </p:nvSpPr>
        <p:spPr bwMode="auto">
          <a:xfrm>
            <a:off x="6248400" y="105135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12"/>
          <p:cNvSpPr>
            <a:spLocks noChangeShapeType="1"/>
          </p:cNvSpPr>
          <p:nvPr/>
        </p:nvSpPr>
        <p:spPr bwMode="auto">
          <a:xfrm flipV="1">
            <a:off x="6255327" y="70499"/>
            <a:ext cx="28194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534042"/>
              </p:ext>
            </p:extLst>
          </p:nvPr>
        </p:nvGraphicFramePr>
        <p:xfrm>
          <a:off x="7263151" y="1045657"/>
          <a:ext cx="5143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94" name="Equation" r:id="rId21" imgW="241200" imgH="215640" progId="Equation.DSMT4">
                  <p:embed/>
                </p:oleObj>
              </mc:Choice>
              <mc:Fallback>
                <p:oleObj name="Equation" r:id="rId21" imgW="2412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263151" y="1045657"/>
                        <a:ext cx="514350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55668" y="106149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 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851073" y="70499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 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Line 4"/>
          <p:cNvSpPr>
            <a:spLocks noChangeShapeType="1"/>
          </p:cNvSpPr>
          <p:nvPr/>
        </p:nvSpPr>
        <p:spPr bwMode="auto">
          <a:xfrm>
            <a:off x="3699164" y="971440"/>
            <a:ext cx="45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6"/>
          <p:cNvSpPr>
            <a:spLocks noChangeShapeType="1"/>
          </p:cNvSpPr>
          <p:nvPr/>
        </p:nvSpPr>
        <p:spPr bwMode="auto">
          <a:xfrm>
            <a:off x="3699164" y="97144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7"/>
          <p:cNvSpPr>
            <a:spLocks noChangeShapeType="1"/>
          </p:cNvSpPr>
          <p:nvPr/>
        </p:nvSpPr>
        <p:spPr bwMode="auto">
          <a:xfrm>
            <a:off x="4461164" y="97144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Line 8"/>
          <p:cNvSpPr>
            <a:spLocks noChangeShapeType="1"/>
          </p:cNvSpPr>
          <p:nvPr/>
        </p:nvSpPr>
        <p:spPr bwMode="auto">
          <a:xfrm>
            <a:off x="5223164" y="97144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Line 10"/>
          <p:cNvSpPr>
            <a:spLocks noChangeShapeType="1"/>
          </p:cNvSpPr>
          <p:nvPr/>
        </p:nvSpPr>
        <p:spPr bwMode="auto">
          <a:xfrm>
            <a:off x="2937164" y="97144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Line 11"/>
          <p:cNvSpPr>
            <a:spLocks noChangeShapeType="1"/>
          </p:cNvSpPr>
          <p:nvPr/>
        </p:nvSpPr>
        <p:spPr bwMode="auto">
          <a:xfrm>
            <a:off x="2175164" y="97144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Line 12"/>
          <p:cNvSpPr>
            <a:spLocks noChangeShapeType="1"/>
          </p:cNvSpPr>
          <p:nvPr/>
        </p:nvSpPr>
        <p:spPr bwMode="auto">
          <a:xfrm>
            <a:off x="1413164" y="97144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Text Box 15"/>
          <p:cNvSpPr txBox="1">
            <a:spLocks noChangeArrowheads="1"/>
          </p:cNvSpPr>
          <p:nvPr/>
        </p:nvSpPr>
        <p:spPr bwMode="auto">
          <a:xfrm>
            <a:off x="3546764" y="104764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0</a:t>
            </a:r>
          </a:p>
        </p:txBody>
      </p:sp>
      <p:sp>
        <p:nvSpPr>
          <p:cNvPr id="131" name="Text Box 16"/>
          <p:cNvSpPr txBox="1">
            <a:spLocks noChangeArrowheads="1"/>
          </p:cNvSpPr>
          <p:nvPr/>
        </p:nvSpPr>
        <p:spPr bwMode="auto">
          <a:xfrm>
            <a:off x="1946564" y="104764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-2</a:t>
            </a:r>
          </a:p>
        </p:txBody>
      </p:sp>
      <p:sp>
        <p:nvSpPr>
          <p:cNvPr id="132" name="Text Box 17"/>
          <p:cNvSpPr txBox="1">
            <a:spLocks noChangeArrowheads="1"/>
          </p:cNvSpPr>
          <p:nvPr/>
        </p:nvSpPr>
        <p:spPr bwMode="auto">
          <a:xfrm>
            <a:off x="5832764" y="104764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3</a:t>
            </a:r>
          </a:p>
        </p:txBody>
      </p:sp>
      <p:sp>
        <p:nvSpPr>
          <p:cNvPr id="133" name="Text Box 18"/>
          <p:cNvSpPr txBox="1">
            <a:spLocks noChangeArrowheads="1"/>
          </p:cNvSpPr>
          <p:nvPr/>
        </p:nvSpPr>
        <p:spPr bwMode="auto">
          <a:xfrm>
            <a:off x="5070764" y="104764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2</a:t>
            </a:r>
          </a:p>
        </p:txBody>
      </p:sp>
      <p:sp>
        <p:nvSpPr>
          <p:cNvPr id="134" name="Text Box 19"/>
          <p:cNvSpPr txBox="1">
            <a:spLocks noChangeArrowheads="1"/>
          </p:cNvSpPr>
          <p:nvPr/>
        </p:nvSpPr>
        <p:spPr bwMode="auto">
          <a:xfrm>
            <a:off x="4308764" y="104764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1</a:t>
            </a:r>
          </a:p>
        </p:txBody>
      </p:sp>
      <p:sp>
        <p:nvSpPr>
          <p:cNvPr id="135" name="Text Box 20"/>
          <p:cNvSpPr txBox="1">
            <a:spLocks noChangeArrowheads="1"/>
          </p:cNvSpPr>
          <p:nvPr/>
        </p:nvSpPr>
        <p:spPr bwMode="auto">
          <a:xfrm>
            <a:off x="2632364" y="104764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-1</a:t>
            </a:r>
          </a:p>
        </p:txBody>
      </p:sp>
      <p:sp>
        <p:nvSpPr>
          <p:cNvPr id="136" name="Text Box 21"/>
          <p:cNvSpPr txBox="1">
            <a:spLocks noChangeArrowheads="1"/>
          </p:cNvSpPr>
          <p:nvPr/>
        </p:nvSpPr>
        <p:spPr bwMode="auto">
          <a:xfrm>
            <a:off x="1108364" y="104764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-3</a:t>
            </a:r>
          </a:p>
        </p:txBody>
      </p:sp>
      <p:sp>
        <p:nvSpPr>
          <p:cNvPr id="137" name="Line 22"/>
          <p:cNvSpPr>
            <a:spLocks noChangeShapeType="1"/>
          </p:cNvSpPr>
          <p:nvPr/>
        </p:nvSpPr>
        <p:spPr bwMode="auto">
          <a:xfrm flipH="1">
            <a:off x="651164" y="971440"/>
            <a:ext cx="304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2161309" y="1353267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 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94855" y="2552089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 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356329"/>
              </p:ext>
            </p:extLst>
          </p:nvPr>
        </p:nvGraphicFramePr>
        <p:xfrm>
          <a:off x="2228850" y="2757089"/>
          <a:ext cx="5143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95" name="Equation" r:id="rId23" imgW="241200" imgH="215640" progId="Equation.DSMT4">
                  <p:embed/>
                </p:oleObj>
              </mc:Choice>
              <mc:Fallback>
                <p:oleObj name="Equation" r:id="rId23" imgW="241200" imgH="215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2757089"/>
                        <a:ext cx="51435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059873" y="1285875"/>
            <a:ext cx="6172200" cy="3529806"/>
            <a:chOff x="630377" y="838200"/>
            <a:chExt cx="6172200" cy="4343400"/>
          </a:xfrm>
        </p:grpSpPr>
        <p:pic>
          <p:nvPicPr>
            <p:cNvPr id="142" name="Picture 2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0377" y="838200"/>
              <a:ext cx="6172200" cy="4343400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CC"/>
              </a:solidFill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68927" y="2371281"/>
              <a:ext cx="24245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ở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đâu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  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175374"/>
                </p:ext>
              </p:extLst>
            </p:nvPr>
          </p:nvGraphicFramePr>
          <p:xfrm>
            <a:off x="1462811" y="2436649"/>
            <a:ext cx="511717" cy="457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96" name="Equation" r:id="rId26" imgW="241200" imgH="215640" progId="Equation.DSMT4">
                    <p:embed/>
                  </p:oleObj>
                </mc:Choice>
                <mc:Fallback>
                  <p:oleObj name="Equation" r:id="rId26" imgW="24120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1462811" y="2436649"/>
                          <a:ext cx="511717" cy="4578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5596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5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85885 -0.0020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59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34" y="-116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2000"/>
                                        <p:tgtEl>
                                          <p:spTgt spid="35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359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359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2" dur="50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5" dur="5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8" dur="500"/>
                                        <p:tgtEl>
                                          <p:spTgt spid="3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1" dur="500"/>
                                        <p:tgtEl>
                                          <p:spTgt spid="3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5" dur="500"/>
                                        <p:tgtEl>
                                          <p:spTgt spid="3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5" dur="50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 nodeType="clickPar">
                      <p:stCondLst>
                        <p:cond delay="indefinite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 nodeType="clickPar">
                      <p:stCondLst>
                        <p:cond delay="indefinite"/>
                      </p:stCondLst>
                      <p:childTnLst>
                        <p:par>
                          <p:cTn id="3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Par">
                      <p:stCondLst>
                        <p:cond delay="indefinite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0" grpId="0" animBg="1"/>
      <p:bldP spid="359431" grpId="0" animBg="1"/>
      <p:bldP spid="359432" grpId="0" animBg="1"/>
      <p:bldP spid="359433" grpId="0" animBg="1"/>
      <p:bldP spid="359433" grpId="1" animBg="1"/>
      <p:bldP spid="359434" grpId="0" animBg="1"/>
      <p:bldP spid="359434" grpId="1" animBg="1"/>
      <p:bldP spid="359435" grpId="0" animBg="1"/>
      <p:bldP spid="359435" grpId="1" animBg="1"/>
      <p:bldP spid="359436" grpId="0" animBg="1"/>
      <p:bldP spid="359436" grpId="1" animBg="1"/>
      <p:bldP spid="359437" grpId="0" animBg="1"/>
      <p:bldP spid="359437" grpId="1" animBg="1"/>
      <p:bldP spid="359438" grpId="0" animBg="1"/>
      <p:bldP spid="359439" grpId="0"/>
      <p:bldP spid="359440" grpId="0"/>
      <p:bldP spid="359441" grpId="0"/>
      <p:bldP spid="359450" grpId="0" animBg="1"/>
      <p:bldP spid="359451" grpId="0" animBg="1"/>
      <p:bldP spid="359452" grpId="0" animBg="1"/>
      <p:bldP spid="359453" grpId="0" animBg="1"/>
      <p:bldP spid="359454" grpId="0" animBg="1"/>
      <p:bldP spid="359458" grpId="0" animBg="1"/>
      <p:bldP spid="359459" grpId="0" animBg="1"/>
      <p:bldP spid="112" grpId="0" animBg="1"/>
      <p:bldP spid="115" grpId="0" animBg="1"/>
      <p:bldP spid="116" grpId="0" animBg="1"/>
      <p:bldP spid="117" grpId="0" animBg="1"/>
      <p:bldP spid="118" grpId="0" animBg="1"/>
      <p:bldP spid="4" grpId="0"/>
      <p:bldP spid="122" grpId="0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 animBg="1"/>
      <p:bldP spid="137" grpId="1" animBg="1"/>
      <p:bldP spid="138" grpId="0"/>
      <p:bldP spid="138" grpId="1"/>
      <p:bldP spid="139" grpId="0"/>
      <p:bldP spid="13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9"/>
          <p:cNvSpPr txBox="1">
            <a:spLocks noChangeArrowheads="1"/>
          </p:cNvSpPr>
          <p:nvPr/>
        </p:nvSpPr>
        <p:spPr bwMode="auto">
          <a:xfrm>
            <a:off x="171450" y="2351602"/>
            <a:ext cx="9601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thực 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biểu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  <a:defRPr/>
            </a:pPr>
            <a:endParaRPr lang="en-US" altLang="vi-VN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0"/>
          <p:cNvSpPr txBox="1">
            <a:spLocks noChangeArrowheads="1"/>
          </p:cNvSpPr>
          <p:nvPr/>
        </p:nvSpPr>
        <p:spPr bwMode="auto">
          <a:xfrm>
            <a:off x="171450" y="3505200"/>
            <a:ext cx="851535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vi-VN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vi-VN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vi-VN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vi-VN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vi-VN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vi-VN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altLang="vi-VN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vi-VN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altLang="vi-VN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vi-VN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vi-VN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vi-VN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altLang="vi-VN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vi-VN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vi-VN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altLang="vi-V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vi-V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0" name="Text Box 2"/>
          <p:cNvSpPr txBox="1">
            <a:spLocks noChangeArrowheads="1"/>
          </p:cNvSpPr>
          <p:nvPr/>
        </p:nvSpPr>
        <p:spPr bwMode="auto">
          <a:xfrm>
            <a:off x="171450" y="0"/>
            <a:ext cx="39433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 u="sng" dirty="0">
                <a:solidFill>
                  <a:srgbClr val="C00000"/>
                </a:solidFill>
                <a:latin typeface=".VnTime" pitchFamily="34" charset="0"/>
              </a:rPr>
              <a:t>2. </a:t>
            </a:r>
            <a:r>
              <a:rPr lang="en-US" altLang="vi-VN" sz="3600" b="1" i="1" u="sng" dirty="0" err="1">
                <a:solidFill>
                  <a:srgbClr val="C00000"/>
                </a:solidFill>
                <a:latin typeface=".VnTime" pitchFamily="34" charset="0"/>
              </a:rPr>
              <a:t>Trôc</a:t>
            </a:r>
            <a:r>
              <a:rPr lang="en-US" altLang="vi-VN" sz="3600" b="1" i="1" u="sng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600" b="1" i="1" u="sng" dirty="0" err="1">
                <a:solidFill>
                  <a:srgbClr val="C00000"/>
                </a:solidFill>
                <a:latin typeface=".VnTime" pitchFamily="34" charset="0"/>
              </a:rPr>
              <a:t>sè</a:t>
            </a:r>
            <a:r>
              <a:rPr lang="en-US" altLang="vi-VN" sz="3600" b="1" i="1" u="sng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vi-VN" sz="3600" b="1" i="1" u="sng" dirty="0" err="1">
                <a:solidFill>
                  <a:srgbClr val="C00000"/>
                </a:solidFill>
                <a:latin typeface=".VnTime" pitchFamily="34" charset="0"/>
              </a:rPr>
              <a:t>thùc</a:t>
            </a:r>
            <a:r>
              <a:rPr lang="en-US" altLang="vi-VN" sz="3600" b="1" dirty="0">
                <a:solidFill>
                  <a:srgbClr val="C00000"/>
                </a:solidFill>
              </a:rPr>
              <a:t>  </a:t>
            </a:r>
          </a:p>
        </p:txBody>
      </p:sp>
      <p:grpSp>
        <p:nvGrpSpPr>
          <p:cNvPr id="102" name="Group 5"/>
          <p:cNvGrpSpPr>
            <a:grpSpLocks/>
          </p:cNvGrpSpPr>
          <p:nvPr/>
        </p:nvGrpSpPr>
        <p:grpSpPr bwMode="auto">
          <a:xfrm>
            <a:off x="1371600" y="1044727"/>
            <a:ext cx="5886450" cy="915988"/>
            <a:chOff x="384" y="2879"/>
            <a:chExt cx="4944" cy="577"/>
          </a:xfrm>
        </p:grpSpPr>
        <p:sp>
          <p:nvSpPr>
            <p:cNvPr id="103" name="Line 6"/>
            <p:cNvSpPr>
              <a:spLocks noChangeShapeType="1"/>
            </p:cNvSpPr>
            <p:nvPr/>
          </p:nvSpPr>
          <p:spPr bwMode="auto">
            <a:xfrm>
              <a:off x="384" y="2880"/>
              <a:ext cx="49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" name="Group 7"/>
            <p:cNvGrpSpPr>
              <a:grpSpLocks/>
            </p:cNvGrpSpPr>
            <p:nvPr/>
          </p:nvGrpSpPr>
          <p:grpSpPr bwMode="auto">
            <a:xfrm>
              <a:off x="672" y="2879"/>
              <a:ext cx="3792" cy="577"/>
              <a:chOff x="672" y="2879"/>
              <a:chExt cx="3792" cy="577"/>
            </a:xfrm>
          </p:grpSpPr>
          <p:sp>
            <p:nvSpPr>
              <p:cNvPr id="105" name="Line 8"/>
              <p:cNvSpPr>
                <a:spLocks noChangeShapeType="1"/>
              </p:cNvSpPr>
              <p:nvPr/>
            </p:nvSpPr>
            <p:spPr bwMode="auto">
              <a:xfrm>
                <a:off x="816" y="2880"/>
                <a:ext cx="17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9"/>
              <p:cNvSpPr>
                <a:spLocks noChangeShapeType="1"/>
              </p:cNvSpPr>
              <p:nvPr/>
            </p:nvSpPr>
            <p:spPr bwMode="auto">
              <a:xfrm>
                <a:off x="2592" y="2880"/>
                <a:ext cx="17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0"/>
              <p:cNvSpPr>
                <a:spLocks noChangeShapeType="1"/>
              </p:cNvSpPr>
              <p:nvPr/>
            </p:nvSpPr>
            <p:spPr bwMode="auto">
              <a:xfrm>
                <a:off x="2592" y="288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Text Box 11"/>
              <p:cNvSpPr txBox="1">
                <a:spLocks noChangeArrowheads="1"/>
              </p:cNvSpPr>
              <p:nvPr/>
            </p:nvSpPr>
            <p:spPr bwMode="auto">
              <a:xfrm>
                <a:off x="672" y="2928"/>
                <a:ext cx="28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1800">
                    <a:solidFill>
                      <a:srgbClr val="CC0000"/>
                    </a:solidFill>
                    <a:latin typeface=".VnTime" pitchFamily="34" charset="0"/>
                  </a:rPr>
                  <a:t>0</a:t>
                </a:r>
              </a:p>
            </p:txBody>
          </p:sp>
          <p:sp>
            <p:nvSpPr>
              <p:cNvPr id="109" name="Text Box 12"/>
              <p:cNvSpPr txBox="1">
                <a:spLocks noChangeArrowheads="1"/>
              </p:cNvSpPr>
              <p:nvPr/>
            </p:nvSpPr>
            <p:spPr bwMode="auto">
              <a:xfrm>
                <a:off x="2496" y="2899"/>
                <a:ext cx="28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1800">
                    <a:solidFill>
                      <a:srgbClr val="CC0000"/>
                    </a:solidFill>
                    <a:latin typeface=".VnTime" pitchFamily="34" charset="0"/>
                  </a:rPr>
                  <a:t>1</a:t>
                </a:r>
              </a:p>
            </p:txBody>
          </p:sp>
          <p:sp>
            <p:nvSpPr>
              <p:cNvPr id="110" name="Text Box 13"/>
              <p:cNvSpPr txBox="1">
                <a:spLocks noChangeArrowheads="1"/>
              </p:cNvSpPr>
              <p:nvPr/>
            </p:nvSpPr>
            <p:spPr bwMode="auto">
              <a:xfrm>
                <a:off x="4272" y="2899"/>
                <a:ext cx="19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1800">
                    <a:solidFill>
                      <a:srgbClr val="CC0000"/>
                    </a:solidFill>
                    <a:latin typeface=".VnTime" pitchFamily="34" charset="0"/>
                  </a:rPr>
                  <a:t>2</a:t>
                </a:r>
              </a:p>
            </p:txBody>
          </p:sp>
          <p:graphicFrame>
            <p:nvGraphicFramePr>
              <p:cNvPr id="111" name="Object 14"/>
              <p:cNvGraphicFramePr>
                <a:graphicFrameLocks noChangeAspect="1"/>
              </p:cNvGraphicFramePr>
              <p:nvPr/>
            </p:nvGraphicFramePr>
            <p:xfrm>
              <a:off x="3168" y="2958"/>
              <a:ext cx="288" cy="2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538" name="Equation" r:id="rId3" imgW="218954" imgH="200055" progId="Equation.DSMT4">
                      <p:embed/>
                    </p:oleObj>
                  </mc:Choice>
                  <mc:Fallback>
                    <p:oleObj name="Equation" r:id="rId3" imgW="218954" imgH="20005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8" y="2958"/>
                            <a:ext cx="288" cy="25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" name="Object 15"/>
              <p:cNvGraphicFramePr>
                <a:graphicFrameLocks noChangeAspect="1"/>
              </p:cNvGraphicFramePr>
              <p:nvPr/>
            </p:nvGraphicFramePr>
            <p:xfrm>
              <a:off x="3984" y="2976"/>
              <a:ext cx="288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539" name="Equation" r:id="rId5" imgW="209476" imgH="209596" progId="Equation.DSMT4">
                      <p:embed/>
                    </p:oleObj>
                  </mc:Choice>
                  <mc:Fallback>
                    <p:oleObj name="Equation" r:id="rId5" imgW="209476" imgH="209596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84" y="2976"/>
                            <a:ext cx="288" cy="2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3" name="Object 16"/>
              <p:cNvGraphicFramePr>
                <a:graphicFrameLocks noChangeAspect="1"/>
              </p:cNvGraphicFramePr>
              <p:nvPr/>
            </p:nvGraphicFramePr>
            <p:xfrm>
              <a:off x="1536" y="2928"/>
              <a:ext cx="205" cy="5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540" name="Equation" r:id="rId7" imgW="152334" imgH="393529" progId="Equation.DSMT4">
                      <p:embed/>
                    </p:oleObj>
                  </mc:Choice>
                  <mc:Fallback>
                    <p:oleObj name="Equation" r:id="rId7" imgW="152334" imgH="39352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36" y="2928"/>
                            <a:ext cx="205" cy="5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4" name="Object 17"/>
              <p:cNvGraphicFramePr>
                <a:graphicFrameLocks noChangeAspect="1"/>
              </p:cNvGraphicFramePr>
              <p:nvPr/>
            </p:nvGraphicFramePr>
            <p:xfrm>
              <a:off x="3840" y="2928"/>
              <a:ext cx="186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541" name="Equation" r:id="rId9" imgW="152334" imgH="393529" progId="Equation.DSMT4">
                      <p:embed/>
                    </p:oleObj>
                  </mc:Choice>
                  <mc:Fallback>
                    <p:oleObj name="Equation" r:id="rId9" imgW="152334" imgH="39352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0" y="2928"/>
                            <a:ext cx="186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5" name="Object 18"/>
              <p:cNvGraphicFramePr>
                <a:graphicFrameLocks noChangeAspect="1"/>
              </p:cNvGraphicFramePr>
              <p:nvPr/>
            </p:nvGraphicFramePr>
            <p:xfrm>
              <a:off x="1159" y="2928"/>
              <a:ext cx="185" cy="4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542" name="Equation" r:id="rId11" imgW="152334" imgH="393529" progId="Equation.DSMT4">
                      <p:embed/>
                    </p:oleObj>
                  </mc:Choice>
                  <mc:Fallback>
                    <p:oleObj name="Equation" r:id="rId11" imgW="152334" imgH="39352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59" y="2928"/>
                            <a:ext cx="185" cy="47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6" name="Object 19"/>
              <p:cNvGraphicFramePr>
                <a:graphicFrameLocks noChangeAspect="1"/>
              </p:cNvGraphicFramePr>
              <p:nvPr/>
            </p:nvGraphicFramePr>
            <p:xfrm>
              <a:off x="3408" y="2928"/>
              <a:ext cx="185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543" name="Equation" r:id="rId13" imgW="152334" imgH="393529" progId="Equation.DSMT4">
                      <p:embed/>
                    </p:oleObj>
                  </mc:Choice>
                  <mc:Fallback>
                    <p:oleObj name="Equation" r:id="rId13" imgW="152334" imgH="39352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08" y="2928"/>
                            <a:ext cx="185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7" name="Object 20"/>
              <p:cNvGraphicFramePr>
                <a:graphicFrameLocks noChangeAspect="1"/>
              </p:cNvGraphicFramePr>
              <p:nvPr/>
            </p:nvGraphicFramePr>
            <p:xfrm>
              <a:off x="2070" y="2976"/>
              <a:ext cx="186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544" name="Equation" r:id="rId15" imgW="152334" imgH="393529" progId="Equation.DSMT4">
                      <p:embed/>
                    </p:oleObj>
                  </mc:Choice>
                  <mc:Fallback>
                    <p:oleObj name="Equation" r:id="rId15" imgW="152334" imgH="39352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70" y="2976"/>
                            <a:ext cx="186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8" name="Object 21"/>
              <p:cNvGraphicFramePr>
                <a:graphicFrameLocks noChangeAspect="1"/>
              </p:cNvGraphicFramePr>
              <p:nvPr/>
            </p:nvGraphicFramePr>
            <p:xfrm>
              <a:off x="2928" y="2928"/>
              <a:ext cx="186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545" name="Equation" r:id="rId17" imgW="152334" imgH="393529" progId="Equation.DSMT4">
                      <p:embed/>
                    </p:oleObj>
                  </mc:Choice>
                  <mc:Fallback>
                    <p:oleObj name="Equation" r:id="rId17" imgW="152334" imgH="39352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28" y="2928"/>
                            <a:ext cx="186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9" name="Line 22"/>
              <p:cNvSpPr>
                <a:spLocks noChangeShapeType="1"/>
              </p:cNvSpPr>
              <p:nvPr/>
            </p:nvSpPr>
            <p:spPr bwMode="auto">
              <a:xfrm>
                <a:off x="1680" y="2880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23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24"/>
              <p:cNvSpPr>
                <a:spLocks noChangeShapeType="1"/>
              </p:cNvSpPr>
              <p:nvPr/>
            </p:nvSpPr>
            <p:spPr bwMode="auto">
              <a:xfrm>
                <a:off x="2592" y="288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25"/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26"/>
              <p:cNvSpPr>
                <a:spLocks noChangeShapeType="1"/>
              </p:cNvSpPr>
              <p:nvPr/>
            </p:nvSpPr>
            <p:spPr bwMode="auto">
              <a:xfrm>
                <a:off x="3936" y="288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27"/>
              <p:cNvSpPr>
                <a:spLocks noChangeShapeType="1"/>
              </p:cNvSpPr>
              <p:nvPr/>
            </p:nvSpPr>
            <p:spPr bwMode="auto">
              <a:xfrm>
                <a:off x="2592" y="288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28"/>
              <p:cNvSpPr>
                <a:spLocks noChangeShapeType="1"/>
              </p:cNvSpPr>
              <p:nvPr/>
            </p:nvSpPr>
            <p:spPr bwMode="auto">
              <a:xfrm>
                <a:off x="2592" y="2880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6" name="Group 29"/>
              <p:cNvGrpSpPr>
                <a:grpSpLocks/>
              </p:cNvGrpSpPr>
              <p:nvPr/>
            </p:nvGrpSpPr>
            <p:grpSpPr bwMode="auto">
              <a:xfrm>
                <a:off x="2208" y="2880"/>
                <a:ext cx="288" cy="0"/>
                <a:chOff x="2400" y="3696"/>
                <a:chExt cx="288" cy="0"/>
              </a:xfrm>
            </p:grpSpPr>
            <p:sp>
              <p:nvSpPr>
                <p:cNvPr id="184" name="Line 30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31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32"/>
              <p:cNvGrpSpPr>
                <a:grpSpLocks/>
              </p:cNvGrpSpPr>
              <p:nvPr/>
            </p:nvGrpSpPr>
            <p:grpSpPr bwMode="auto">
              <a:xfrm>
                <a:off x="2640" y="2880"/>
                <a:ext cx="288" cy="49"/>
                <a:chOff x="2400" y="3696"/>
                <a:chExt cx="288" cy="0"/>
              </a:xfrm>
            </p:grpSpPr>
            <p:sp>
              <p:nvSpPr>
                <p:cNvPr id="182" name="Line 33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34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35"/>
              <p:cNvGrpSpPr>
                <a:grpSpLocks/>
              </p:cNvGrpSpPr>
              <p:nvPr/>
            </p:nvGrpSpPr>
            <p:grpSpPr bwMode="auto">
              <a:xfrm>
                <a:off x="1776" y="2880"/>
                <a:ext cx="288" cy="49"/>
                <a:chOff x="2400" y="3696"/>
                <a:chExt cx="288" cy="0"/>
              </a:xfrm>
            </p:grpSpPr>
            <p:sp>
              <p:nvSpPr>
                <p:cNvPr id="180" name="Line 36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37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38"/>
              <p:cNvGrpSpPr>
                <a:grpSpLocks/>
              </p:cNvGrpSpPr>
              <p:nvPr/>
            </p:nvGrpSpPr>
            <p:grpSpPr bwMode="auto">
              <a:xfrm>
                <a:off x="3072" y="2880"/>
                <a:ext cx="288" cy="49"/>
                <a:chOff x="2400" y="3696"/>
                <a:chExt cx="288" cy="0"/>
              </a:xfrm>
            </p:grpSpPr>
            <p:sp>
              <p:nvSpPr>
                <p:cNvPr id="178" name="Line 39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40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41"/>
              <p:cNvGrpSpPr>
                <a:grpSpLocks/>
              </p:cNvGrpSpPr>
              <p:nvPr/>
            </p:nvGrpSpPr>
            <p:grpSpPr bwMode="auto">
              <a:xfrm>
                <a:off x="1344" y="2880"/>
                <a:ext cx="288" cy="49"/>
                <a:chOff x="2400" y="3696"/>
                <a:chExt cx="288" cy="0"/>
              </a:xfrm>
            </p:grpSpPr>
            <p:sp>
              <p:nvSpPr>
                <p:cNvPr id="176" name="Line 42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43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44"/>
              <p:cNvGrpSpPr>
                <a:grpSpLocks/>
              </p:cNvGrpSpPr>
              <p:nvPr/>
            </p:nvGrpSpPr>
            <p:grpSpPr bwMode="auto">
              <a:xfrm>
                <a:off x="3600" y="2880"/>
                <a:ext cx="288" cy="49"/>
                <a:chOff x="2400" y="3696"/>
                <a:chExt cx="288" cy="0"/>
              </a:xfrm>
            </p:grpSpPr>
            <p:sp>
              <p:nvSpPr>
                <p:cNvPr id="174" name="Line 45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46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2" name="Group 47"/>
              <p:cNvGrpSpPr>
                <a:grpSpLocks/>
              </p:cNvGrpSpPr>
              <p:nvPr/>
            </p:nvGrpSpPr>
            <p:grpSpPr bwMode="auto">
              <a:xfrm>
                <a:off x="4032" y="2880"/>
                <a:ext cx="288" cy="49"/>
                <a:chOff x="2400" y="3696"/>
                <a:chExt cx="288" cy="0"/>
              </a:xfrm>
            </p:grpSpPr>
            <p:sp>
              <p:nvSpPr>
                <p:cNvPr id="172" name="Line 48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49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" name="Group 50"/>
              <p:cNvGrpSpPr>
                <a:grpSpLocks/>
              </p:cNvGrpSpPr>
              <p:nvPr/>
            </p:nvGrpSpPr>
            <p:grpSpPr bwMode="auto">
              <a:xfrm>
                <a:off x="960" y="2879"/>
                <a:ext cx="288" cy="49"/>
                <a:chOff x="2400" y="3696"/>
                <a:chExt cx="288" cy="0"/>
              </a:xfrm>
            </p:grpSpPr>
            <p:sp>
              <p:nvSpPr>
                <p:cNvPr id="170" name="Line 51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52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" name="Group 53"/>
              <p:cNvGrpSpPr>
                <a:grpSpLocks/>
              </p:cNvGrpSpPr>
              <p:nvPr/>
            </p:nvGrpSpPr>
            <p:grpSpPr bwMode="auto">
              <a:xfrm>
                <a:off x="2688" y="2879"/>
                <a:ext cx="288" cy="49"/>
                <a:chOff x="2400" y="3696"/>
                <a:chExt cx="288" cy="0"/>
              </a:xfrm>
            </p:grpSpPr>
            <p:sp>
              <p:nvSpPr>
                <p:cNvPr id="168" name="Line 54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55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5" name="Group 56"/>
              <p:cNvGrpSpPr>
                <a:grpSpLocks/>
              </p:cNvGrpSpPr>
              <p:nvPr/>
            </p:nvGrpSpPr>
            <p:grpSpPr bwMode="auto">
              <a:xfrm>
                <a:off x="2256" y="2880"/>
                <a:ext cx="288" cy="49"/>
                <a:chOff x="2400" y="3696"/>
                <a:chExt cx="288" cy="0"/>
              </a:xfrm>
            </p:grpSpPr>
            <p:sp>
              <p:nvSpPr>
                <p:cNvPr id="166" name="Line 57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58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59"/>
              <p:cNvGrpSpPr>
                <a:grpSpLocks/>
              </p:cNvGrpSpPr>
              <p:nvPr/>
            </p:nvGrpSpPr>
            <p:grpSpPr bwMode="auto">
              <a:xfrm>
                <a:off x="3120" y="2880"/>
                <a:ext cx="288" cy="49"/>
                <a:chOff x="2400" y="3696"/>
                <a:chExt cx="288" cy="0"/>
              </a:xfrm>
            </p:grpSpPr>
            <p:sp>
              <p:nvSpPr>
                <p:cNvPr id="164" name="Line 60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61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7" name="Group 62"/>
              <p:cNvGrpSpPr>
                <a:grpSpLocks/>
              </p:cNvGrpSpPr>
              <p:nvPr/>
            </p:nvGrpSpPr>
            <p:grpSpPr bwMode="auto">
              <a:xfrm>
                <a:off x="1824" y="2880"/>
                <a:ext cx="288" cy="49"/>
                <a:chOff x="2400" y="3696"/>
                <a:chExt cx="288" cy="0"/>
              </a:xfrm>
            </p:grpSpPr>
            <p:sp>
              <p:nvSpPr>
                <p:cNvPr id="162" name="Line 63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Line 64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" name="Group 65"/>
              <p:cNvGrpSpPr>
                <a:grpSpLocks/>
              </p:cNvGrpSpPr>
              <p:nvPr/>
            </p:nvGrpSpPr>
            <p:grpSpPr bwMode="auto">
              <a:xfrm>
                <a:off x="3456" y="2880"/>
                <a:ext cx="288" cy="49"/>
                <a:chOff x="2400" y="3696"/>
                <a:chExt cx="288" cy="0"/>
              </a:xfrm>
            </p:grpSpPr>
            <p:sp>
              <p:nvSpPr>
                <p:cNvPr id="160" name="Line 66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67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9" name="Group 68"/>
              <p:cNvGrpSpPr>
                <a:grpSpLocks/>
              </p:cNvGrpSpPr>
              <p:nvPr/>
            </p:nvGrpSpPr>
            <p:grpSpPr bwMode="auto">
              <a:xfrm>
                <a:off x="1440" y="2880"/>
                <a:ext cx="288" cy="49"/>
                <a:chOff x="2400" y="3696"/>
                <a:chExt cx="288" cy="0"/>
              </a:xfrm>
            </p:grpSpPr>
            <p:sp>
              <p:nvSpPr>
                <p:cNvPr id="158" name="Line 69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70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0" name="Group 71"/>
              <p:cNvGrpSpPr>
                <a:grpSpLocks/>
              </p:cNvGrpSpPr>
              <p:nvPr/>
            </p:nvGrpSpPr>
            <p:grpSpPr bwMode="auto">
              <a:xfrm>
                <a:off x="3840" y="2880"/>
                <a:ext cx="288" cy="49"/>
                <a:chOff x="2400" y="3696"/>
                <a:chExt cx="288" cy="0"/>
              </a:xfrm>
            </p:grpSpPr>
            <p:sp>
              <p:nvSpPr>
                <p:cNvPr id="156" name="Line 72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73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74"/>
              <p:cNvGrpSpPr>
                <a:grpSpLocks/>
              </p:cNvGrpSpPr>
              <p:nvPr/>
            </p:nvGrpSpPr>
            <p:grpSpPr bwMode="auto">
              <a:xfrm>
                <a:off x="1296" y="2880"/>
                <a:ext cx="288" cy="49"/>
                <a:chOff x="2400" y="3696"/>
                <a:chExt cx="288" cy="0"/>
              </a:xfrm>
            </p:grpSpPr>
            <p:sp>
              <p:nvSpPr>
                <p:cNvPr id="154" name="Line 75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76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77"/>
              <p:cNvGrpSpPr>
                <a:grpSpLocks/>
              </p:cNvGrpSpPr>
              <p:nvPr/>
            </p:nvGrpSpPr>
            <p:grpSpPr bwMode="auto">
              <a:xfrm>
                <a:off x="4080" y="2880"/>
                <a:ext cx="288" cy="49"/>
                <a:chOff x="2400" y="3696"/>
                <a:chExt cx="288" cy="0"/>
              </a:xfrm>
            </p:grpSpPr>
            <p:sp>
              <p:nvSpPr>
                <p:cNvPr id="152" name="Line 78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79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" name="Group 80"/>
              <p:cNvGrpSpPr>
                <a:grpSpLocks/>
              </p:cNvGrpSpPr>
              <p:nvPr/>
            </p:nvGrpSpPr>
            <p:grpSpPr bwMode="auto">
              <a:xfrm>
                <a:off x="912" y="2880"/>
                <a:ext cx="288" cy="49"/>
                <a:chOff x="2400" y="3696"/>
                <a:chExt cx="288" cy="0"/>
              </a:xfrm>
            </p:grpSpPr>
            <p:sp>
              <p:nvSpPr>
                <p:cNvPr id="150" name="Line 81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82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4" name="Group 83"/>
              <p:cNvGrpSpPr>
                <a:grpSpLocks/>
              </p:cNvGrpSpPr>
              <p:nvPr/>
            </p:nvGrpSpPr>
            <p:grpSpPr bwMode="auto">
              <a:xfrm>
                <a:off x="3984" y="2879"/>
                <a:ext cx="288" cy="49"/>
                <a:chOff x="2400" y="3696"/>
                <a:chExt cx="288" cy="0"/>
              </a:xfrm>
            </p:grpSpPr>
            <p:sp>
              <p:nvSpPr>
                <p:cNvPr id="148" name="Line 84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85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86"/>
              <p:cNvGrpSpPr>
                <a:grpSpLocks/>
              </p:cNvGrpSpPr>
              <p:nvPr/>
            </p:nvGrpSpPr>
            <p:grpSpPr bwMode="auto">
              <a:xfrm>
                <a:off x="864" y="2879"/>
                <a:ext cx="288" cy="49"/>
                <a:chOff x="2400" y="3696"/>
                <a:chExt cx="288" cy="0"/>
              </a:xfrm>
            </p:grpSpPr>
            <p:sp>
              <p:nvSpPr>
                <p:cNvPr id="146" name="Line 87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88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1686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152400" y="914400"/>
            <a:ext cx="87630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endParaRPr lang="en-US" sz="36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2551" y="228600"/>
            <a:ext cx="1510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36997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386013"/>
            <a:ext cx="3967163" cy="13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2013"/>
            <a:ext cx="5675313" cy="176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2811463"/>
            <a:ext cx="5070475" cy="10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677988"/>
            <a:ext cx="2744787" cy="201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3063875"/>
            <a:ext cx="1374775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91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12951536491686508866_574_5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800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 descr="450603ss06xdzo9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14478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Process 7"/>
          <p:cNvSpPr/>
          <p:nvPr/>
        </p:nvSpPr>
        <p:spPr>
          <a:xfrm>
            <a:off x="838200" y="304800"/>
            <a:ext cx="7429500" cy="1069848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HƯỚNG DẪN VỀ NHÀ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7416" name="Picture 10" descr="Picture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83820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 descr="Picture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Picture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4820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0" descr="Picture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0" descr="Picture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0" descr="Picture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0" descr="Picture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51575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0" descr="Picture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251575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0" descr="Picture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0" descr="Picture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938645" y="2286000"/>
            <a:ext cx="6934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90, 91, 92 SGK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45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1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4925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45 SGK</a:t>
            </a:r>
            <a:endParaRPr lang="en-US" sz="2800" b="1" u="sng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557826"/>
              </p:ext>
            </p:extLst>
          </p:nvPr>
        </p:nvGraphicFramePr>
        <p:xfrm>
          <a:off x="1552448" y="838200"/>
          <a:ext cx="3794098" cy="2049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4" name="Equation" r:id="rId3" imgW="1574640" imgH="850680" progId="Equation.DSMT4">
                  <p:embed/>
                </p:oleObj>
              </mc:Choice>
              <mc:Fallback>
                <p:oleObj name="Equation" r:id="rId3" imgW="157464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2448" y="838200"/>
                        <a:ext cx="3794098" cy="2049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694907"/>
              </p:ext>
            </p:extLst>
          </p:nvPr>
        </p:nvGraphicFramePr>
        <p:xfrm>
          <a:off x="4822698" y="184483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5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22698" y="184483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548742"/>
              </p:ext>
            </p:extLst>
          </p:nvPr>
        </p:nvGraphicFramePr>
        <p:xfrm>
          <a:off x="1600200" y="2971800"/>
          <a:ext cx="4772152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6" name="Equation" r:id="rId7" imgW="1955520" imgH="634680" progId="Equation.DSMT4">
                  <p:embed/>
                </p:oleObj>
              </mc:Choice>
              <mc:Fallback>
                <p:oleObj name="Equation" r:id="rId7" imgW="19555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00200" y="2971800"/>
                        <a:ext cx="4772152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920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 flipH="1">
            <a:off x="1095375" y="2882900"/>
            <a:ext cx="1752600" cy="2849563"/>
            <a:chOff x="1707" y="1463"/>
            <a:chExt cx="848" cy="1795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1710" y="1476"/>
              <a:ext cx="812" cy="1782"/>
            </a:xfrm>
            <a:custGeom>
              <a:avLst/>
              <a:gdLst>
                <a:gd name="T0" fmla="*/ 0 w 812"/>
                <a:gd name="T1" fmla="*/ 0 h 1782"/>
                <a:gd name="T2" fmla="*/ 141 w 812"/>
                <a:gd name="T3" fmla="*/ 32 h 1782"/>
                <a:gd name="T4" fmla="*/ 248 w 812"/>
                <a:gd name="T5" fmla="*/ 90 h 1782"/>
                <a:gd name="T6" fmla="*/ 343 w 812"/>
                <a:gd name="T7" fmla="*/ 178 h 1782"/>
                <a:gd name="T8" fmla="*/ 452 w 812"/>
                <a:gd name="T9" fmla="*/ 307 h 1782"/>
                <a:gd name="T10" fmla="*/ 554 w 812"/>
                <a:gd name="T11" fmla="*/ 484 h 1782"/>
                <a:gd name="T12" fmla="*/ 641 w 812"/>
                <a:gd name="T13" fmla="*/ 686 h 1782"/>
                <a:gd name="T14" fmla="*/ 698 w 812"/>
                <a:gd name="T15" fmla="*/ 871 h 1782"/>
                <a:gd name="T16" fmla="*/ 746 w 812"/>
                <a:gd name="T17" fmla="*/ 1081 h 1782"/>
                <a:gd name="T18" fmla="*/ 772 w 812"/>
                <a:gd name="T19" fmla="*/ 1225 h 1782"/>
                <a:gd name="T20" fmla="*/ 793 w 812"/>
                <a:gd name="T21" fmla="*/ 1387 h 1782"/>
                <a:gd name="T22" fmla="*/ 808 w 812"/>
                <a:gd name="T23" fmla="*/ 1605 h 1782"/>
                <a:gd name="T24" fmla="*/ 812 w 812"/>
                <a:gd name="T25" fmla="*/ 1774 h 1782"/>
                <a:gd name="T26" fmla="*/ 812 w 812"/>
                <a:gd name="T27" fmla="*/ 1782 h 17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12"/>
                <a:gd name="T43" fmla="*/ 0 h 1782"/>
                <a:gd name="T44" fmla="*/ 812 w 812"/>
                <a:gd name="T45" fmla="*/ 1782 h 17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12" h="1782">
                  <a:moveTo>
                    <a:pt x="0" y="0"/>
                  </a:moveTo>
                  <a:lnTo>
                    <a:pt x="141" y="32"/>
                  </a:lnTo>
                  <a:lnTo>
                    <a:pt x="248" y="90"/>
                  </a:lnTo>
                  <a:lnTo>
                    <a:pt x="343" y="178"/>
                  </a:lnTo>
                  <a:lnTo>
                    <a:pt x="452" y="307"/>
                  </a:lnTo>
                  <a:lnTo>
                    <a:pt x="554" y="484"/>
                  </a:lnTo>
                  <a:lnTo>
                    <a:pt x="641" y="686"/>
                  </a:lnTo>
                  <a:lnTo>
                    <a:pt x="698" y="871"/>
                  </a:lnTo>
                  <a:lnTo>
                    <a:pt x="746" y="1081"/>
                  </a:lnTo>
                  <a:lnTo>
                    <a:pt x="772" y="1225"/>
                  </a:lnTo>
                  <a:lnTo>
                    <a:pt x="793" y="1387"/>
                  </a:lnTo>
                  <a:lnTo>
                    <a:pt x="808" y="1605"/>
                  </a:lnTo>
                  <a:lnTo>
                    <a:pt x="812" y="1774"/>
                  </a:lnTo>
                  <a:lnTo>
                    <a:pt x="812" y="1782"/>
                  </a:lnTo>
                </a:path>
              </a:pathLst>
            </a:custGeom>
            <a:noFill/>
            <a:ln w="14288">
              <a:solidFill>
                <a:srgbClr val="808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707" y="1466"/>
              <a:ext cx="833" cy="1781"/>
            </a:xfrm>
            <a:custGeom>
              <a:avLst/>
              <a:gdLst>
                <a:gd name="T0" fmla="*/ 0 w 833"/>
                <a:gd name="T1" fmla="*/ 0 h 1781"/>
                <a:gd name="T2" fmla="*/ 144 w 833"/>
                <a:gd name="T3" fmla="*/ 32 h 1781"/>
                <a:gd name="T4" fmla="*/ 254 w 833"/>
                <a:gd name="T5" fmla="*/ 88 h 1781"/>
                <a:gd name="T6" fmla="*/ 352 w 833"/>
                <a:gd name="T7" fmla="*/ 177 h 1781"/>
                <a:gd name="T8" fmla="*/ 461 w 833"/>
                <a:gd name="T9" fmla="*/ 306 h 1781"/>
                <a:gd name="T10" fmla="*/ 567 w 833"/>
                <a:gd name="T11" fmla="*/ 483 h 1781"/>
                <a:gd name="T12" fmla="*/ 657 w 833"/>
                <a:gd name="T13" fmla="*/ 684 h 1781"/>
                <a:gd name="T14" fmla="*/ 714 w 833"/>
                <a:gd name="T15" fmla="*/ 870 h 1781"/>
                <a:gd name="T16" fmla="*/ 764 w 833"/>
                <a:gd name="T17" fmla="*/ 1080 h 1781"/>
                <a:gd name="T18" fmla="*/ 790 w 833"/>
                <a:gd name="T19" fmla="*/ 1225 h 1781"/>
                <a:gd name="T20" fmla="*/ 812 w 833"/>
                <a:gd name="T21" fmla="*/ 1386 h 1781"/>
                <a:gd name="T22" fmla="*/ 827 w 833"/>
                <a:gd name="T23" fmla="*/ 1604 h 1781"/>
                <a:gd name="T24" fmla="*/ 833 w 833"/>
                <a:gd name="T25" fmla="*/ 1773 h 1781"/>
                <a:gd name="T26" fmla="*/ 833 w 833"/>
                <a:gd name="T27" fmla="*/ 1781 h 17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3"/>
                <a:gd name="T43" fmla="*/ 0 h 1781"/>
                <a:gd name="T44" fmla="*/ 833 w 833"/>
                <a:gd name="T45" fmla="*/ 1781 h 17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3" h="1781">
                  <a:moveTo>
                    <a:pt x="0" y="0"/>
                  </a:moveTo>
                  <a:lnTo>
                    <a:pt x="144" y="32"/>
                  </a:lnTo>
                  <a:lnTo>
                    <a:pt x="254" y="88"/>
                  </a:lnTo>
                  <a:lnTo>
                    <a:pt x="352" y="177"/>
                  </a:lnTo>
                  <a:lnTo>
                    <a:pt x="461" y="306"/>
                  </a:lnTo>
                  <a:lnTo>
                    <a:pt x="567" y="483"/>
                  </a:lnTo>
                  <a:lnTo>
                    <a:pt x="657" y="684"/>
                  </a:lnTo>
                  <a:lnTo>
                    <a:pt x="714" y="870"/>
                  </a:lnTo>
                  <a:lnTo>
                    <a:pt x="764" y="1080"/>
                  </a:lnTo>
                  <a:lnTo>
                    <a:pt x="790" y="1225"/>
                  </a:lnTo>
                  <a:lnTo>
                    <a:pt x="812" y="1386"/>
                  </a:lnTo>
                  <a:lnTo>
                    <a:pt x="827" y="1604"/>
                  </a:lnTo>
                  <a:lnTo>
                    <a:pt x="833" y="1773"/>
                  </a:lnTo>
                  <a:lnTo>
                    <a:pt x="833" y="1781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716" y="1463"/>
              <a:ext cx="839" cy="1775"/>
            </a:xfrm>
            <a:custGeom>
              <a:avLst/>
              <a:gdLst>
                <a:gd name="T0" fmla="*/ 0 w 839"/>
                <a:gd name="T1" fmla="*/ 0 h 1775"/>
                <a:gd name="T2" fmla="*/ 146 w 839"/>
                <a:gd name="T3" fmla="*/ 32 h 1775"/>
                <a:gd name="T4" fmla="*/ 257 w 839"/>
                <a:gd name="T5" fmla="*/ 88 h 1775"/>
                <a:gd name="T6" fmla="*/ 355 w 839"/>
                <a:gd name="T7" fmla="*/ 176 h 1775"/>
                <a:gd name="T8" fmla="*/ 466 w 839"/>
                <a:gd name="T9" fmla="*/ 306 h 1775"/>
                <a:gd name="T10" fmla="*/ 571 w 839"/>
                <a:gd name="T11" fmla="*/ 482 h 1775"/>
                <a:gd name="T12" fmla="*/ 662 w 839"/>
                <a:gd name="T13" fmla="*/ 684 h 1775"/>
                <a:gd name="T14" fmla="*/ 720 w 839"/>
                <a:gd name="T15" fmla="*/ 868 h 1775"/>
                <a:gd name="T16" fmla="*/ 770 w 839"/>
                <a:gd name="T17" fmla="*/ 1075 h 1775"/>
                <a:gd name="T18" fmla="*/ 797 w 839"/>
                <a:gd name="T19" fmla="*/ 1221 h 1775"/>
                <a:gd name="T20" fmla="*/ 818 w 839"/>
                <a:gd name="T21" fmla="*/ 1383 h 1775"/>
                <a:gd name="T22" fmla="*/ 834 w 839"/>
                <a:gd name="T23" fmla="*/ 1599 h 1775"/>
                <a:gd name="T24" fmla="*/ 839 w 839"/>
                <a:gd name="T25" fmla="*/ 1769 h 1775"/>
                <a:gd name="T26" fmla="*/ 839 w 839"/>
                <a:gd name="T27" fmla="*/ 1775 h 17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9"/>
                <a:gd name="T43" fmla="*/ 0 h 1775"/>
                <a:gd name="T44" fmla="*/ 839 w 839"/>
                <a:gd name="T45" fmla="*/ 1775 h 17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9" h="1775">
                  <a:moveTo>
                    <a:pt x="0" y="0"/>
                  </a:moveTo>
                  <a:lnTo>
                    <a:pt x="146" y="32"/>
                  </a:lnTo>
                  <a:lnTo>
                    <a:pt x="257" y="88"/>
                  </a:lnTo>
                  <a:lnTo>
                    <a:pt x="355" y="176"/>
                  </a:lnTo>
                  <a:lnTo>
                    <a:pt x="466" y="306"/>
                  </a:lnTo>
                  <a:lnTo>
                    <a:pt x="571" y="482"/>
                  </a:lnTo>
                  <a:lnTo>
                    <a:pt x="662" y="684"/>
                  </a:lnTo>
                  <a:lnTo>
                    <a:pt x="720" y="868"/>
                  </a:lnTo>
                  <a:lnTo>
                    <a:pt x="770" y="1075"/>
                  </a:lnTo>
                  <a:lnTo>
                    <a:pt x="797" y="1221"/>
                  </a:lnTo>
                  <a:lnTo>
                    <a:pt x="818" y="1383"/>
                  </a:lnTo>
                  <a:lnTo>
                    <a:pt x="834" y="1599"/>
                  </a:lnTo>
                  <a:lnTo>
                    <a:pt x="839" y="1769"/>
                  </a:lnTo>
                  <a:lnTo>
                    <a:pt x="839" y="1775"/>
                  </a:lnTo>
                </a:path>
              </a:pathLst>
            </a:custGeom>
            <a:noFill/>
            <a:ln w="14288">
              <a:solidFill>
                <a:srgbClr val="808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358900" y="1282700"/>
            <a:ext cx="3048000" cy="3200400"/>
            <a:chOff x="1247" y="1008"/>
            <a:chExt cx="915" cy="932"/>
          </a:xfrm>
        </p:grpSpPr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409" y="1130"/>
              <a:ext cx="674" cy="693"/>
            </a:xfrm>
            <a:custGeom>
              <a:avLst/>
              <a:gdLst>
                <a:gd name="T0" fmla="*/ 246 w 674"/>
                <a:gd name="T1" fmla="*/ 38 h 693"/>
                <a:gd name="T2" fmla="*/ 220 w 674"/>
                <a:gd name="T3" fmla="*/ 42 h 693"/>
                <a:gd name="T4" fmla="*/ 165 w 674"/>
                <a:gd name="T5" fmla="*/ 61 h 693"/>
                <a:gd name="T6" fmla="*/ 136 w 674"/>
                <a:gd name="T7" fmla="*/ 75 h 693"/>
                <a:gd name="T8" fmla="*/ 101 w 674"/>
                <a:gd name="T9" fmla="*/ 83 h 693"/>
                <a:gd name="T10" fmla="*/ 45 w 674"/>
                <a:gd name="T11" fmla="*/ 108 h 693"/>
                <a:gd name="T12" fmla="*/ 30 w 674"/>
                <a:gd name="T13" fmla="*/ 177 h 693"/>
                <a:gd name="T14" fmla="*/ 3 w 674"/>
                <a:gd name="T15" fmla="*/ 215 h 693"/>
                <a:gd name="T16" fmla="*/ 0 w 674"/>
                <a:gd name="T17" fmla="*/ 279 h 693"/>
                <a:gd name="T18" fmla="*/ 195 w 674"/>
                <a:gd name="T19" fmla="*/ 341 h 693"/>
                <a:gd name="T20" fmla="*/ 163 w 674"/>
                <a:gd name="T21" fmla="*/ 366 h 693"/>
                <a:gd name="T22" fmla="*/ 181 w 674"/>
                <a:gd name="T23" fmla="*/ 382 h 693"/>
                <a:gd name="T24" fmla="*/ 199 w 674"/>
                <a:gd name="T25" fmla="*/ 396 h 693"/>
                <a:gd name="T26" fmla="*/ 223 w 674"/>
                <a:gd name="T27" fmla="*/ 416 h 693"/>
                <a:gd name="T28" fmla="*/ 209 w 674"/>
                <a:gd name="T29" fmla="*/ 440 h 693"/>
                <a:gd name="T30" fmla="*/ 222 w 674"/>
                <a:gd name="T31" fmla="*/ 432 h 693"/>
                <a:gd name="T32" fmla="*/ 250 w 674"/>
                <a:gd name="T33" fmla="*/ 442 h 693"/>
                <a:gd name="T34" fmla="*/ 270 w 674"/>
                <a:gd name="T35" fmla="*/ 476 h 693"/>
                <a:gd name="T36" fmla="*/ 307 w 674"/>
                <a:gd name="T37" fmla="*/ 693 h 693"/>
                <a:gd name="T38" fmla="*/ 340 w 674"/>
                <a:gd name="T39" fmla="*/ 652 h 693"/>
                <a:gd name="T40" fmla="*/ 366 w 674"/>
                <a:gd name="T41" fmla="*/ 647 h 693"/>
                <a:gd name="T42" fmla="*/ 425 w 674"/>
                <a:gd name="T43" fmla="*/ 638 h 693"/>
                <a:gd name="T44" fmla="*/ 454 w 674"/>
                <a:gd name="T45" fmla="*/ 618 h 693"/>
                <a:gd name="T46" fmla="*/ 508 w 674"/>
                <a:gd name="T47" fmla="*/ 633 h 693"/>
                <a:gd name="T48" fmla="*/ 564 w 674"/>
                <a:gd name="T49" fmla="*/ 594 h 693"/>
                <a:gd name="T50" fmla="*/ 543 w 674"/>
                <a:gd name="T51" fmla="*/ 505 h 693"/>
                <a:gd name="T52" fmla="*/ 561 w 674"/>
                <a:gd name="T53" fmla="*/ 465 h 693"/>
                <a:gd name="T54" fmla="*/ 582 w 674"/>
                <a:gd name="T55" fmla="*/ 405 h 693"/>
                <a:gd name="T56" fmla="*/ 674 w 674"/>
                <a:gd name="T57" fmla="*/ 325 h 693"/>
                <a:gd name="T58" fmla="*/ 606 w 674"/>
                <a:gd name="T59" fmla="*/ 289 h 693"/>
                <a:gd name="T60" fmla="*/ 566 w 674"/>
                <a:gd name="T61" fmla="*/ 219 h 693"/>
                <a:gd name="T62" fmla="*/ 582 w 674"/>
                <a:gd name="T63" fmla="*/ 100 h 693"/>
                <a:gd name="T64" fmla="*/ 517 w 674"/>
                <a:gd name="T65" fmla="*/ 65 h 693"/>
                <a:gd name="T66" fmla="*/ 447 w 674"/>
                <a:gd name="T67" fmla="*/ 81 h 693"/>
                <a:gd name="T68" fmla="*/ 433 w 674"/>
                <a:gd name="T69" fmla="*/ 27 h 693"/>
                <a:gd name="T70" fmla="*/ 368 w 674"/>
                <a:gd name="T71" fmla="*/ 11 h 693"/>
                <a:gd name="T72" fmla="*/ 316 w 674"/>
                <a:gd name="T73" fmla="*/ 0 h 6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4"/>
                <a:gd name="T112" fmla="*/ 0 h 693"/>
                <a:gd name="T113" fmla="*/ 674 w 674"/>
                <a:gd name="T114" fmla="*/ 693 h 6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4" h="693">
                  <a:moveTo>
                    <a:pt x="279" y="157"/>
                  </a:moveTo>
                  <a:lnTo>
                    <a:pt x="246" y="38"/>
                  </a:lnTo>
                  <a:lnTo>
                    <a:pt x="267" y="215"/>
                  </a:lnTo>
                  <a:lnTo>
                    <a:pt x="220" y="42"/>
                  </a:lnTo>
                  <a:lnTo>
                    <a:pt x="236" y="186"/>
                  </a:lnTo>
                  <a:lnTo>
                    <a:pt x="165" y="61"/>
                  </a:lnTo>
                  <a:lnTo>
                    <a:pt x="222" y="223"/>
                  </a:lnTo>
                  <a:lnTo>
                    <a:pt x="136" y="75"/>
                  </a:lnTo>
                  <a:lnTo>
                    <a:pt x="206" y="243"/>
                  </a:lnTo>
                  <a:lnTo>
                    <a:pt x="101" y="83"/>
                  </a:lnTo>
                  <a:lnTo>
                    <a:pt x="199" y="254"/>
                  </a:lnTo>
                  <a:lnTo>
                    <a:pt x="45" y="108"/>
                  </a:lnTo>
                  <a:lnTo>
                    <a:pt x="190" y="264"/>
                  </a:lnTo>
                  <a:lnTo>
                    <a:pt x="30" y="177"/>
                  </a:lnTo>
                  <a:lnTo>
                    <a:pt x="175" y="281"/>
                  </a:lnTo>
                  <a:lnTo>
                    <a:pt x="3" y="215"/>
                  </a:lnTo>
                  <a:lnTo>
                    <a:pt x="157" y="300"/>
                  </a:lnTo>
                  <a:lnTo>
                    <a:pt x="0" y="279"/>
                  </a:lnTo>
                  <a:lnTo>
                    <a:pt x="183" y="322"/>
                  </a:lnTo>
                  <a:lnTo>
                    <a:pt x="195" y="341"/>
                  </a:lnTo>
                  <a:lnTo>
                    <a:pt x="3" y="382"/>
                  </a:lnTo>
                  <a:lnTo>
                    <a:pt x="163" y="366"/>
                  </a:lnTo>
                  <a:lnTo>
                    <a:pt x="22" y="405"/>
                  </a:lnTo>
                  <a:lnTo>
                    <a:pt x="181" y="382"/>
                  </a:lnTo>
                  <a:lnTo>
                    <a:pt x="30" y="465"/>
                  </a:lnTo>
                  <a:lnTo>
                    <a:pt x="199" y="396"/>
                  </a:lnTo>
                  <a:lnTo>
                    <a:pt x="57" y="496"/>
                  </a:lnTo>
                  <a:lnTo>
                    <a:pt x="223" y="416"/>
                  </a:lnTo>
                  <a:lnTo>
                    <a:pt x="42" y="561"/>
                  </a:lnTo>
                  <a:lnTo>
                    <a:pt x="209" y="440"/>
                  </a:lnTo>
                  <a:lnTo>
                    <a:pt x="83" y="610"/>
                  </a:lnTo>
                  <a:lnTo>
                    <a:pt x="222" y="432"/>
                  </a:lnTo>
                  <a:lnTo>
                    <a:pt x="152" y="586"/>
                  </a:lnTo>
                  <a:lnTo>
                    <a:pt x="250" y="442"/>
                  </a:lnTo>
                  <a:lnTo>
                    <a:pt x="225" y="627"/>
                  </a:lnTo>
                  <a:lnTo>
                    <a:pt x="270" y="476"/>
                  </a:lnTo>
                  <a:lnTo>
                    <a:pt x="293" y="556"/>
                  </a:lnTo>
                  <a:lnTo>
                    <a:pt x="307" y="693"/>
                  </a:lnTo>
                  <a:lnTo>
                    <a:pt x="307" y="494"/>
                  </a:lnTo>
                  <a:lnTo>
                    <a:pt x="340" y="652"/>
                  </a:lnTo>
                  <a:lnTo>
                    <a:pt x="323" y="480"/>
                  </a:lnTo>
                  <a:lnTo>
                    <a:pt x="366" y="647"/>
                  </a:lnTo>
                  <a:lnTo>
                    <a:pt x="346" y="482"/>
                  </a:lnTo>
                  <a:lnTo>
                    <a:pt x="425" y="638"/>
                  </a:lnTo>
                  <a:lnTo>
                    <a:pt x="374" y="482"/>
                  </a:lnTo>
                  <a:lnTo>
                    <a:pt x="454" y="618"/>
                  </a:lnTo>
                  <a:lnTo>
                    <a:pt x="394" y="467"/>
                  </a:lnTo>
                  <a:lnTo>
                    <a:pt x="508" y="633"/>
                  </a:lnTo>
                  <a:lnTo>
                    <a:pt x="419" y="469"/>
                  </a:lnTo>
                  <a:lnTo>
                    <a:pt x="564" y="594"/>
                  </a:lnTo>
                  <a:lnTo>
                    <a:pt x="403" y="434"/>
                  </a:lnTo>
                  <a:lnTo>
                    <a:pt x="543" y="505"/>
                  </a:lnTo>
                  <a:lnTo>
                    <a:pt x="394" y="399"/>
                  </a:lnTo>
                  <a:lnTo>
                    <a:pt x="561" y="465"/>
                  </a:lnTo>
                  <a:lnTo>
                    <a:pt x="412" y="378"/>
                  </a:lnTo>
                  <a:lnTo>
                    <a:pt x="582" y="405"/>
                  </a:lnTo>
                  <a:lnTo>
                    <a:pt x="396" y="359"/>
                  </a:lnTo>
                  <a:lnTo>
                    <a:pt x="674" y="325"/>
                  </a:lnTo>
                  <a:lnTo>
                    <a:pt x="429" y="332"/>
                  </a:lnTo>
                  <a:lnTo>
                    <a:pt x="606" y="289"/>
                  </a:lnTo>
                  <a:lnTo>
                    <a:pt x="374" y="322"/>
                  </a:lnTo>
                  <a:lnTo>
                    <a:pt x="566" y="219"/>
                  </a:lnTo>
                  <a:lnTo>
                    <a:pt x="360" y="306"/>
                  </a:lnTo>
                  <a:lnTo>
                    <a:pt x="582" y="100"/>
                  </a:lnTo>
                  <a:lnTo>
                    <a:pt x="379" y="273"/>
                  </a:lnTo>
                  <a:lnTo>
                    <a:pt x="517" y="65"/>
                  </a:lnTo>
                  <a:lnTo>
                    <a:pt x="384" y="248"/>
                  </a:lnTo>
                  <a:lnTo>
                    <a:pt x="447" y="81"/>
                  </a:lnTo>
                  <a:lnTo>
                    <a:pt x="360" y="243"/>
                  </a:lnTo>
                  <a:lnTo>
                    <a:pt x="433" y="27"/>
                  </a:lnTo>
                  <a:lnTo>
                    <a:pt x="335" y="233"/>
                  </a:lnTo>
                  <a:lnTo>
                    <a:pt x="368" y="11"/>
                  </a:lnTo>
                  <a:lnTo>
                    <a:pt x="316" y="231"/>
                  </a:lnTo>
                  <a:lnTo>
                    <a:pt x="316" y="0"/>
                  </a:lnTo>
                  <a:lnTo>
                    <a:pt x="279" y="157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1712" y="1026"/>
              <a:ext cx="426" cy="886"/>
              <a:chOff x="1712" y="1026"/>
              <a:chExt cx="426" cy="886"/>
            </a:xfrm>
          </p:grpSpPr>
          <p:sp>
            <p:nvSpPr>
              <p:cNvPr id="28" name="Freeform 11"/>
              <p:cNvSpPr>
                <a:spLocks/>
              </p:cNvSpPr>
              <p:nvPr/>
            </p:nvSpPr>
            <p:spPr bwMode="auto">
              <a:xfrm>
                <a:off x="1713" y="1310"/>
                <a:ext cx="421" cy="153"/>
              </a:xfrm>
              <a:custGeom>
                <a:avLst/>
                <a:gdLst>
                  <a:gd name="T0" fmla="*/ 0 w 421"/>
                  <a:gd name="T1" fmla="*/ 153 h 153"/>
                  <a:gd name="T2" fmla="*/ 389 w 421"/>
                  <a:gd name="T3" fmla="*/ 0 h 153"/>
                  <a:gd name="T4" fmla="*/ 216 w 421"/>
                  <a:gd name="T5" fmla="*/ 81 h 153"/>
                  <a:gd name="T6" fmla="*/ 421 w 421"/>
                  <a:gd name="T7" fmla="*/ 47 h 153"/>
                  <a:gd name="T8" fmla="*/ 0 w 421"/>
                  <a:gd name="T9" fmla="*/ 153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3"/>
                  <a:gd name="T17" fmla="*/ 421 w 42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3">
                    <a:moveTo>
                      <a:pt x="0" y="153"/>
                    </a:moveTo>
                    <a:lnTo>
                      <a:pt x="389" y="0"/>
                    </a:lnTo>
                    <a:lnTo>
                      <a:pt x="216" y="81"/>
                    </a:lnTo>
                    <a:lnTo>
                      <a:pt x="421" y="47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717" y="1475"/>
                <a:ext cx="421" cy="154"/>
              </a:xfrm>
              <a:custGeom>
                <a:avLst/>
                <a:gdLst>
                  <a:gd name="T0" fmla="*/ 0 w 421"/>
                  <a:gd name="T1" fmla="*/ 0 h 154"/>
                  <a:gd name="T2" fmla="*/ 389 w 421"/>
                  <a:gd name="T3" fmla="*/ 154 h 154"/>
                  <a:gd name="T4" fmla="*/ 216 w 421"/>
                  <a:gd name="T5" fmla="*/ 73 h 154"/>
                  <a:gd name="T6" fmla="*/ 421 w 421"/>
                  <a:gd name="T7" fmla="*/ 107 h 154"/>
                  <a:gd name="T8" fmla="*/ 0 w 421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4"/>
                  <a:gd name="T17" fmla="*/ 421 w 42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4">
                    <a:moveTo>
                      <a:pt x="0" y="0"/>
                    </a:moveTo>
                    <a:lnTo>
                      <a:pt x="389" y="154"/>
                    </a:lnTo>
                    <a:lnTo>
                      <a:pt x="216" y="73"/>
                    </a:lnTo>
                    <a:lnTo>
                      <a:pt x="421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712" y="1482"/>
                <a:ext cx="151" cy="430"/>
              </a:xfrm>
              <a:custGeom>
                <a:avLst/>
                <a:gdLst>
                  <a:gd name="T0" fmla="*/ 0 w 151"/>
                  <a:gd name="T1" fmla="*/ 0 h 430"/>
                  <a:gd name="T2" fmla="*/ 151 w 151"/>
                  <a:gd name="T3" fmla="*/ 398 h 430"/>
                  <a:gd name="T4" fmla="*/ 72 w 151"/>
                  <a:gd name="T5" fmla="*/ 220 h 430"/>
                  <a:gd name="T6" fmla="*/ 105 w 151"/>
                  <a:gd name="T7" fmla="*/ 430 h 430"/>
                  <a:gd name="T8" fmla="*/ 0 w 151"/>
                  <a:gd name="T9" fmla="*/ 0 h 4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0"/>
                  <a:gd name="T17" fmla="*/ 151 w 151"/>
                  <a:gd name="T18" fmla="*/ 430 h 4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0">
                    <a:moveTo>
                      <a:pt x="0" y="0"/>
                    </a:moveTo>
                    <a:lnTo>
                      <a:pt x="151" y="398"/>
                    </a:lnTo>
                    <a:lnTo>
                      <a:pt x="72" y="220"/>
                    </a:lnTo>
                    <a:lnTo>
                      <a:pt x="105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4"/>
              <p:cNvSpPr>
                <a:spLocks/>
              </p:cNvSpPr>
              <p:nvPr/>
            </p:nvSpPr>
            <p:spPr bwMode="auto">
              <a:xfrm>
                <a:off x="1712" y="1026"/>
                <a:ext cx="151" cy="431"/>
              </a:xfrm>
              <a:custGeom>
                <a:avLst/>
                <a:gdLst>
                  <a:gd name="T0" fmla="*/ 0 w 151"/>
                  <a:gd name="T1" fmla="*/ 431 h 431"/>
                  <a:gd name="T2" fmla="*/ 151 w 151"/>
                  <a:gd name="T3" fmla="*/ 33 h 431"/>
                  <a:gd name="T4" fmla="*/ 72 w 151"/>
                  <a:gd name="T5" fmla="*/ 210 h 431"/>
                  <a:gd name="T6" fmla="*/ 105 w 151"/>
                  <a:gd name="T7" fmla="*/ 0 h 431"/>
                  <a:gd name="T8" fmla="*/ 0 w 151"/>
                  <a:gd name="T9" fmla="*/ 431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1"/>
                  <a:gd name="T17" fmla="*/ 151 w 1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1">
                    <a:moveTo>
                      <a:pt x="0" y="431"/>
                    </a:moveTo>
                    <a:lnTo>
                      <a:pt x="151" y="33"/>
                    </a:lnTo>
                    <a:lnTo>
                      <a:pt x="72" y="210"/>
                    </a:lnTo>
                    <a:lnTo>
                      <a:pt x="105" y="0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1247" y="1008"/>
              <a:ext cx="915" cy="932"/>
              <a:chOff x="1247" y="1008"/>
              <a:chExt cx="915" cy="932"/>
            </a:xfrm>
          </p:grpSpPr>
          <p:grpSp>
            <p:nvGrpSpPr>
              <p:cNvPr id="14" name="Group 16"/>
              <p:cNvGrpSpPr>
                <a:grpSpLocks/>
              </p:cNvGrpSpPr>
              <p:nvPr/>
            </p:nvGrpSpPr>
            <p:grpSpPr bwMode="auto">
              <a:xfrm>
                <a:off x="1372" y="1489"/>
                <a:ext cx="665" cy="341"/>
                <a:chOff x="1372" y="1489"/>
                <a:chExt cx="665" cy="341"/>
              </a:xfrm>
            </p:grpSpPr>
            <p:sp>
              <p:nvSpPr>
                <p:cNvPr id="26" name="Freeform 17"/>
                <p:cNvSpPr>
                  <a:spLocks/>
                </p:cNvSpPr>
                <p:nvPr/>
              </p:nvSpPr>
              <p:spPr bwMode="auto">
                <a:xfrm>
                  <a:off x="1372" y="1489"/>
                  <a:ext cx="308" cy="341"/>
                </a:xfrm>
                <a:custGeom>
                  <a:avLst/>
                  <a:gdLst>
                    <a:gd name="T0" fmla="*/ 308 w 308"/>
                    <a:gd name="T1" fmla="*/ 0 h 341"/>
                    <a:gd name="T2" fmla="*/ 109 w 308"/>
                    <a:gd name="T3" fmla="*/ 341 h 341"/>
                    <a:gd name="T4" fmla="*/ 204 w 308"/>
                    <a:gd name="T5" fmla="*/ 148 h 341"/>
                    <a:gd name="T6" fmla="*/ 19 w 308"/>
                    <a:gd name="T7" fmla="*/ 341 h 341"/>
                    <a:gd name="T8" fmla="*/ 174 w 308"/>
                    <a:gd name="T9" fmla="*/ 128 h 341"/>
                    <a:gd name="T10" fmla="*/ 0 w 308"/>
                    <a:gd name="T11" fmla="*/ 228 h 341"/>
                    <a:gd name="T12" fmla="*/ 308 w 308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41"/>
                    <a:gd name="T23" fmla="*/ 308 w 308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41">
                      <a:moveTo>
                        <a:pt x="308" y="0"/>
                      </a:moveTo>
                      <a:lnTo>
                        <a:pt x="109" y="341"/>
                      </a:lnTo>
                      <a:lnTo>
                        <a:pt x="204" y="148"/>
                      </a:lnTo>
                      <a:lnTo>
                        <a:pt x="19" y="341"/>
                      </a:lnTo>
                      <a:lnTo>
                        <a:pt x="174" y="128"/>
                      </a:lnTo>
                      <a:lnTo>
                        <a:pt x="0" y="228"/>
                      </a:lnTo>
                      <a:lnTo>
                        <a:pt x="308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18"/>
                <p:cNvSpPr>
                  <a:spLocks/>
                </p:cNvSpPr>
                <p:nvPr/>
              </p:nvSpPr>
              <p:spPr bwMode="auto">
                <a:xfrm>
                  <a:off x="1728" y="1489"/>
                  <a:ext cx="309" cy="341"/>
                </a:xfrm>
                <a:custGeom>
                  <a:avLst/>
                  <a:gdLst>
                    <a:gd name="T0" fmla="*/ 0 w 309"/>
                    <a:gd name="T1" fmla="*/ 0 h 341"/>
                    <a:gd name="T2" fmla="*/ 200 w 309"/>
                    <a:gd name="T3" fmla="*/ 341 h 341"/>
                    <a:gd name="T4" fmla="*/ 104 w 309"/>
                    <a:gd name="T5" fmla="*/ 148 h 341"/>
                    <a:gd name="T6" fmla="*/ 290 w 309"/>
                    <a:gd name="T7" fmla="*/ 341 h 341"/>
                    <a:gd name="T8" fmla="*/ 135 w 309"/>
                    <a:gd name="T9" fmla="*/ 128 h 341"/>
                    <a:gd name="T10" fmla="*/ 309 w 309"/>
                    <a:gd name="T11" fmla="*/ 228 h 341"/>
                    <a:gd name="T12" fmla="*/ 0 w 309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41"/>
                    <a:gd name="T23" fmla="*/ 309 w 309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41">
                      <a:moveTo>
                        <a:pt x="0" y="0"/>
                      </a:moveTo>
                      <a:lnTo>
                        <a:pt x="200" y="341"/>
                      </a:lnTo>
                      <a:lnTo>
                        <a:pt x="104" y="148"/>
                      </a:lnTo>
                      <a:lnTo>
                        <a:pt x="290" y="341"/>
                      </a:lnTo>
                      <a:lnTo>
                        <a:pt x="135" y="128"/>
                      </a:lnTo>
                      <a:lnTo>
                        <a:pt x="309" y="2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9"/>
              <p:cNvGrpSpPr>
                <a:grpSpLocks/>
              </p:cNvGrpSpPr>
              <p:nvPr/>
            </p:nvGrpSpPr>
            <p:grpSpPr bwMode="auto">
              <a:xfrm>
                <a:off x="1247" y="1008"/>
                <a:ext cx="915" cy="932"/>
                <a:chOff x="1247" y="1008"/>
                <a:chExt cx="915" cy="932"/>
              </a:xfrm>
            </p:grpSpPr>
            <p:sp>
              <p:nvSpPr>
                <p:cNvPr id="16" name="Freeform 20"/>
                <p:cNvSpPr>
                  <a:spLocks/>
                </p:cNvSpPr>
                <p:nvPr/>
              </p:nvSpPr>
              <p:spPr bwMode="auto">
                <a:xfrm>
                  <a:off x="1265" y="1317"/>
                  <a:ext cx="421" cy="153"/>
                </a:xfrm>
                <a:custGeom>
                  <a:avLst/>
                  <a:gdLst>
                    <a:gd name="T0" fmla="*/ 421 w 421"/>
                    <a:gd name="T1" fmla="*/ 153 h 153"/>
                    <a:gd name="T2" fmla="*/ 32 w 421"/>
                    <a:gd name="T3" fmla="*/ 0 h 153"/>
                    <a:gd name="T4" fmla="*/ 205 w 421"/>
                    <a:gd name="T5" fmla="*/ 79 h 153"/>
                    <a:gd name="T6" fmla="*/ 0 w 421"/>
                    <a:gd name="T7" fmla="*/ 46 h 153"/>
                    <a:gd name="T8" fmla="*/ 421 w 421"/>
                    <a:gd name="T9" fmla="*/ 153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3"/>
                    <a:gd name="T17" fmla="*/ 421 w 42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3">
                      <a:moveTo>
                        <a:pt x="421" y="153"/>
                      </a:moveTo>
                      <a:lnTo>
                        <a:pt x="32" y="0"/>
                      </a:lnTo>
                      <a:lnTo>
                        <a:pt x="205" y="79"/>
                      </a:lnTo>
                      <a:lnTo>
                        <a:pt x="0" y="46"/>
                      </a:lnTo>
                      <a:lnTo>
                        <a:pt x="421" y="153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Freeform 21"/>
                <p:cNvSpPr>
                  <a:spLocks/>
                </p:cNvSpPr>
                <p:nvPr/>
              </p:nvSpPr>
              <p:spPr bwMode="auto">
                <a:xfrm>
                  <a:off x="1261" y="1481"/>
                  <a:ext cx="421" cy="154"/>
                </a:xfrm>
                <a:custGeom>
                  <a:avLst/>
                  <a:gdLst>
                    <a:gd name="T0" fmla="*/ 421 w 421"/>
                    <a:gd name="T1" fmla="*/ 0 h 154"/>
                    <a:gd name="T2" fmla="*/ 32 w 421"/>
                    <a:gd name="T3" fmla="*/ 154 h 154"/>
                    <a:gd name="T4" fmla="*/ 205 w 421"/>
                    <a:gd name="T5" fmla="*/ 74 h 154"/>
                    <a:gd name="T6" fmla="*/ 0 w 421"/>
                    <a:gd name="T7" fmla="*/ 107 h 154"/>
                    <a:gd name="T8" fmla="*/ 421 w 421"/>
                    <a:gd name="T9" fmla="*/ 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4"/>
                    <a:gd name="T17" fmla="*/ 421 w 421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4">
                      <a:moveTo>
                        <a:pt x="421" y="0"/>
                      </a:moveTo>
                      <a:lnTo>
                        <a:pt x="32" y="154"/>
                      </a:lnTo>
                      <a:lnTo>
                        <a:pt x="205" y="74"/>
                      </a:lnTo>
                      <a:lnTo>
                        <a:pt x="0" y="107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Freeform 22"/>
                <p:cNvSpPr>
                  <a:spLocks/>
                </p:cNvSpPr>
                <p:nvPr/>
              </p:nvSpPr>
              <p:spPr bwMode="auto">
                <a:xfrm>
                  <a:off x="1536" y="1488"/>
                  <a:ext cx="152" cy="431"/>
                </a:xfrm>
                <a:custGeom>
                  <a:avLst/>
                  <a:gdLst>
                    <a:gd name="T0" fmla="*/ 152 w 152"/>
                    <a:gd name="T1" fmla="*/ 0 h 431"/>
                    <a:gd name="T2" fmla="*/ 0 w 152"/>
                    <a:gd name="T3" fmla="*/ 398 h 431"/>
                    <a:gd name="T4" fmla="*/ 80 w 152"/>
                    <a:gd name="T5" fmla="*/ 221 h 431"/>
                    <a:gd name="T6" fmla="*/ 47 w 152"/>
                    <a:gd name="T7" fmla="*/ 431 h 431"/>
                    <a:gd name="T8" fmla="*/ 152 w 152"/>
                    <a:gd name="T9" fmla="*/ 0 h 4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31"/>
                    <a:gd name="T17" fmla="*/ 152 w 152"/>
                    <a:gd name="T18" fmla="*/ 431 h 4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31">
                      <a:moveTo>
                        <a:pt x="152" y="0"/>
                      </a:moveTo>
                      <a:lnTo>
                        <a:pt x="0" y="398"/>
                      </a:lnTo>
                      <a:lnTo>
                        <a:pt x="80" y="221"/>
                      </a:lnTo>
                      <a:lnTo>
                        <a:pt x="47" y="431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23"/>
                <p:cNvSpPr>
                  <a:spLocks/>
                </p:cNvSpPr>
                <p:nvPr/>
              </p:nvSpPr>
              <p:spPr bwMode="auto">
                <a:xfrm>
                  <a:off x="1536" y="1033"/>
                  <a:ext cx="152" cy="429"/>
                </a:xfrm>
                <a:custGeom>
                  <a:avLst/>
                  <a:gdLst>
                    <a:gd name="T0" fmla="*/ 152 w 152"/>
                    <a:gd name="T1" fmla="*/ 429 h 429"/>
                    <a:gd name="T2" fmla="*/ 0 w 152"/>
                    <a:gd name="T3" fmla="*/ 32 h 429"/>
                    <a:gd name="T4" fmla="*/ 80 w 152"/>
                    <a:gd name="T5" fmla="*/ 209 h 429"/>
                    <a:gd name="T6" fmla="*/ 47 w 152"/>
                    <a:gd name="T7" fmla="*/ 0 h 429"/>
                    <a:gd name="T8" fmla="*/ 152 w 152"/>
                    <a:gd name="T9" fmla="*/ 429 h 4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29"/>
                    <a:gd name="T17" fmla="*/ 152 w 152"/>
                    <a:gd name="T18" fmla="*/ 429 h 4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29">
                      <a:moveTo>
                        <a:pt x="152" y="429"/>
                      </a:moveTo>
                      <a:lnTo>
                        <a:pt x="0" y="32"/>
                      </a:lnTo>
                      <a:lnTo>
                        <a:pt x="80" y="209"/>
                      </a:lnTo>
                      <a:lnTo>
                        <a:pt x="47" y="0"/>
                      </a:lnTo>
                      <a:lnTo>
                        <a:pt x="152" y="42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24"/>
                <p:cNvSpPr>
                  <a:spLocks/>
                </p:cNvSpPr>
                <p:nvPr/>
              </p:nvSpPr>
              <p:spPr bwMode="auto">
                <a:xfrm>
                  <a:off x="1372" y="1124"/>
                  <a:ext cx="308" cy="339"/>
                </a:xfrm>
                <a:custGeom>
                  <a:avLst/>
                  <a:gdLst>
                    <a:gd name="T0" fmla="*/ 308 w 308"/>
                    <a:gd name="T1" fmla="*/ 339 h 339"/>
                    <a:gd name="T2" fmla="*/ 109 w 308"/>
                    <a:gd name="T3" fmla="*/ 0 h 339"/>
                    <a:gd name="T4" fmla="*/ 204 w 308"/>
                    <a:gd name="T5" fmla="*/ 192 h 339"/>
                    <a:gd name="T6" fmla="*/ 19 w 308"/>
                    <a:gd name="T7" fmla="*/ 0 h 339"/>
                    <a:gd name="T8" fmla="*/ 174 w 308"/>
                    <a:gd name="T9" fmla="*/ 212 h 339"/>
                    <a:gd name="T10" fmla="*/ 0 w 308"/>
                    <a:gd name="T11" fmla="*/ 113 h 339"/>
                    <a:gd name="T12" fmla="*/ 308 w 308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39"/>
                    <a:gd name="T23" fmla="*/ 308 w 308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39">
                      <a:moveTo>
                        <a:pt x="308" y="339"/>
                      </a:moveTo>
                      <a:lnTo>
                        <a:pt x="109" y="0"/>
                      </a:lnTo>
                      <a:lnTo>
                        <a:pt x="204" y="192"/>
                      </a:lnTo>
                      <a:lnTo>
                        <a:pt x="19" y="0"/>
                      </a:lnTo>
                      <a:lnTo>
                        <a:pt x="174" y="212"/>
                      </a:lnTo>
                      <a:lnTo>
                        <a:pt x="0" y="113"/>
                      </a:lnTo>
                      <a:lnTo>
                        <a:pt x="308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25"/>
                <p:cNvSpPr>
                  <a:spLocks/>
                </p:cNvSpPr>
                <p:nvPr/>
              </p:nvSpPr>
              <p:spPr bwMode="auto">
                <a:xfrm>
                  <a:off x="1247" y="1420"/>
                  <a:ext cx="433" cy="104"/>
                </a:xfrm>
                <a:custGeom>
                  <a:avLst/>
                  <a:gdLst>
                    <a:gd name="T0" fmla="*/ 433 w 433"/>
                    <a:gd name="T1" fmla="*/ 51 h 104"/>
                    <a:gd name="T2" fmla="*/ 76 w 433"/>
                    <a:gd name="T3" fmla="*/ 0 h 104"/>
                    <a:gd name="T4" fmla="*/ 243 w 433"/>
                    <a:gd name="T5" fmla="*/ 37 h 104"/>
                    <a:gd name="T6" fmla="*/ 0 w 433"/>
                    <a:gd name="T7" fmla="*/ 69 h 104"/>
                    <a:gd name="T8" fmla="*/ 236 w 433"/>
                    <a:gd name="T9" fmla="*/ 67 h 104"/>
                    <a:gd name="T10" fmla="*/ 68 w 433"/>
                    <a:gd name="T11" fmla="*/ 104 h 104"/>
                    <a:gd name="T12" fmla="*/ 433 w 433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3"/>
                    <a:gd name="T22" fmla="*/ 0 h 104"/>
                    <a:gd name="T23" fmla="*/ 433 w 433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3" h="104">
                      <a:moveTo>
                        <a:pt x="433" y="51"/>
                      </a:moveTo>
                      <a:lnTo>
                        <a:pt x="76" y="0"/>
                      </a:lnTo>
                      <a:lnTo>
                        <a:pt x="243" y="37"/>
                      </a:lnTo>
                      <a:lnTo>
                        <a:pt x="0" y="69"/>
                      </a:lnTo>
                      <a:lnTo>
                        <a:pt x="236" y="67"/>
                      </a:lnTo>
                      <a:lnTo>
                        <a:pt x="68" y="104"/>
                      </a:lnTo>
                      <a:lnTo>
                        <a:pt x="433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26"/>
                <p:cNvSpPr>
                  <a:spLocks/>
                </p:cNvSpPr>
                <p:nvPr/>
              </p:nvSpPr>
              <p:spPr bwMode="auto">
                <a:xfrm>
                  <a:off x="1728" y="1124"/>
                  <a:ext cx="309" cy="339"/>
                </a:xfrm>
                <a:custGeom>
                  <a:avLst/>
                  <a:gdLst>
                    <a:gd name="T0" fmla="*/ 0 w 309"/>
                    <a:gd name="T1" fmla="*/ 339 h 339"/>
                    <a:gd name="T2" fmla="*/ 200 w 309"/>
                    <a:gd name="T3" fmla="*/ 0 h 339"/>
                    <a:gd name="T4" fmla="*/ 104 w 309"/>
                    <a:gd name="T5" fmla="*/ 192 h 339"/>
                    <a:gd name="T6" fmla="*/ 290 w 309"/>
                    <a:gd name="T7" fmla="*/ 0 h 339"/>
                    <a:gd name="T8" fmla="*/ 135 w 309"/>
                    <a:gd name="T9" fmla="*/ 212 h 339"/>
                    <a:gd name="T10" fmla="*/ 309 w 309"/>
                    <a:gd name="T11" fmla="*/ 113 h 339"/>
                    <a:gd name="T12" fmla="*/ 0 w 309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39"/>
                    <a:gd name="T23" fmla="*/ 309 w 309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39">
                      <a:moveTo>
                        <a:pt x="0" y="339"/>
                      </a:moveTo>
                      <a:lnTo>
                        <a:pt x="200" y="0"/>
                      </a:lnTo>
                      <a:lnTo>
                        <a:pt x="104" y="192"/>
                      </a:lnTo>
                      <a:lnTo>
                        <a:pt x="290" y="0"/>
                      </a:lnTo>
                      <a:lnTo>
                        <a:pt x="135" y="212"/>
                      </a:lnTo>
                      <a:lnTo>
                        <a:pt x="309" y="113"/>
                      </a:lnTo>
                      <a:lnTo>
                        <a:pt x="0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27"/>
                <p:cNvSpPr>
                  <a:spLocks/>
                </p:cNvSpPr>
                <p:nvPr/>
              </p:nvSpPr>
              <p:spPr bwMode="auto">
                <a:xfrm>
                  <a:off x="1728" y="1420"/>
                  <a:ext cx="434" cy="104"/>
                </a:xfrm>
                <a:custGeom>
                  <a:avLst/>
                  <a:gdLst>
                    <a:gd name="T0" fmla="*/ 0 w 434"/>
                    <a:gd name="T1" fmla="*/ 51 h 104"/>
                    <a:gd name="T2" fmla="*/ 358 w 434"/>
                    <a:gd name="T3" fmla="*/ 0 h 104"/>
                    <a:gd name="T4" fmla="*/ 191 w 434"/>
                    <a:gd name="T5" fmla="*/ 37 h 104"/>
                    <a:gd name="T6" fmla="*/ 434 w 434"/>
                    <a:gd name="T7" fmla="*/ 69 h 104"/>
                    <a:gd name="T8" fmla="*/ 198 w 434"/>
                    <a:gd name="T9" fmla="*/ 67 h 104"/>
                    <a:gd name="T10" fmla="*/ 365 w 434"/>
                    <a:gd name="T11" fmla="*/ 104 h 104"/>
                    <a:gd name="T12" fmla="*/ 0 w 434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4"/>
                    <a:gd name="T22" fmla="*/ 0 h 104"/>
                    <a:gd name="T23" fmla="*/ 434 w 434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4" h="104">
                      <a:moveTo>
                        <a:pt x="0" y="51"/>
                      </a:moveTo>
                      <a:lnTo>
                        <a:pt x="358" y="0"/>
                      </a:lnTo>
                      <a:lnTo>
                        <a:pt x="191" y="37"/>
                      </a:lnTo>
                      <a:lnTo>
                        <a:pt x="434" y="69"/>
                      </a:lnTo>
                      <a:lnTo>
                        <a:pt x="198" y="67"/>
                      </a:lnTo>
                      <a:lnTo>
                        <a:pt x="365" y="104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28"/>
                <p:cNvSpPr>
                  <a:spLocks/>
                </p:cNvSpPr>
                <p:nvPr/>
              </p:nvSpPr>
              <p:spPr bwMode="auto">
                <a:xfrm>
                  <a:off x="1647" y="1008"/>
                  <a:ext cx="103" cy="442"/>
                </a:xfrm>
                <a:custGeom>
                  <a:avLst/>
                  <a:gdLst>
                    <a:gd name="T0" fmla="*/ 53 w 103"/>
                    <a:gd name="T1" fmla="*/ 442 h 442"/>
                    <a:gd name="T2" fmla="*/ 103 w 103"/>
                    <a:gd name="T3" fmla="*/ 77 h 442"/>
                    <a:gd name="T4" fmla="*/ 67 w 103"/>
                    <a:gd name="T5" fmla="*/ 247 h 442"/>
                    <a:gd name="T6" fmla="*/ 34 w 103"/>
                    <a:gd name="T7" fmla="*/ 0 h 442"/>
                    <a:gd name="T8" fmla="*/ 36 w 103"/>
                    <a:gd name="T9" fmla="*/ 240 h 442"/>
                    <a:gd name="T10" fmla="*/ 0 w 103"/>
                    <a:gd name="T11" fmla="*/ 70 h 442"/>
                    <a:gd name="T12" fmla="*/ 53 w 103"/>
                    <a:gd name="T13" fmla="*/ 442 h 4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2"/>
                    <a:gd name="T23" fmla="*/ 103 w 103"/>
                    <a:gd name="T24" fmla="*/ 442 h 4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2">
                      <a:moveTo>
                        <a:pt x="53" y="442"/>
                      </a:moveTo>
                      <a:lnTo>
                        <a:pt x="103" y="77"/>
                      </a:lnTo>
                      <a:lnTo>
                        <a:pt x="67" y="247"/>
                      </a:lnTo>
                      <a:lnTo>
                        <a:pt x="34" y="0"/>
                      </a:lnTo>
                      <a:lnTo>
                        <a:pt x="36" y="240"/>
                      </a:lnTo>
                      <a:lnTo>
                        <a:pt x="0" y="70"/>
                      </a:lnTo>
                      <a:lnTo>
                        <a:pt x="53" y="442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29"/>
                <p:cNvSpPr>
                  <a:spLocks/>
                </p:cNvSpPr>
                <p:nvPr/>
              </p:nvSpPr>
              <p:spPr bwMode="auto">
                <a:xfrm>
                  <a:off x="1649" y="1497"/>
                  <a:ext cx="103" cy="443"/>
                </a:xfrm>
                <a:custGeom>
                  <a:avLst/>
                  <a:gdLst>
                    <a:gd name="T0" fmla="*/ 53 w 103"/>
                    <a:gd name="T1" fmla="*/ 0 h 443"/>
                    <a:gd name="T2" fmla="*/ 103 w 103"/>
                    <a:gd name="T3" fmla="*/ 364 h 443"/>
                    <a:gd name="T4" fmla="*/ 67 w 103"/>
                    <a:gd name="T5" fmla="*/ 196 h 443"/>
                    <a:gd name="T6" fmla="*/ 34 w 103"/>
                    <a:gd name="T7" fmla="*/ 443 h 443"/>
                    <a:gd name="T8" fmla="*/ 36 w 103"/>
                    <a:gd name="T9" fmla="*/ 202 h 443"/>
                    <a:gd name="T10" fmla="*/ 0 w 103"/>
                    <a:gd name="T11" fmla="*/ 373 h 443"/>
                    <a:gd name="T12" fmla="*/ 53 w 103"/>
                    <a:gd name="T13" fmla="*/ 0 h 4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3"/>
                    <a:gd name="T23" fmla="*/ 103 w 103"/>
                    <a:gd name="T24" fmla="*/ 443 h 4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3">
                      <a:moveTo>
                        <a:pt x="53" y="0"/>
                      </a:moveTo>
                      <a:lnTo>
                        <a:pt x="103" y="364"/>
                      </a:lnTo>
                      <a:lnTo>
                        <a:pt x="67" y="196"/>
                      </a:lnTo>
                      <a:lnTo>
                        <a:pt x="34" y="443"/>
                      </a:lnTo>
                      <a:lnTo>
                        <a:pt x="36" y="202"/>
                      </a:lnTo>
                      <a:lnTo>
                        <a:pt x="0" y="373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1442" y="1236"/>
              <a:ext cx="502" cy="525"/>
            </a:xfrm>
            <a:custGeom>
              <a:avLst/>
              <a:gdLst>
                <a:gd name="T0" fmla="*/ 260 w 502"/>
                <a:gd name="T1" fmla="*/ 0 h 525"/>
                <a:gd name="T2" fmla="*/ 270 w 502"/>
                <a:gd name="T3" fmla="*/ 212 h 525"/>
                <a:gd name="T4" fmla="*/ 335 w 502"/>
                <a:gd name="T5" fmla="*/ 28 h 525"/>
                <a:gd name="T6" fmla="*/ 290 w 502"/>
                <a:gd name="T7" fmla="*/ 216 h 525"/>
                <a:gd name="T8" fmla="*/ 436 w 502"/>
                <a:gd name="T9" fmla="*/ 60 h 525"/>
                <a:gd name="T10" fmla="*/ 302 w 502"/>
                <a:gd name="T11" fmla="*/ 216 h 525"/>
                <a:gd name="T12" fmla="*/ 477 w 502"/>
                <a:gd name="T13" fmla="*/ 162 h 525"/>
                <a:gd name="T14" fmla="*/ 309 w 502"/>
                <a:gd name="T15" fmla="*/ 228 h 525"/>
                <a:gd name="T16" fmla="*/ 502 w 502"/>
                <a:gd name="T17" fmla="*/ 239 h 525"/>
                <a:gd name="T18" fmla="*/ 292 w 502"/>
                <a:gd name="T19" fmla="*/ 246 h 525"/>
                <a:gd name="T20" fmla="*/ 480 w 502"/>
                <a:gd name="T21" fmla="*/ 306 h 525"/>
                <a:gd name="T22" fmla="*/ 304 w 502"/>
                <a:gd name="T23" fmla="*/ 258 h 525"/>
                <a:gd name="T24" fmla="*/ 438 w 502"/>
                <a:gd name="T25" fmla="*/ 430 h 525"/>
                <a:gd name="T26" fmla="*/ 290 w 502"/>
                <a:gd name="T27" fmla="*/ 270 h 525"/>
                <a:gd name="T28" fmla="*/ 337 w 502"/>
                <a:gd name="T29" fmla="*/ 450 h 525"/>
                <a:gd name="T30" fmla="*/ 272 w 502"/>
                <a:gd name="T31" fmla="*/ 272 h 525"/>
                <a:gd name="T32" fmla="*/ 260 w 502"/>
                <a:gd name="T33" fmla="*/ 525 h 525"/>
                <a:gd name="T34" fmla="*/ 258 w 502"/>
                <a:gd name="T35" fmla="*/ 262 h 525"/>
                <a:gd name="T36" fmla="*/ 178 w 502"/>
                <a:gd name="T37" fmla="*/ 463 h 525"/>
                <a:gd name="T38" fmla="*/ 248 w 502"/>
                <a:gd name="T39" fmla="*/ 262 h 525"/>
                <a:gd name="T40" fmla="*/ 85 w 502"/>
                <a:gd name="T41" fmla="*/ 434 h 525"/>
                <a:gd name="T42" fmla="*/ 223 w 502"/>
                <a:gd name="T43" fmla="*/ 258 h 525"/>
                <a:gd name="T44" fmla="*/ 36 w 502"/>
                <a:gd name="T45" fmla="*/ 313 h 525"/>
                <a:gd name="T46" fmla="*/ 229 w 502"/>
                <a:gd name="T47" fmla="*/ 241 h 525"/>
                <a:gd name="T48" fmla="*/ 0 w 502"/>
                <a:gd name="T49" fmla="*/ 239 h 525"/>
                <a:gd name="T50" fmla="*/ 231 w 502"/>
                <a:gd name="T51" fmla="*/ 231 h 525"/>
                <a:gd name="T52" fmla="*/ 46 w 502"/>
                <a:gd name="T53" fmla="*/ 169 h 525"/>
                <a:gd name="T54" fmla="*/ 225 w 502"/>
                <a:gd name="T55" fmla="*/ 221 h 525"/>
                <a:gd name="T56" fmla="*/ 105 w 502"/>
                <a:gd name="T57" fmla="*/ 76 h 525"/>
                <a:gd name="T58" fmla="*/ 241 w 502"/>
                <a:gd name="T59" fmla="*/ 221 h 525"/>
                <a:gd name="T60" fmla="*/ 180 w 502"/>
                <a:gd name="T61" fmla="*/ 17 h 525"/>
                <a:gd name="T62" fmla="*/ 252 w 502"/>
                <a:gd name="T63" fmla="*/ 208 h 525"/>
                <a:gd name="T64" fmla="*/ 260 w 502"/>
                <a:gd name="T65" fmla="*/ 0 h 5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2"/>
                <a:gd name="T100" fmla="*/ 0 h 525"/>
                <a:gd name="T101" fmla="*/ 502 w 502"/>
                <a:gd name="T102" fmla="*/ 525 h 5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2" h="525">
                  <a:moveTo>
                    <a:pt x="260" y="0"/>
                  </a:moveTo>
                  <a:lnTo>
                    <a:pt x="270" y="212"/>
                  </a:lnTo>
                  <a:lnTo>
                    <a:pt x="335" y="28"/>
                  </a:lnTo>
                  <a:lnTo>
                    <a:pt x="290" y="216"/>
                  </a:lnTo>
                  <a:lnTo>
                    <a:pt x="436" y="60"/>
                  </a:lnTo>
                  <a:lnTo>
                    <a:pt x="302" y="216"/>
                  </a:lnTo>
                  <a:lnTo>
                    <a:pt x="477" y="162"/>
                  </a:lnTo>
                  <a:lnTo>
                    <a:pt x="309" y="228"/>
                  </a:lnTo>
                  <a:lnTo>
                    <a:pt x="502" y="239"/>
                  </a:lnTo>
                  <a:lnTo>
                    <a:pt x="292" y="246"/>
                  </a:lnTo>
                  <a:lnTo>
                    <a:pt x="480" y="306"/>
                  </a:lnTo>
                  <a:lnTo>
                    <a:pt x="304" y="258"/>
                  </a:lnTo>
                  <a:lnTo>
                    <a:pt x="438" y="430"/>
                  </a:lnTo>
                  <a:lnTo>
                    <a:pt x="290" y="270"/>
                  </a:lnTo>
                  <a:lnTo>
                    <a:pt x="337" y="450"/>
                  </a:lnTo>
                  <a:lnTo>
                    <a:pt x="272" y="272"/>
                  </a:lnTo>
                  <a:lnTo>
                    <a:pt x="260" y="525"/>
                  </a:lnTo>
                  <a:lnTo>
                    <a:pt x="258" y="262"/>
                  </a:lnTo>
                  <a:lnTo>
                    <a:pt x="178" y="463"/>
                  </a:lnTo>
                  <a:lnTo>
                    <a:pt x="248" y="262"/>
                  </a:lnTo>
                  <a:lnTo>
                    <a:pt x="85" y="434"/>
                  </a:lnTo>
                  <a:lnTo>
                    <a:pt x="223" y="258"/>
                  </a:lnTo>
                  <a:lnTo>
                    <a:pt x="36" y="313"/>
                  </a:lnTo>
                  <a:lnTo>
                    <a:pt x="229" y="241"/>
                  </a:lnTo>
                  <a:lnTo>
                    <a:pt x="0" y="239"/>
                  </a:lnTo>
                  <a:lnTo>
                    <a:pt x="231" y="231"/>
                  </a:lnTo>
                  <a:lnTo>
                    <a:pt x="46" y="169"/>
                  </a:lnTo>
                  <a:lnTo>
                    <a:pt x="225" y="221"/>
                  </a:lnTo>
                  <a:lnTo>
                    <a:pt x="105" y="76"/>
                  </a:lnTo>
                  <a:lnTo>
                    <a:pt x="241" y="221"/>
                  </a:lnTo>
                  <a:lnTo>
                    <a:pt x="180" y="17"/>
                  </a:lnTo>
                  <a:lnTo>
                    <a:pt x="252" y="208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1321" y="1129"/>
              <a:ext cx="747" cy="701"/>
            </a:xfrm>
            <a:custGeom>
              <a:avLst/>
              <a:gdLst>
                <a:gd name="T0" fmla="*/ 219 w 747"/>
                <a:gd name="T1" fmla="*/ 22 h 701"/>
                <a:gd name="T2" fmla="*/ 362 w 747"/>
                <a:gd name="T3" fmla="*/ 309 h 701"/>
                <a:gd name="T4" fmla="*/ 311 w 747"/>
                <a:gd name="T5" fmla="*/ 0 h 701"/>
                <a:gd name="T6" fmla="*/ 379 w 747"/>
                <a:gd name="T7" fmla="*/ 299 h 701"/>
                <a:gd name="T8" fmla="*/ 439 w 747"/>
                <a:gd name="T9" fmla="*/ 7 h 701"/>
                <a:gd name="T10" fmla="*/ 405 w 747"/>
                <a:gd name="T11" fmla="*/ 307 h 701"/>
                <a:gd name="T12" fmla="*/ 540 w 747"/>
                <a:gd name="T13" fmla="*/ 22 h 701"/>
                <a:gd name="T14" fmla="*/ 428 w 747"/>
                <a:gd name="T15" fmla="*/ 310 h 701"/>
                <a:gd name="T16" fmla="*/ 698 w 747"/>
                <a:gd name="T17" fmla="*/ 163 h 701"/>
                <a:gd name="T18" fmla="*/ 434 w 747"/>
                <a:gd name="T19" fmla="*/ 326 h 701"/>
                <a:gd name="T20" fmla="*/ 733 w 747"/>
                <a:gd name="T21" fmla="*/ 267 h 701"/>
                <a:gd name="T22" fmla="*/ 432 w 747"/>
                <a:gd name="T23" fmla="*/ 342 h 701"/>
                <a:gd name="T24" fmla="*/ 747 w 747"/>
                <a:gd name="T25" fmla="*/ 408 h 701"/>
                <a:gd name="T26" fmla="*/ 430 w 747"/>
                <a:gd name="T27" fmla="*/ 360 h 701"/>
                <a:gd name="T28" fmla="*/ 694 w 747"/>
                <a:gd name="T29" fmla="*/ 506 h 701"/>
                <a:gd name="T30" fmla="*/ 423 w 747"/>
                <a:gd name="T31" fmla="*/ 377 h 701"/>
                <a:gd name="T32" fmla="*/ 552 w 747"/>
                <a:gd name="T33" fmla="*/ 678 h 701"/>
                <a:gd name="T34" fmla="*/ 399 w 747"/>
                <a:gd name="T35" fmla="*/ 381 h 701"/>
                <a:gd name="T36" fmla="*/ 451 w 747"/>
                <a:gd name="T37" fmla="*/ 696 h 701"/>
                <a:gd name="T38" fmla="*/ 385 w 747"/>
                <a:gd name="T39" fmla="*/ 377 h 701"/>
                <a:gd name="T40" fmla="*/ 318 w 747"/>
                <a:gd name="T41" fmla="*/ 678 h 701"/>
                <a:gd name="T42" fmla="*/ 371 w 747"/>
                <a:gd name="T43" fmla="*/ 367 h 701"/>
                <a:gd name="T44" fmla="*/ 213 w 747"/>
                <a:gd name="T45" fmla="*/ 701 h 701"/>
                <a:gd name="T46" fmla="*/ 357 w 747"/>
                <a:gd name="T47" fmla="*/ 365 h 701"/>
                <a:gd name="T48" fmla="*/ 37 w 747"/>
                <a:gd name="T49" fmla="*/ 547 h 701"/>
                <a:gd name="T50" fmla="*/ 348 w 747"/>
                <a:gd name="T51" fmla="*/ 354 h 701"/>
                <a:gd name="T52" fmla="*/ 6 w 747"/>
                <a:gd name="T53" fmla="*/ 419 h 701"/>
                <a:gd name="T54" fmla="*/ 334 w 747"/>
                <a:gd name="T55" fmla="*/ 342 h 701"/>
                <a:gd name="T56" fmla="*/ 0 w 747"/>
                <a:gd name="T57" fmla="*/ 278 h 701"/>
                <a:gd name="T58" fmla="*/ 340 w 747"/>
                <a:gd name="T59" fmla="*/ 330 h 701"/>
                <a:gd name="T60" fmla="*/ 23 w 747"/>
                <a:gd name="T61" fmla="*/ 163 h 701"/>
                <a:gd name="T62" fmla="*/ 336 w 747"/>
                <a:gd name="T63" fmla="*/ 313 h 701"/>
                <a:gd name="T64" fmla="*/ 219 w 747"/>
                <a:gd name="T65" fmla="*/ 22 h 7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7"/>
                <a:gd name="T100" fmla="*/ 0 h 701"/>
                <a:gd name="T101" fmla="*/ 747 w 747"/>
                <a:gd name="T102" fmla="*/ 701 h 7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7" h="701">
                  <a:moveTo>
                    <a:pt x="219" y="22"/>
                  </a:moveTo>
                  <a:lnTo>
                    <a:pt x="362" y="309"/>
                  </a:lnTo>
                  <a:lnTo>
                    <a:pt x="311" y="0"/>
                  </a:lnTo>
                  <a:lnTo>
                    <a:pt x="379" y="299"/>
                  </a:lnTo>
                  <a:lnTo>
                    <a:pt x="439" y="7"/>
                  </a:lnTo>
                  <a:lnTo>
                    <a:pt x="405" y="307"/>
                  </a:lnTo>
                  <a:lnTo>
                    <a:pt x="540" y="22"/>
                  </a:lnTo>
                  <a:lnTo>
                    <a:pt x="428" y="310"/>
                  </a:lnTo>
                  <a:lnTo>
                    <a:pt x="698" y="163"/>
                  </a:lnTo>
                  <a:lnTo>
                    <a:pt x="434" y="326"/>
                  </a:lnTo>
                  <a:lnTo>
                    <a:pt x="733" y="267"/>
                  </a:lnTo>
                  <a:lnTo>
                    <a:pt x="432" y="342"/>
                  </a:lnTo>
                  <a:lnTo>
                    <a:pt x="747" y="408"/>
                  </a:lnTo>
                  <a:lnTo>
                    <a:pt x="430" y="360"/>
                  </a:lnTo>
                  <a:lnTo>
                    <a:pt x="694" y="506"/>
                  </a:lnTo>
                  <a:lnTo>
                    <a:pt x="423" y="377"/>
                  </a:lnTo>
                  <a:lnTo>
                    <a:pt x="552" y="678"/>
                  </a:lnTo>
                  <a:lnTo>
                    <a:pt x="399" y="381"/>
                  </a:lnTo>
                  <a:lnTo>
                    <a:pt x="451" y="696"/>
                  </a:lnTo>
                  <a:lnTo>
                    <a:pt x="385" y="377"/>
                  </a:lnTo>
                  <a:lnTo>
                    <a:pt x="318" y="678"/>
                  </a:lnTo>
                  <a:lnTo>
                    <a:pt x="371" y="367"/>
                  </a:lnTo>
                  <a:lnTo>
                    <a:pt x="213" y="701"/>
                  </a:lnTo>
                  <a:lnTo>
                    <a:pt x="357" y="365"/>
                  </a:lnTo>
                  <a:lnTo>
                    <a:pt x="37" y="547"/>
                  </a:lnTo>
                  <a:lnTo>
                    <a:pt x="348" y="354"/>
                  </a:lnTo>
                  <a:lnTo>
                    <a:pt x="6" y="419"/>
                  </a:lnTo>
                  <a:lnTo>
                    <a:pt x="334" y="342"/>
                  </a:lnTo>
                  <a:lnTo>
                    <a:pt x="0" y="278"/>
                  </a:lnTo>
                  <a:lnTo>
                    <a:pt x="340" y="330"/>
                  </a:lnTo>
                  <a:lnTo>
                    <a:pt x="23" y="163"/>
                  </a:lnTo>
                  <a:lnTo>
                    <a:pt x="336" y="313"/>
                  </a:lnTo>
                  <a:lnTo>
                    <a:pt x="219" y="22"/>
                  </a:lnTo>
                  <a:close/>
                </a:path>
              </a:pathLst>
            </a:custGeom>
            <a:solidFill>
              <a:srgbClr val="8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1537" y="1321"/>
              <a:ext cx="312" cy="326"/>
            </a:xfrm>
            <a:custGeom>
              <a:avLst/>
              <a:gdLst>
                <a:gd name="T0" fmla="*/ 161 w 312"/>
                <a:gd name="T1" fmla="*/ 0 h 326"/>
                <a:gd name="T2" fmla="*/ 168 w 312"/>
                <a:gd name="T3" fmla="*/ 131 h 326"/>
                <a:gd name="T4" fmla="*/ 208 w 312"/>
                <a:gd name="T5" fmla="*/ 17 h 326"/>
                <a:gd name="T6" fmla="*/ 180 w 312"/>
                <a:gd name="T7" fmla="*/ 134 h 326"/>
                <a:gd name="T8" fmla="*/ 269 w 312"/>
                <a:gd name="T9" fmla="*/ 36 h 326"/>
                <a:gd name="T10" fmla="*/ 188 w 312"/>
                <a:gd name="T11" fmla="*/ 134 h 326"/>
                <a:gd name="T12" fmla="*/ 296 w 312"/>
                <a:gd name="T13" fmla="*/ 100 h 326"/>
                <a:gd name="T14" fmla="*/ 192 w 312"/>
                <a:gd name="T15" fmla="*/ 141 h 326"/>
                <a:gd name="T16" fmla="*/ 312 w 312"/>
                <a:gd name="T17" fmla="*/ 148 h 326"/>
                <a:gd name="T18" fmla="*/ 182 w 312"/>
                <a:gd name="T19" fmla="*/ 152 h 326"/>
                <a:gd name="T20" fmla="*/ 299 w 312"/>
                <a:gd name="T21" fmla="*/ 189 h 326"/>
                <a:gd name="T22" fmla="*/ 189 w 312"/>
                <a:gd name="T23" fmla="*/ 160 h 326"/>
                <a:gd name="T24" fmla="*/ 271 w 312"/>
                <a:gd name="T25" fmla="*/ 267 h 326"/>
                <a:gd name="T26" fmla="*/ 180 w 312"/>
                <a:gd name="T27" fmla="*/ 167 h 326"/>
                <a:gd name="T28" fmla="*/ 209 w 312"/>
                <a:gd name="T29" fmla="*/ 279 h 326"/>
                <a:gd name="T30" fmla="*/ 169 w 312"/>
                <a:gd name="T31" fmla="*/ 168 h 326"/>
                <a:gd name="T32" fmla="*/ 161 w 312"/>
                <a:gd name="T33" fmla="*/ 326 h 326"/>
                <a:gd name="T34" fmla="*/ 159 w 312"/>
                <a:gd name="T35" fmla="*/ 162 h 326"/>
                <a:gd name="T36" fmla="*/ 111 w 312"/>
                <a:gd name="T37" fmla="*/ 288 h 326"/>
                <a:gd name="T38" fmla="*/ 154 w 312"/>
                <a:gd name="T39" fmla="*/ 162 h 326"/>
                <a:gd name="T40" fmla="*/ 53 w 312"/>
                <a:gd name="T41" fmla="*/ 271 h 326"/>
                <a:gd name="T42" fmla="*/ 140 w 312"/>
                <a:gd name="T43" fmla="*/ 160 h 326"/>
                <a:gd name="T44" fmla="*/ 23 w 312"/>
                <a:gd name="T45" fmla="*/ 195 h 326"/>
                <a:gd name="T46" fmla="*/ 143 w 312"/>
                <a:gd name="T47" fmla="*/ 149 h 326"/>
                <a:gd name="T48" fmla="*/ 0 w 312"/>
                <a:gd name="T49" fmla="*/ 148 h 326"/>
                <a:gd name="T50" fmla="*/ 143 w 312"/>
                <a:gd name="T51" fmla="*/ 142 h 326"/>
                <a:gd name="T52" fmla="*/ 30 w 312"/>
                <a:gd name="T53" fmla="*/ 104 h 326"/>
                <a:gd name="T54" fmla="*/ 141 w 312"/>
                <a:gd name="T55" fmla="*/ 137 h 326"/>
                <a:gd name="T56" fmla="*/ 66 w 312"/>
                <a:gd name="T57" fmla="*/ 47 h 326"/>
                <a:gd name="T58" fmla="*/ 151 w 312"/>
                <a:gd name="T59" fmla="*/ 137 h 326"/>
                <a:gd name="T60" fmla="*/ 112 w 312"/>
                <a:gd name="T61" fmla="*/ 9 h 326"/>
                <a:gd name="T62" fmla="*/ 157 w 312"/>
                <a:gd name="T63" fmla="*/ 129 h 326"/>
                <a:gd name="T64" fmla="*/ 161 w 312"/>
                <a:gd name="T65" fmla="*/ 0 h 3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2"/>
                <a:gd name="T100" fmla="*/ 0 h 326"/>
                <a:gd name="T101" fmla="*/ 312 w 312"/>
                <a:gd name="T102" fmla="*/ 326 h 3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2" h="326">
                  <a:moveTo>
                    <a:pt x="161" y="0"/>
                  </a:moveTo>
                  <a:lnTo>
                    <a:pt x="168" y="131"/>
                  </a:lnTo>
                  <a:lnTo>
                    <a:pt x="208" y="17"/>
                  </a:lnTo>
                  <a:lnTo>
                    <a:pt x="180" y="134"/>
                  </a:lnTo>
                  <a:lnTo>
                    <a:pt x="269" y="36"/>
                  </a:lnTo>
                  <a:lnTo>
                    <a:pt x="188" y="134"/>
                  </a:lnTo>
                  <a:lnTo>
                    <a:pt x="296" y="100"/>
                  </a:lnTo>
                  <a:lnTo>
                    <a:pt x="192" y="141"/>
                  </a:lnTo>
                  <a:lnTo>
                    <a:pt x="312" y="148"/>
                  </a:lnTo>
                  <a:lnTo>
                    <a:pt x="182" y="152"/>
                  </a:lnTo>
                  <a:lnTo>
                    <a:pt x="299" y="189"/>
                  </a:lnTo>
                  <a:lnTo>
                    <a:pt x="189" y="160"/>
                  </a:lnTo>
                  <a:lnTo>
                    <a:pt x="271" y="267"/>
                  </a:lnTo>
                  <a:lnTo>
                    <a:pt x="180" y="167"/>
                  </a:lnTo>
                  <a:lnTo>
                    <a:pt x="209" y="279"/>
                  </a:lnTo>
                  <a:lnTo>
                    <a:pt x="169" y="168"/>
                  </a:lnTo>
                  <a:lnTo>
                    <a:pt x="161" y="326"/>
                  </a:lnTo>
                  <a:lnTo>
                    <a:pt x="159" y="162"/>
                  </a:lnTo>
                  <a:lnTo>
                    <a:pt x="111" y="288"/>
                  </a:lnTo>
                  <a:lnTo>
                    <a:pt x="154" y="162"/>
                  </a:lnTo>
                  <a:lnTo>
                    <a:pt x="53" y="271"/>
                  </a:lnTo>
                  <a:lnTo>
                    <a:pt x="140" y="160"/>
                  </a:lnTo>
                  <a:lnTo>
                    <a:pt x="23" y="195"/>
                  </a:lnTo>
                  <a:lnTo>
                    <a:pt x="143" y="149"/>
                  </a:lnTo>
                  <a:lnTo>
                    <a:pt x="0" y="148"/>
                  </a:lnTo>
                  <a:lnTo>
                    <a:pt x="143" y="142"/>
                  </a:lnTo>
                  <a:lnTo>
                    <a:pt x="30" y="104"/>
                  </a:lnTo>
                  <a:lnTo>
                    <a:pt x="141" y="137"/>
                  </a:lnTo>
                  <a:lnTo>
                    <a:pt x="66" y="47"/>
                  </a:lnTo>
                  <a:lnTo>
                    <a:pt x="151" y="137"/>
                  </a:lnTo>
                  <a:lnTo>
                    <a:pt x="112" y="9"/>
                  </a:lnTo>
                  <a:lnTo>
                    <a:pt x="157" y="12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C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3"/>
          <p:cNvGrpSpPr>
            <a:grpSpLocks/>
          </p:cNvGrpSpPr>
          <p:nvPr/>
        </p:nvGrpSpPr>
        <p:grpSpPr bwMode="auto">
          <a:xfrm flipH="1">
            <a:off x="6540500" y="2654300"/>
            <a:ext cx="2209800" cy="3271838"/>
            <a:chOff x="2064" y="1836"/>
            <a:chExt cx="1963" cy="1389"/>
          </a:xfrm>
        </p:grpSpPr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2131" y="1853"/>
              <a:ext cx="1886" cy="1372"/>
            </a:xfrm>
            <a:custGeom>
              <a:avLst/>
              <a:gdLst>
                <a:gd name="T0" fmla="*/ 1886 w 1886"/>
                <a:gd name="T1" fmla="*/ 0 h 1372"/>
                <a:gd name="T2" fmla="*/ 1558 w 1886"/>
                <a:gd name="T3" fmla="*/ 25 h 1372"/>
                <a:gd name="T4" fmla="*/ 1308 w 1886"/>
                <a:gd name="T5" fmla="*/ 68 h 1372"/>
                <a:gd name="T6" fmla="*/ 1088 w 1886"/>
                <a:gd name="T7" fmla="*/ 137 h 1372"/>
                <a:gd name="T8" fmla="*/ 838 w 1886"/>
                <a:gd name="T9" fmla="*/ 236 h 1372"/>
                <a:gd name="T10" fmla="*/ 601 w 1886"/>
                <a:gd name="T11" fmla="*/ 373 h 1372"/>
                <a:gd name="T12" fmla="*/ 399 w 1886"/>
                <a:gd name="T13" fmla="*/ 528 h 1372"/>
                <a:gd name="T14" fmla="*/ 268 w 1886"/>
                <a:gd name="T15" fmla="*/ 670 h 1372"/>
                <a:gd name="T16" fmla="*/ 155 w 1886"/>
                <a:gd name="T17" fmla="*/ 832 h 1372"/>
                <a:gd name="T18" fmla="*/ 95 w 1886"/>
                <a:gd name="T19" fmla="*/ 944 h 1372"/>
                <a:gd name="T20" fmla="*/ 47 w 1886"/>
                <a:gd name="T21" fmla="*/ 1068 h 1372"/>
                <a:gd name="T22" fmla="*/ 11 w 1886"/>
                <a:gd name="T23" fmla="*/ 1237 h 1372"/>
                <a:gd name="T24" fmla="*/ 0 w 1886"/>
                <a:gd name="T25" fmla="*/ 1367 h 1372"/>
                <a:gd name="T26" fmla="*/ 0 w 1886"/>
                <a:gd name="T27" fmla="*/ 1372 h 13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6"/>
                <a:gd name="T43" fmla="*/ 0 h 1372"/>
                <a:gd name="T44" fmla="*/ 1886 w 1886"/>
                <a:gd name="T45" fmla="*/ 1372 h 13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6" h="1372">
                  <a:moveTo>
                    <a:pt x="1886" y="0"/>
                  </a:moveTo>
                  <a:lnTo>
                    <a:pt x="1558" y="25"/>
                  </a:lnTo>
                  <a:lnTo>
                    <a:pt x="1308" y="68"/>
                  </a:lnTo>
                  <a:lnTo>
                    <a:pt x="1088" y="137"/>
                  </a:lnTo>
                  <a:lnTo>
                    <a:pt x="838" y="236"/>
                  </a:lnTo>
                  <a:lnTo>
                    <a:pt x="601" y="373"/>
                  </a:lnTo>
                  <a:lnTo>
                    <a:pt x="399" y="528"/>
                  </a:lnTo>
                  <a:lnTo>
                    <a:pt x="268" y="670"/>
                  </a:lnTo>
                  <a:lnTo>
                    <a:pt x="155" y="832"/>
                  </a:lnTo>
                  <a:lnTo>
                    <a:pt x="95" y="944"/>
                  </a:lnTo>
                  <a:lnTo>
                    <a:pt x="47" y="1068"/>
                  </a:lnTo>
                  <a:lnTo>
                    <a:pt x="11" y="1237"/>
                  </a:lnTo>
                  <a:lnTo>
                    <a:pt x="0" y="1367"/>
                  </a:lnTo>
                  <a:lnTo>
                    <a:pt x="0" y="1372"/>
                  </a:lnTo>
                </a:path>
              </a:pathLst>
            </a:custGeom>
            <a:noFill/>
            <a:ln w="14288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092" y="1844"/>
              <a:ext cx="1935" cy="1374"/>
            </a:xfrm>
            <a:custGeom>
              <a:avLst/>
              <a:gdLst>
                <a:gd name="T0" fmla="*/ 1935 w 1935"/>
                <a:gd name="T1" fmla="*/ 0 h 1374"/>
                <a:gd name="T2" fmla="*/ 1598 w 1935"/>
                <a:gd name="T3" fmla="*/ 25 h 1374"/>
                <a:gd name="T4" fmla="*/ 1343 w 1935"/>
                <a:gd name="T5" fmla="*/ 69 h 1374"/>
                <a:gd name="T6" fmla="*/ 1116 w 1935"/>
                <a:gd name="T7" fmla="*/ 137 h 1374"/>
                <a:gd name="T8" fmla="*/ 861 w 1935"/>
                <a:gd name="T9" fmla="*/ 236 h 1374"/>
                <a:gd name="T10" fmla="*/ 616 w 1935"/>
                <a:gd name="T11" fmla="*/ 373 h 1374"/>
                <a:gd name="T12" fmla="*/ 408 w 1935"/>
                <a:gd name="T13" fmla="*/ 528 h 1374"/>
                <a:gd name="T14" fmla="*/ 274 w 1935"/>
                <a:gd name="T15" fmla="*/ 672 h 1374"/>
                <a:gd name="T16" fmla="*/ 158 w 1935"/>
                <a:gd name="T17" fmla="*/ 833 h 1374"/>
                <a:gd name="T18" fmla="*/ 97 w 1935"/>
                <a:gd name="T19" fmla="*/ 944 h 1374"/>
                <a:gd name="T20" fmla="*/ 48 w 1935"/>
                <a:gd name="T21" fmla="*/ 1069 h 1374"/>
                <a:gd name="T22" fmla="*/ 12 w 1935"/>
                <a:gd name="T23" fmla="*/ 1237 h 1374"/>
                <a:gd name="T24" fmla="*/ 0 w 1935"/>
                <a:gd name="T25" fmla="*/ 1367 h 1374"/>
                <a:gd name="T26" fmla="*/ 0 w 1935"/>
                <a:gd name="T27" fmla="*/ 1374 h 13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5"/>
                <a:gd name="T43" fmla="*/ 0 h 1374"/>
                <a:gd name="T44" fmla="*/ 1935 w 1935"/>
                <a:gd name="T45" fmla="*/ 1374 h 13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5" h="1374">
                  <a:moveTo>
                    <a:pt x="1935" y="0"/>
                  </a:moveTo>
                  <a:lnTo>
                    <a:pt x="1598" y="25"/>
                  </a:lnTo>
                  <a:lnTo>
                    <a:pt x="1343" y="69"/>
                  </a:lnTo>
                  <a:lnTo>
                    <a:pt x="1116" y="137"/>
                  </a:lnTo>
                  <a:lnTo>
                    <a:pt x="861" y="236"/>
                  </a:lnTo>
                  <a:lnTo>
                    <a:pt x="616" y="373"/>
                  </a:lnTo>
                  <a:lnTo>
                    <a:pt x="408" y="528"/>
                  </a:lnTo>
                  <a:lnTo>
                    <a:pt x="274" y="672"/>
                  </a:lnTo>
                  <a:lnTo>
                    <a:pt x="158" y="833"/>
                  </a:lnTo>
                  <a:lnTo>
                    <a:pt x="97" y="944"/>
                  </a:lnTo>
                  <a:lnTo>
                    <a:pt x="48" y="1069"/>
                  </a:lnTo>
                  <a:lnTo>
                    <a:pt x="12" y="1237"/>
                  </a:lnTo>
                  <a:lnTo>
                    <a:pt x="0" y="1367"/>
                  </a:lnTo>
                  <a:lnTo>
                    <a:pt x="0" y="1374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2064" y="1836"/>
              <a:ext cx="1952" cy="1368"/>
            </a:xfrm>
            <a:custGeom>
              <a:avLst/>
              <a:gdLst>
                <a:gd name="T0" fmla="*/ 1952 w 1952"/>
                <a:gd name="T1" fmla="*/ 0 h 1368"/>
                <a:gd name="T2" fmla="*/ 1613 w 1952"/>
                <a:gd name="T3" fmla="*/ 24 h 1368"/>
                <a:gd name="T4" fmla="*/ 1354 w 1952"/>
                <a:gd name="T5" fmla="*/ 68 h 1368"/>
                <a:gd name="T6" fmla="*/ 1126 w 1952"/>
                <a:gd name="T7" fmla="*/ 136 h 1368"/>
                <a:gd name="T8" fmla="*/ 868 w 1952"/>
                <a:gd name="T9" fmla="*/ 236 h 1368"/>
                <a:gd name="T10" fmla="*/ 622 w 1952"/>
                <a:gd name="T11" fmla="*/ 372 h 1368"/>
                <a:gd name="T12" fmla="*/ 412 w 1952"/>
                <a:gd name="T13" fmla="*/ 528 h 1368"/>
                <a:gd name="T14" fmla="*/ 277 w 1952"/>
                <a:gd name="T15" fmla="*/ 669 h 1368"/>
                <a:gd name="T16" fmla="*/ 160 w 1952"/>
                <a:gd name="T17" fmla="*/ 830 h 1368"/>
                <a:gd name="T18" fmla="*/ 98 w 1952"/>
                <a:gd name="T19" fmla="*/ 942 h 1368"/>
                <a:gd name="T20" fmla="*/ 49 w 1952"/>
                <a:gd name="T21" fmla="*/ 1065 h 1368"/>
                <a:gd name="T22" fmla="*/ 13 w 1952"/>
                <a:gd name="T23" fmla="*/ 1233 h 1368"/>
                <a:gd name="T24" fmla="*/ 0 w 1952"/>
                <a:gd name="T25" fmla="*/ 1363 h 1368"/>
                <a:gd name="T26" fmla="*/ 0 w 1952"/>
                <a:gd name="T27" fmla="*/ 1368 h 13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52"/>
                <a:gd name="T43" fmla="*/ 0 h 1368"/>
                <a:gd name="T44" fmla="*/ 1952 w 1952"/>
                <a:gd name="T45" fmla="*/ 1368 h 13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52" h="1368">
                  <a:moveTo>
                    <a:pt x="1952" y="0"/>
                  </a:moveTo>
                  <a:lnTo>
                    <a:pt x="1613" y="24"/>
                  </a:lnTo>
                  <a:lnTo>
                    <a:pt x="1354" y="68"/>
                  </a:lnTo>
                  <a:lnTo>
                    <a:pt x="1126" y="136"/>
                  </a:lnTo>
                  <a:lnTo>
                    <a:pt x="868" y="236"/>
                  </a:lnTo>
                  <a:lnTo>
                    <a:pt x="622" y="372"/>
                  </a:lnTo>
                  <a:lnTo>
                    <a:pt x="412" y="528"/>
                  </a:lnTo>
                  <a:lnTo>
                    <a:pt x="277" y="669"/>
                  </a:lnTo>
                  <a:lnTo>
                    <a:pt x="160" y="830"/>
                  </a:lnTo>
                  <a:lnTo>
                    <a:pt x="98" y="942"/>
                  </a:lnTo>
                  <a:lnTo>
                    <a:pt x="49" y="1065"/>
                  </a:lnTo>
                  <a:lnTo>
                    <a:pt x="13" y="1233"/>
                  </a:lnTo>
                  <a:lnTo>
                    <a:pt x="0" y="1363"/>
                  </a:lnTo>
                  <a:lnTo>
                    <a:pt x="0" y="1368"/>
                  </a:lnTo>
                </a:path>
              </a:pathLst>
            </a:custGeom>
            <a:noFill/>
            <a:ln w="14288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37"/>
          <p:cNvGrpSpPr>
            <a:grpSpLocks/>
          </p:cNvGrpSpPr>
          <p:nvPr/>
        </p:nvGrpSpPr>
        <p:grpSpPr bwMode="auto">
          <a:xfrm>
            <a:off x="4887913" y="1130300"/>
            <a:ext cx="3252787" cy="3200400"/>
            <a:chOff x="2907" y="1193"/>
            <a:chExt cx="1377" cy="1398"/>
          </a:xfrm>
        </p:grpSpPr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3027" y="1376"/>
              <a:ext cx="1013" cy="1040"/>
            </a:xfrm>
            <a:custGeom>
              <a:avLst/>
              <a:gdLst>
                <a:gd name="T0" fmla="*/ 642 w 1013"/>
                <a:gd name="T1" fmla="*/ 57 h 1040"/>
                <a:gd name="T2" fmla="*/ 682 w 1013"/>
                <a:gd name="T3" fmla="*/ 62 h 1040"/>
                <a:gd name="T4" fmla="*/ 763 w 1013"/>
                <a:gd name="T5" fmla="*/ 91 h 1040"/>
                <a:gd name="T6" fmla="*/ 808 w 1013"/>
                <a:gd name="T7" fmla="*/ 112 h 1040"/>
                <a:gd name="T8" fmla="*/ 860 w 1013"/>
                <a:gd name="T9" fmla="*/ 125 h 1040"/>
                <a:gd name="T10" fmla="*/ 945 w 1013"/>
                <a:gd name="T11" fmla="*/ 162 h 1040"/>
                <a:gd name="T12" fmla="*/ 967 w 1013"/>
                <a:gd name="T13" fmla="*/ 266 h 1040"/>
                <a:gd name="T14" fmla="*/ 1006 w 1013"/>
                <a:gd name="T15" fmla="*/ 322 h 1040"/>
                <a:gd name="T16" fmla="*/ 1013 w 1013"/>
                <a:gd name="T17" fmla="*/ 418 h 1040"/>
                <a:gd name="T18" fmla="*/ 718 w 1013"/>
                <a:gd name="T19" fmla="*/ 511 h 1040"/>
                <a:gd name="T20" fmla="*/ 765 w 1013"/>
                <a:gd name="T21" fmla="*/ 548 h 1040"/>
                <a:gd name="T22" fmla="*/ 740 w 1013"/>
                <a:gd name="T23" fmla="*/ 573 h 1040"/>
                <a:gd name="T24" fmla="*/ 713 w 1013"/>
                <a:gd name="T25" fmla="*/ 595 h 1040"/>
                <a:gd name="T26" fmla="*/ 676 w 1013"/>
                <a:gd name="T27" fmla="*/ 623 h 1040"/>
                <a:gd name="T28" fmla="*/ 697 w 1013"/>
                <a:gd name="T29" fmla="*/ 660 h 1040"/>
                <a:gd name="T30" fmla="*/ 679 w 1013"/>
                <a:gd name="T31" fmla="*/ 648 h 1040"/>
                <a:gd name="T32" fmla="*/ 636 w 1013"/>
                <a:gd name="T33" fmla="*/ 663 h 1040"/>
                <a:gd name="T34" fmla="*/ 606 w 1013"/>
                <a:gd name="T35" fmla="*/ 713 h 1040"/>
                <a:gd name="T36" fmla="*/ 551 w 1013"/>
                <a:gd name="T37" fmla="*/ 1040 h 1040"/>
                <a:gd name="T38" fmla="*/ 502 w 1013"/>
                <a:gd name="T39" fmla="*/ 979 h 1040"/>
                <a:gd name="T40" fmla="*/ 462 w 1013"/>
                <a:gd name="T41" fmla="*/ 972 h 1040"/>
                <a:gd name="T42" fmla="*/ 373 w 1013"/>
                <a:gd name="T43" fmla="*/ 957 h 1040"/>
                <a:gd name="T44" fmla="*/ 331 w 1013"/>
                <a:gd name="T45" fmla="*/ 929 h 1040"/>
                <a:gd name="T46" fmla="*/ 247 w 1013"/>
                <a:gd name="T47" fmla="*/ 950 h 1040"/>
                <a:gd name="T48" fmla="*/ 165 w 1013"/>
                <a:gd name="T49" fmla="*/ 892 h 1040"/>
                <a:gd name="T50" fmla="*/ 196 w 1013"/>
                <a:gd name="T51" fmla="*/ 757 h 1040"/>
                <a:gd name="T52" fmla="*/ 168 w 1013"/>
                <a:gd name="T53" fmla="*/ 698 h 1040"/>
                <a:gd name="T54" fmla="*/ 137 w 1013"/>
                <a:gd name="T55" fmla="*/ 608 h 1040"/>
                <a:gd name="T56" fmla="*/ 0 w 1013"/>
                <a:gd name="T57" fmla="*/ 486 h 1040"/>
                <a:gd name="T58" fmla="*/ 101 w 1013"/>
                <a:gd name="T59" fmla="*/ 434 h 1040"/>
                <a:gd name="T60" fmla="*/ 162 w 1013"/>
                <a:gd name="T61" fmla="*/ 328 h 1040"/>
                <a:gd name="T62" fmla="*/ 137 w 1013"/>
                <a:gd name="T63" fmla="*/ 149 h 1040"/>
                <a:gd name="T64" fmla="*/ 235 w 1013"/>
                <a:gd name="T65" fmla="*/ 97 h 1040"/>
                <a:gd name="T66" fmla="*/ 341 w 1013"/>
                <a:gd name="T67" fmla="*/ 122 h 1040"/>
                <a:gd name="T68" fmla="*/ 361 w 1013"/>
                <a:gd name="T69" fmla="*/ 41 h 1040"/>
                <a:gd name="T70" fmla="*/ 459 w 1013"/>
                <a:gd name="T71" fmla="*/ 17 h 1040"/>
                <a:gd name="T72" fmla="*/ 539 w 1013"/>
                <a:gd name="T73" fmla="*/ 0 h 10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13"/>
                <a:gd name="T112" fmla="*/ 0 h 1040"/>
                <a:gd name="T113" fmla="*/ 1013 w 1013"/>
                <a:gd name="T114" fmla="*/ 1040 h 10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13" h="1040">
                  <a:moveTo>
                    <a:pt x="593" y="237"/>
                  </a:moveTo>
                  <a:lnTo>
                    <a:pt x="642" y="57"/>
                  </a:lnTo>
                  <a:lnTo>
                    <a:pt x="611" y="322"/>
                  </a:lnTo>
                  <a:lnTo>
                    <a:pt x="682" y="62"/>
                  </a:lnTo>
                  <a:lnTo>
                    <a:pt x="657" y="279"/>
                  </a:lnTo>
                  <a:lnTo>
                    <a:pt x="763" y="91"/>
                  </a:lnTo>
                  <a:lnTo>
                    <a:pt x="679" y="334"/>
                  </a:lnTo>
                  <a:lnTo>
                    <a:pt x="808" y="112"/>
                  </a:lnTo>
                  <a:lnTo>
                    <a:pt x="703" y="366"/>
                  </a:lnTo>
                  <a:lnTo>
                    <a:pt x="860" y="125"/>
                  </a:lnTo>
                  <a:lnTo>
                    <a:pt x="713" y="381"/>
                  </a:lnTo>
                  <a:lnTo>
                    <a:pt x="945" y="162"/>
                  </a:lnTo>
                  <a:lnTo>
                    <a:pt x="725" y="396"/>
                  </a:lnTo>
                  <a:lnTo>
                    <a:pt x="967" y="266"/>
                  </a:lnTo>
                  <a:lnTo>
                    <a:pt x="749" y="421"/>
                  </a:lnTo>
                  <a:lnTo>
                    <a:pt x="1006" y="322"/>
                  </a:lnTo>
                  <a:lnTo>
                    <a:pt x="778" y="449"/>
                  </a:lnTo>
                  <a:lnTo>
                    <a:pt x="1013" y="418"/>
                  </a:lnTo>
                  <a:lnTo>
                    <a:pt x="737" y="483"/>
                  </a:lnTo>
                  <a:lnTo>
                    <a:pt x="718" y="511"/>
                  </a:lnTo>
                  <a:lnTo>
                    <a:pt x="1006" y="573"/>
                  </a:lnTo>
                  <a:lnTo>
                    <a:pt x="765" y="548"/>
                  </a:lnTo>
                  <a:lnTo>
                    <a:pt x="979" y="608"/>
                  </a:lnTo>
                  <a:lnTo>
                    <a:pt x="740" y="573"/>
                  </a:lnTo>
                  <a:lnTo>
                    <a:pt x="967" y="698"/>
                  </a:lnTo>
                  <a:lnTo>
                    <a:pt x="713" y="595"/>
                  </a:lnTo>
                  <a:lnTo>
                    <a:pt x="927" y="745"/>
                  </a:lnTo>
                  <a:lnTo>
                    <a:pt x="676" y="623"/>
                  </a:lnTo>
                  <a:lnTo>
                    <a:pt x="949" y="842"/>
                  </a:lnTo>
                  <a:lnTo>
                    <a:pt x="697" y="660"/>
                  </a:lnTo>
                  <a:lnTo>
                    <a:pt x="888" y="917"/>
                  </a:lnTo>
                  <a:lnTo>
                    <a:pt x="679" y="648"/>
                  </a:lnTo>
                  <a:lnTo>
                    <a:pt x="783" y="879"/>
                  </a:lnTo>
                  <a:lnTo>
                    <a:pt x="636" y="663"/>
                  </a:lnTo>
                  <a:lnTo>
                    <a:pt x="672" y="942"/>
                  </a:lnTo>
                  <a:lnTo>
                    <a:pt x="606" y="713"/>
                  </a:lnTo>
                  <a:lnTo>
                    <a:pt x="572" y="835"/>
                  </a:lnTo>
                  <a:lnTo>
                    <a:pt x="551" y="1040"/>
                  </a:lnTo>
                  <a:lnTo>
                    <a:pt x="551" y="742"/>
                  </a:lnTo>
                  <a:lnTo>
                    <a:pt x="502" y="979"/>
                  </a:lnTo>
                  <a:lnTo>
                    <a:pt x="527" y="720"/>
                  </a:lnTo>
                  <a:lnTo>
                    <a:pt x="462" y="972"/>
                  </a:lnTo>
                  <a:lnTo>
                    <a:pt x="493" y="722"/>
                  </a:lnTo>
                  <a:lnTo>
                    <a:pt x="373" y="957"/>
                  </a:lnTo>
                  <a:lnTo>
                    <a:pt x="450" y="722"/>
                  </a:lnTo>
                  <a:lnTo>
                    <a:pt x="331" y="929"/>
                  </a:lnTo>
                  <a:lnTo>
                    <a:pt x="419" y="700"/>
                  </a:lnTo>
                  <a:lnTo>
                    <a:pt x="247" y="950"/>
                  </a:lnTo>
                  <a:lnTo>
                    <a:pt x="383" y="704"/>
                  </a:lnTo>
                  <a:lnTo>
                    <a:pt x="165" y="892"/>
                  </a:lnTo>
                  <a:lnTo>
                    <a:pt x="407" y="651"/>
                  </a:lnTo>
                  <a:lnTo>
                    <a:pt x="196" y="757"/>
                  </a:lnTo>
                  <a:lnTo>
                    <a:pt x="419" y="598"/>
                  </a:lnTo>
                  <a:lnTo>
                    <a:pt x="168" y="698"/>
                  </a:lnTo>
                  <a:lnTo>
                    <a:pt x="392" y="568"/>
                  </a:lnTo>
                  <a:lnTo>
                    <a:pt x="137" y="608"/>
                  </a:lnTo>
                  <a:lnTo>
                    <a:pt x="417" y="539"/>
                  </a:lnTo>
                  <a:lnTo>
                    <a:pt x="0" y="486"/>
                  </a:lnTo>
                  <a:lnTo>
                    <a:pt x="368" y="499"/>
                  </a:lnTo>
                  <a:lnTo>
                    <a:pt x="101" y="434"/>
                  </a:lnTo>
                  <a:lnTo>
                    <a:pt x="450" y="483"/>
                  </a:lnTo>
                  <a:lnTo>
                    <a:pt x="162" y="328"/>
                  </a:lnTo>
                  <a:lnTo>
                    <a:pt x="471" y="458"/>
                  </a:lnTo>
                  <a:lnTo>
                    <a:pt x="137" y="149"/>
                  </a:lnTo>
                  <a:lnTo>
                    <a:pt x="444" y="409"/>
                  </a:lnTo>
                  <a:lnTo>
                    <a:pt x="235" y="97"/>
                  </a:lnTo>
                  <a:lnTo>
                    <a:pt x="434" y="371"/>
                  </a:lnTo>
                  <a:lnTo>
                    <a:pt x="341" y="122"/>
                  </a:lnTo>
                  <a:lnTo>
                    <a:pt x="471" y="366"/>
                  </a:lnTo>
                  <a:lnTo>
                    <a:pt x="361" y="41"/>
                  </a:lnTo>
                  <a:lnTo>
                    <a:pt x="508" y="349"/>
                  </a:lnTo>
                  <a:lnTo>
                    <a:pt x="459" y="17"/>
                  </a:lnTo>
                  <a:lnTo>
                    <a:pt x="539" y="347"/>
                  </a:lnTo>
                  <a:lnTo>
                    <a:pt x="539" y="0"/>
                  </a:lnTo>
                  <a:lnTo>
                    <a:pt x="593" y="237"/>
                  </a:lnTo>
                  <a:close/>
                </a:path>
              </a:pathLst>
            </a:cu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" name="Group 39"/>
            <p:cNvGrpSpPr>
              <a:grpSpLocks/>
            </p:cNvGrpSpPr>
            <p:nvPr/>
          </p:nvGrpSpPr>
          <p:grpSpPr bwMode="auto">
            <a:xfrm>
              <a:off x="2907" y="1193"/>
              <a:ext cx="1377" cy="1398"/>
              <a:chOff x="2907" y="1193"/>
              <a:chExt cx="1377" cy="1398"/>
            </a:xfrm>
          </p:grpSpPr>
          <p:grpSp>
            <p:nvGrpSpPr>
              <p:cNvPr id="43" name="Group 40"/>
              <p:cNvGrpSpPr>
                <a:grpSpLocks/>
              </p:cNvGrpSpPr>
              <p:nvPr/>
            </p:nvGrpSpPr>
            <p:grpSpPr bwMode="auto">
              <a:xfrm>
                <a:off x="2943" y="1221"/>
                <a:ext cx="640" cy="1328"/>
                <a:chOff x="2943" y="1221"/>
                <a:chExt cx="640" cy="1328"/>
              </a:xfrm>
            </p:grpSpPr>
            <p:sp>
              <p:nvSpPr>
                <p:cNvPr id="59" name="Freeform 41"/>
                <p:cNvSpPr>
                  <a:spLocks/>
                </p:cNvSpPr>
                <p:nvPr/>
              </p:nvSpPr>
              <p:spPr bwMode="auto">
                <a:xfrm>
                  <a:off x="2949" y="1647"/>
                  <a:ext cx="633" cy="229"/>
                </a:xfrm>
                <a:custGeom>
                  <a:avLst/>
                  <a:gdLst>
                    <a:gd name="T0" fmla="*/ 633 w 633"/>
                    <a:gd name="T1" fmla="*/ 229 h 229"/>
                    <a:gd name="T2" fmla="*/ 46 w 633"/>
                    <a:gd name="T3" fmla="*/ 0 h 229"/>
                    <a:gd name="T4" fmla="*/ 308 w 633"/>
                    <a:gd name="T5" fmla="*/ 120 h 229"/>
                    <a:gd name="T6" fmla="*/ 0 w 633"/>
                    <a:gd name="T7" fmla="*/ 70 h 229"/>
                    <a:gd name="T8" fmla="*/ 633 w 633"/>
                    <a:gd name="T9" fmla="*/ 229 h 2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3"/>
                    <a:gd name="T16" fmla="*/ 0 h 229"/>
                    <a:gd name="T17" fmla="*/ 633 w 633"/>
                    <a:gd name="T18" fmla="*/ 229 h 2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3" h="229">
                      <a:moveTo>
                        <a:pt x="633" y="229"/>
                      </a:moveTo>
                      <a:lnTo>
                        <a:pt x="46" y="0"/>
                      </a:lnTo>
                      <a:lnTo>
                        <a:pt x="308" y="120"/>
                      </a:lnTo>
                      <a:lnTo>
                        <a:pt x="0" y="70"/>
                      </a:lnTo>
                      <a:lnTo>
                        <a:pt x="633" y="229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Freeform 42"/>
                <p:cNvSpPr>
                  <a:spLocks/>
                </p:cNvSpPr>
                <p:nvPr/>
              </p:nvSpPr>
              <p:spPr bwMode="auto">
                <a:xfrm>
                  <a:off x="2943" y="1895"/>
                  <a:ext cx="632" cy="228"/>
                </a:xfrm>
                <a:custGeom>
                  <a:avLst/>
                  <a:gdLst>
                    <a:gd name="T0" fmla="*/ 632 w 632"/>
                    <a:gd name="T1" fmla="*/ 0 h 228"/>
                    <a:gd name="T2" fmla="*/ 47 w 632"/>
                    <a:gd name="T3" fmla="*/ 228 h 228"/>
                    <a:gd name="T4" fmla="*/ 307 w 632"/>
                    <a:gd name="T5" fmla="*/ 110 h 228"/>
                    <a:gd name="T6" fmla="*/ 0 w 632"/>
                    <a:gd name="T7" fmla="*/ 160 h 228"/>
                    <a:gd name="T8" fmla="*/ 632 w 63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2"/>
                    <a:gd name="T16" fmla="*/ 0 h 228"/>
                    <a:gd name="T17" fmla="*/ 632 w 63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2" h="228">
                      <a:moveTo>
                        <a:pt x="632" y="0"/>
                      </a:moveTo>
                      <a:lnTo>
                        <a:pt x="47" y="228"/>
                      </a:lnTo>
                      <a:lnTo>
                        <a:pt x="307" y="110"/>
                      </a:lnTo>
                      <a:lnTo>
                        <a:pt x="0" y="160"/>
                      </a:lnTo>
                      <a:lnTo>
                        <a:pt x="632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 43"/>
                <p:cNvSpPr>
                  <a:spLocks/>
                </p:cNvSpPr>
                <p:nvPr/>
              </p:nvSpPr>
              <p:spPr bwMode="auto">
                <a:xfrm>
                  <a:off x="3358" y="1905"/>
                  <a:ext cx="225" cy="644"/>
                </a:xfrm>
                <a:custGeom>
                  <a:avLst/>
                  <a:gdLst>
                    <a:gd name="T0" fmla="*/ 225 w 225"/>
                    <a:gd name="T1" fmla="*/ 0 h 644"/>
                    <a:gd name="T2" fmla="*/ 0 w 225"/>
                    <a:gd name="T3" fmla="*/ 596 h 644"/>
                    <a:gd name="T4" fmla="*/ 117 w 225"/>
                    <a:gd name="T5" fmla="*/ 331 h 644"/>
                    <a:gd name="T6" fmla="*/ 68 w 225"/>
                    <a:gd name="T7" fmla="*/ 644 h 644"/>
                    <a:gd name="T8" fmla="*/ 225 w 225"/>
                    <a:gd name="T9" fmla="*/ 0 h 6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644"/>
                    <a:gd name="T17" fmla="*/ 225 w 225"/>
                    <a:gd name="T18" fmla="*/ 644 h 6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644">
                      <a:moveTo>
                        <a:pt x="225" y="0"/>
                      </a:moveTo>
                      <a:lnTo>
                        <a:pt x="0" y="596"/>
                      </a:lnTo>
                      <a:lnTo>
                        <a:pt x="117" y="331"/>
                      </a:lnTo>
                      <a:lnTo>
                        <a:pt x="68" y="644"/>
                      </a:lnTo>
                      <a:lnTo>
                        <a:pt x="225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44"/>
                <p:cNvSpPr>
                  <a:spLocks/>
                </p:cNvSpPr>
                <p:nvPr/>
              </p:nvSpPr>
              <p:spPr bwMode="auto">
                <a:xfrm>
                  <a:off x="3358" y="1221"/>
                  <a:ext cx="225" cy="644"/>
                </a:xfrm>
                <a:custGeom>
                  <a:avLst/>
                  <a:gdLst>
                    <a:gd name="T0" fmla="*/ 225 w 225"/>
                    <a:gd name="T1" fmla="*/ 644 h 644"/>
                    <a:gd name="T2" fmla="*/ 0 w 225"/>
                    <a:gd name="T3" fmla="*/ 48 h 644"/>
                    <a:gd name="T4" fmla="*/ 117 w 225"/>
                    <a:gd name="T5" fmla="*/ 313 h 644"/>
                    <a:gd name="T6" fmla="*/ 68 w 225"/>
                    <a:gd name="T7" fmla="*/ 0 h 644"/>
                    <a:gd name="T8" fmla="*/ 225 w 225"/>
                    <a:gd name="T9" fmla="*/ 644 h 6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644"/>
                    <a:gd name="T17" fmla="*/ 225 w 225"/>
                    <a:gd name="T18" fmla="*/ 644 h 6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644">
                      <a:moveTo>
                        <a:pt x="225" y="644"/>
                      </a:moveTo>
                      <a:lnTo>
                        <a:pt x="0" y="48"/>
                      </a:lnTo>
                      <a:lnTo>
                        <a:pt x="117" y="313"/>
                      </a:lnTo>
                      <a:lnTo>
                        <a:pt x="68" y="0"/>
                      </a:lnTo>
                      <a:lnTo>
                        <a:pt x="225" y="644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45"/>
              <p:cNvGrpSpPr>
                <a:grpSpLocks/>
              </p:cNvGrpSpPr>
              <p:nvPr/>
            </p:nvGrpSpPr>
            <p:grpSpPr bwMode="auto">
              <a:xfrm>
                <a:off x="2907" y="1193"/>
                <a:ext cx="1377" cy="1398"/>
                <a:chOff x="2907" y="1193"/>
                <a:chExt cx="1377" cy="1398"/>
              </a:xfrm>
            </p:grpSpPr>
            <p:grpSp>
              <p:nvGrpSpPr>
                <p:cNvPr id="45" name="Group 46"/>
                <p:cNvGrpSpPr>
                  <a:grpSpLocks/>
                </p:cNvGrpSpPr>
                <p:nvPr/>
              </p:nvGrpSpPr>
              <p:grpSpPr bwMode="auto">
                <a:xfrm>
                  <a:off x="3097" y="1917"/>
                  <a:ext cx="997" cy="508"/>
                  <a:chOff x="3097" y="1917"/>
                  <a:chExt cx="997" cy="508"/>
                </a:xfrm>
              </p:grpSpPr>
              <p:sp>
                <p:nvSpPr>
                  <p:cNvPr id="57" name="Freeform 47"/>
                  <p:cNvSpPr>
                    <a:spLocks/>
                  </p:cNvSpPr>
                  <p:nvPr/>
                </p:nvSpPr>
                <p:spPr bwMode="auto">
                  <a:xfrm>
                    <a:off x="3632" y="1917"/>
                    <a:ext cx="462" cy="508"/>
                  </a:xfrm>
                  <a:custGeom>
                    <a:avLst/>
                    <a:gdLst>
                      <a:gd name="T0" fmla="*/ 0 w 462"/>
                      <a:gd name="T1" fmla="*/ 0 h 508"/>
                      <a:gd name="T2" fmla="*/ 299 w 462"/>
                      <a:gd name="T3" fmla="*/ 508 h 508"/>
                      <a:gd name="T4" fmla="*/ 157 w 462"/>
                      <a:gd name="T5" fmla="*/ 221 h 508"/>
                      <a:gd name="T6" fmla="*/ 435 w 462"/>
                      <a:gd name="T7" fmla="*/ 508 h 508"/>
                      <a:gd name="T8" fmla="*/ 202 w 462"/>
                      <a:gd name="T9" fmla="*/ 190 h 508"/>
                      <a:gd name="T10" fmla="*/ 462 w 462"/>
                      <a:gd name="T11" fmla="*/ 339 h 508"/>
                      <a:gd name="T12" fmla="*/ 0 w 462"/>
                      <a:gd name="T13" fmla="*/ 0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0" y="0"/>
                        </a:moveTo>
                        <a:lnTo>
                          <a:pt x="299" y="508"/>
                        </a:lnTo>
                        <a:lnTo>
                          <a:pt x="157" y="221"/>
                        </a:lnTo>
                        <a:lnTo>
                          <a:pt x="435" y="508"/>
                        </a:lnTo>
                        <a:lnTo>
                          <a:pt x="202" y="190"/>
                        </a:lnTo>
                        <a:lnTo>
                          <a:pt x="462" y="3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48"/>
                  <p:cNvSpPr>
                    <a:spLocks/>
                  </p:cNvSpPr>
                  <p:nvPr/>
                </p:nvSpPr>
                <p:spPr bwMode="auto">
                  <a:xfrm>
                    <a:off x="3097" y="1917"/>
                    <a:ext cx="462" cy="508"/>
                  </a:xfrm>
                  <a:custGeom>
                    <a:avLst/>
                    <a:gdLst>
                      <a:gd name="T0" fmla="*/ 462 w 462"/>
                      <a:gd name="T1" fmla="*/ 0 h 508"/>
                      <a:gd name="T2" fmla="*/ 162 w 462"/>
                      <a:gd name="T3" fmla="*/ 508 h 508"/>
                      <a:gd name="T4" fmla="*/ 305 w 462"/>
                      <a:gd name="T5" fmla="*/ 221 h 508"/>
                      <a:gd name="T6" fmla="*/ 27 w 462"/>
                      <a:gd name="T7" fmla="*/ 508 h 508"/>
                      <a:gd name="T8" fmla="*/ 260 w 462"/>
                      <a:gd name="T9" fmla="*/ 190 h 508"/>
                      <a:gd name="T10" fmla="*/ 0 w 462"/>
                      <a:gd name="T11" fmla="*/ 339 h 508"/>
                      <a:gd name="T12" fmla="*/ 462 w 462"/>
                      <a:gd name="T13" fmla="*/ 0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462" y="0"/>
                        </a:moveTo>
                        <a:lnTo>
                          <a:pt x="162" y="508"/>
                        </a:lnTo>
                        <a:lnTo>
                          <a:pt x="305" y="221"/>
                        </a:lnTo>
                        <a:lnTo>
                          <a:pt x="27" y="508"/>
                        </a:lnTo>
                        <a:lnTo>
                          <a:pt x="260" y="190"/>
                        </a:lnTo>
                        <a:lnTo>
                          <a:pt x="0" y="339"/>
                        </a:lnTo>
                        <a:lnTo>
                          <a:pt x="462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" name="Group 49"/>
                <p:cNvGrpSpPr>
                  <a:grpSpLocks/>
                </p:cNvGrpSpPr>
                <p:nvPr/>
              </p:nvGrpSpPr>
              <p:grpSpPr bwMode="auto">
                <a:xfrm>
                  <a:off x="2907" y="1193"/>
                  <a:ext cx="1377" cy="1398"/>
                  <a:chOff x="2907" y="1193"/>
                  <a:chExt cx="1377" cy="1398"/>
                </a:xfrm>
              </p:grpSpPr>
              <p:sp>
                <p:nvSpPr>
                  <p:cNvPr id="47" name="Freeform 50"/>
                  <p:cNvSpPr>
                    <a:spLocks/>
                  </p:cNvSpPr>
                  <p:nvPr/>
                </p:nvSpPr>
                <p:spPr bwMode="auto">
                  <a:xfrm>
                    <a:off x="3622" y="1657"/>
                    <a:ext cx="633" cy="228"/>
                  </a:xfrm>
                  <a:custGeom>
                    <a:avLst/>
                    <a:gdLst>
                      <a:gd name="T0" fmla="*/ 0 w 633"/>
                      <a:gd name="T1" fmla="*/ 228 h 228"/>
                      <a:gd name="T2" fmla="*/ 587 w 633"/>
                      <a:gd name="T3" fmla="*/ 0 h 228"/>
                      <a:gd name="T4" fmla="*/ 325 w 633"/>
                      <a:gd name="T5" fmla="*/ 118 h 228"/>
                      <a:gd name="T6" fmla="*/ 633 w 633"/>
                      <a:gd name="T7" fmla="*/ 68 h 228"/>
                      <a:gd name="T8" fmla="*/ 0 w 633"/>
                      <a:gd name="T9" fmla="*/ 228 h 2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3"/>
                      <a:gd name="T16" fmla="*/ 0 h 228"/>
                      <a:gd name="T17" fmla="*/ 633 w 633"/>
                      <a:gd name="T18" fmla="*/ 228 h 2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3" h="228">
                        <a:moveTo>
                          <a:pt x="0" y="228"/>
                        </a:moveTo>
                        <a:lnTo>
                          <a:pt x="587" y="0"/>
                        </a:lnTo>
                        <a:lnTo>
                          <a:pt x="325" y="118"/>
                        </a:lnTo>
                        <a:lnTo>
                          <a:pt x="633" y="68"/>
                        </a:lnTo>
                        <a:lnTo>
                          <a:pt x="0" y="22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51"/>
                  <p:cNvSpPr>
                    <a:spLocks/>
                  </p:cNvSpPr>
                  <p:nvPr/>
                </p:nvSpPr>
                <p:spPr bwMode="auto">
                  <a:xfrm>
                    <a:off x="3629" y="1904"/>
                    <a:ext cx="632" cy="229"/>
                  </a:xfrm>
                  <a:custGeom>
                    <a:avLst/>
                    <a:gdLst>
                      <a:gd name="T0" fmla="*/ 0 w 632"/>
                      <a:gd name="T1" fmla="*/ 0 h 229"/>
                      <a:gd name="T2" fmla="*/ 585 w 632"/>
                      <a:gd name="T3" fmla="*/ 229 h 229"/>
                      <a:gd name="T4" fmla="*/ 325 w 632"/>
                      <a:gd name="T5" fmla="*/ 109 h 229"/>
                      <a:gd name="T6" fmla="*/ 632 w 632"/>
                      <a:gd name="T7" fmla="*/ 159 h 229"/>
                      <a:gd name="T8" fmla="*/ 0 w 632"/>
                      <a:gd name="T9" fmla="*/ 0 h 2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2"/>
                      <a:gd name="T16" fmla="*/ 0 h 229"/>
                      <a:gd name="T17" fmla="*/ 632 w 632"/>
                      <a:gd name="T18" fmla="*/ 229 h 2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2" h="229">
                        <a:moveTo>
                          <a:pt x="0" y="0"/>
                        </a:moveTo>
                        <a:lnTo>
                          <a:pt x="585" y="229"/>
                        </a:lnTo>
                        <a:lnTo>
                          <a:pt x="325" y="109"/>
                        </a:lnTo>
                        <a:lnTo>
                          <a:pt x="632" y="1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52"/>
                  <p:cNvSpPr>
                    <a:spLocks/>
                  </p:cNvSpPr>
                  <p:nvPr/>
                </p:nvSpPr>
                <p:spPr bwMode="auto">
                  <a:xfrm>
                    <a:off x="3621" y="1914"/>
                    <a:ext cx="225" cy="645"/>
                  </a:xfrm>
                  <a:custGeom>
                    <a:avLst/>
                    <a:gdLst>
                      <a:gd name="T0" fmla="*/ 0 w 225"/>
                      <a:gd name="T1" fmla="*/ 0 h 645"/>
                      <a:gd name="T2" fmla="*/ 225 w 225"/>
                      <a:gd name="T3" fmla="*/ 597 h 645"/>
                      <a:gd name="T4" fmla="*/ 108 w 225"/>
                      <a:gd name="T5" fmla="*/ 332 h 645"/>
                      <a:gd name="T6" fmla="*/ 157 w 225"/>
                      <a:gd name="T7" fmla="*/ 645 h 645"/>
                      <a:gd name="T8" fmla="*/ 0 w 225"/>
                      <a:gd name="T9" fmla="*/ 0 h 6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5"/>
                      <a:gd name="T16" fmla="*/ 0 h 645"/>
                      <a:gd name="T17" fmla="*/ 225 w 225"/>
                      <a:gd name="T18" fmla="*/ 645 h 6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5" h="645">
                        <a:moveTo>
                          <a:pt x="0" y="0"/>
                        </a:moveTo>
                        <a:lnTo>
                          <a:pt x="225" y="597"/>
                        </a:lnTo>
                        <a:lnTo>
                          <a:pt x="108" y="332"/>
                        </a:lnTo>
                        <a:lnTo>
                          <a:pt x="157" y="64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53"/>
                  <p:cNvSpPr>
                    <a:spLocks/>
                  </p:cNvSpPr>
                  <p:nvPr/>
                </p:nvSpPr>
                <p:spPr bwMode="auto">
                  <a:xfrm>
                    <a:off x="3621" y="1231"/>
                    <a:ext cx="225" cy="644"/>
                  </a:xfrm>
                  <a:custGeom>
                    <a:avLst/>
                    <a:gdLst>
                      <a:gd name="T0" fmla="*/ 0 w 225"/>
                      <a:gd name="T1" fmla="*/ 644 h 644"/>
                      <a:gd name="T2" fmla="*/ 225 w 225"/>
                      <a:gd name="T3" fmla="*/ 48 h 644"/>
                      <a:gd name="T4" fmla="*/ 108 w 225"/>
                      <a:gd name="T5" fmla="*/ 313 h 644"/>
                      <a:gd name="T6" fmla="*/ 157 w 225"/>
                      <a:gd name="T7" fmla="*/ 0 h 644"/>
                      <a:gd name="T8" fmla="*/ 0 w 225"/>
                      <a:gd name="T9" fmla="*/ 644 h 6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5"/>
                      <a:gd name="T16" fmla="*/ 0 h 644"/>
                      <a:gd name="T17" fmla="*/ 225 w 225"/>
                      <a:gd name="T18" fmla="*/ 644 h 6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5" h="644">
                        <a:moveTo>
                          <a:pt x="0" y="644"/>
                        </a:moveTo>
                        <a:lnTo>
                          <a:pt x="225" y="48"/>
                        </a:lnTo>
                        <a:lnTo>
                          <a:pt x="108" y="313"/>
                        </a:lnTo>
                        <a:lnTo>
                          <a:pt x="157" y="0"/>
                        </a:lnTo>
                        <a:lnTo>
                          <a:pt x="0" y="644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54"/>
                  <p:cNvSpPr>
                    <a:spLocks/>
                  </p:cNvSpPr>
                  <p:nvPr/>
                </p:nvSpPr>
                <p:spPr bwMode="auto">
                  <a:xfrm>
                    <a:off x="3632" y="1368"/>
                    <a:ext cx="462" cy="508"/>
                  </a:xfrm>
                  <a:custGeom>
                    <a:avLst/>
                    <a:gdLst>
                      <a:gd name="T0" fmla="*/ 0 w 462"/>
                      <a:gd name="T1" fmla="*/ 508 h 508"/>
                      <a:gd name="T2" fmla="*/ 299 w 462"/>
                      <a:gd name="T3" fmla="*/ 0 h 508"/>
                      <a:gd name="T4" fmla="*/ 157 w 462"/>
                      <a:gd name="T5" fmla="*/ 287 h 508"/>
                      <a:gd name="T6" fmla="*/ 435 w 462"/>
                      <a:gd name="T7" fmla="*/ 0 h 508"/>
                      <a:gd name="T8" fmla="*/ 202 w 462"/>
                      <a:gd name="T9" fmla="*/ 317 h 508"/>
                      <a:gd name="T10" fmla="*/ 462 w 462"/>
                      <a:gd name="T11" fmla="*/ 168 h 508"/>
                      <a:gd name="T12" fmla="*/ 0 w 462"/>
                      <a:gd name="T13" fmla="*/ 508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0" y="508"/>
                        </a:moveTo>
                        <a:lnTo>
                          <a:pt x="299" y="0"/>
                        </a:lnTo>
                        <a:lnTo>
                          <a:pt x="157" y="287"/>
                        </a:lnTo>
                        <a:lnTo>
                          <a:pt x="435" y="0"/>
                        </a:lnTo>
                        <a:lnTo>
                          <a:pt x="202" y="317"/>
                        </a:lnTo>
                        <a:lnTo>
                          <a:pt x="462" y="168"/>
                        </a:lnTo>
                        <a:lnTo>
                          <a:pt x="0" y="50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55"/>
                  <p:cNvSpPr>
                    <a:spLocks/>
                  </p:cNvSpPr>
                  <p:nvPr/>
                </p:nvSpPr>
                <p:spPr bwMode="auto">
                  <a:xfrm>
                    <a:off x="3632" y="1811"/>
                    <a:ext cx="652" cy="156"/>
                  </a:xfrm>
                  <a:custGeom>
                    <a:avLst/>
                    <a:gdLst>
                      <a:gd name="T0" fmla="*/ 0 w 652"/>
                      <a:gd name="T1" fmla="*/ 76 h 156"/>
                      <a:gd name="T2" fmla="*/ 535 w 652"/>
                      <a:gd name="T3" fmla="*/ 0 h 156"/>
                      <a:gd name="T4" fmla="*/ 287 w 652"/>
                      <a:gd name="T5" fmla="*/ 54 h 156"/>
                      <a:gd name="T6" fmla="*/ 652 w 652"/>
                      <a:gd name="T7" fmla="*/ 104 h 156"/>
                      <a:gd name="T8" fmla="*/ 297 w 652"/>
                      <a:gd name="T9" fmla="*/ 101 h 156"/>
                      <a:gd name="T10" fmla="*/ 548 w 652"/>
                      <a:gd name="T11" fmla="*/ 156 h 156"/>
                      <a:gd name="T12" fmla="*/ 0 w 652"/>
                      <a:gd name="T13" fmla="*/ 76 h 1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"/>
                      <a:gd name="T22" fmla="*/ 0 h 156"/>
                      <a:gd name="T23" fmla="*/ 652 w 652"/>
                      <a:gd name="T24" fmla="*/ 156 h 1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" h="156">
                        <a:moveTo>
                          <a:pt x="0" y="76"/>
                        </a:moveTo>
                        <a:lnTo>
                          <a:pt x="535" y="0"/>
                        </a:lnTo>
                        <a:lnTo>
                          <a:pt x="287" y="54"/>
                        </a:lnTo>
                        <a:lnTo>
                          <a:pt x="652" y="104"/>
                        </a:lnTo>
                        <a:lnTo>
                          <a:pt x="297" y="101"/>
                        </a:lnTo>
                        <a:lnTo>
                          <a:pt x="548" y="156"/>
                        </a:ln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56"/>
                  <p:cNvSpPr>
                    <a:spLocks/>
                  </p:cNvSpPr>
                  <p:nvPr/>
                </p:nvSpPr>
                <p:spPr bwMode="auto">
                  <a:xfrm>
                    <a:off x="3097" y="1368"/>
                    <a:ext cx="462" cy="508"/>
                  </a:xfrm>
                  <a:custGeom>
                    <a:avLst/>
                    <a:gdLst>
                      <a:gd name="T0" fmla="*/ 462 w 462"/>
                      <a:gd name="T1" fmla="*/ 508 h 508"/>
                      <a:gd name="T2" fmla="*/ 162 w 462"/>
                      <a:gd name="T3" fmla="*/ 0 h 508"/>
                      <a:gd name="T4" fmla="*/ 305 w 462"/>
                      <a:gd name="T5" fmla="*/ 287 h 508"/>
                      <a:gd name="T6" fmla="*/ 27 w 462"/>
                      <a:gd name="T7" fmla="*/ 0 h 508"/>
                      <a:gd name="T8" fmla="*/ 260 w 462"/>
                      <a:gd name="T9" fmla="*/ 317 h 508"/>
                      <a:gd name="T10" fmla="*/ 0 w 462"/>
                      <a:gd name="T11" fmla="*/ 168 h 508"/>
                      <a:gd name="T12" fmla="*/ 462 w 462"/>
                      <a:gd name="T13" fmla="*/ 508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462" y="508"/>
                        </a:moveTo>
                        <a:lnTo>
                          <a:pt x="162" y="0"/>
                        </a:lnTo>
                        <a:lnTo>
                          <a:pt x="305" y="287"/>
                        </a:lnTo>
                        <a:lnTo>
                          <a:pt x="27" y="0"/>
                        </a:lnTo>
                        <a:lnTo>
                          <a:pt x="260" y="317"/>
                        </a:lnTo>
                        <a:lnTo>
                          <a:pt x="0" y="168"/>
                        </a:lnTo>
                        <a:lnTo>
                          <a:pt x="462" y="50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57"/>
                  <p:cNvSpPr>
                    <a:spLocks/>
                  </p:cNvSpPr>
                  <p:nvPr/>
                </p:nvSpPr>
                <p:spPr bwMode="auto">
                  <a:xfrm>
                    <a:off x="2907" y="1811"/>
                    <a:ext cx="652" cy="156"/>
                  </a:xfrm>
                  <a:custGeom>
                    <a:avLst/>
                    <a:gdLst>
                      <a:gd name="T0" fmla="*/ 652 w 652"/>
                      <a:gd name="T1" fmla="*/ 76 h 156"/>
                      <a:gd name="T2" fmla="*/ 116 w 652"/>
                      <a:gd name="T3" fmla="*/ 0 h 156"/>
                      <a:gd name="T4" fmla="*/ 365 w 652"/>
                      <a:gd name="T5" fmla="*/ 54 h 156"/>
                      <a:gd name="T6" fmla="*/ 0 w 652"/>
                      <a:gd name="T7" fmla="*/ 104 h 156"/>
                      <a:gd name="T8" fmla="*/ 355 w 652"/>
                      <a:gd name="T9" fmla="*/ 101 h 156"/>
                      <a:gd name="T10" fmla="*/ 104 w 652"/>
                      <a:gd name="T11" fmla="*/ 156 h 156"/>
                      <a:gd name="T12" fmla="*/ 652 w 652"/>
                      <a:gd name="T13" fmla="*/ 76 h 1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"/>
                      <a:gd name="T22" fmla="*/ 0 h 156"/>
                      <a:gd name="T23" fmla="*/ 652 w 652"/>
                      <a:gd name="T24" fmla="*/ 156 h 1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" h="156">
                        <a:moveTo>
                          <a:pt x="652" y="76"/>
                        </a:moveTo>
                        <a:lnTo>
                          <a:pt x="116" y="0"/>
                        </a:lnTo>
                        <a:lnTo>
                          <a:pt x="365" y="54"/>
                        </a:lnTo>
                        <a:lnTo>
                          <a:pt x="0" y="104"/>
                        </a:lnTo>
                        <a:lnTo>
                          <a:pt x="355" y="101"/>
                        </a:lnTo>
                        <a:lnTo>
                          <a:pt x="104" y="156"/>
                        </a:lnTo>
                        <a:lnTo>
                          <a:pt x="652" y="7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58"/>
                  <p:cNvSpPr>
                    <a:spLocks/>
                  </p:cNvSpPr>
                  <p:nvPr/>
                </p:nvSpPr>
                <p:spPr bwMode="auto">
                  <a:xfrm>
                    <a:off x="3527" y="1193"/>
                    <a:ext cx="153" cy="664"/>
                  </a:xfrm>
                  <a:custGeom>
                    <a:avLst/>
                    <a:gdLst>
                      <a:gd name="T0" fmla="*/ 76 w 153"/>
                      <a:gd name="T1" fmla="*/ 664 h 664"/>
                      <a:gd name="T2" fmla="*/ 0 w 153"/>
                      <a:gd name="T3" fmla="*/ 117 h 664"/>
                      <a:gd name="T4" fmla="*/ 54 w 153"/>
                      <a:gd name="T5" fmla="*/ 370 h 664"/>
                      <a:gd name="T6" fmla="*/ 103 w 153"/>
                      <a:gd name="T7" fmla="*/ 0 h 664"/>
                      <a:gd name="T8" fmla="*/ 99 w 153"/>
                      <a:gd name="T9" fmla="*/ 361 h 664"/>
                      <a:gd name="T10" fmla="*/ 153 w 153"/>
                      <a:gd name="T11" fmla="*/ 105 h 664"/>
                      <a:gd name="T12" fmla="*/ 76 w 153"/>
                      <a:gd name="T13" fmla="*/ 664 h 6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3"/>
                      <a:gd name="T22" fmla="*/ 0 h 664"/>
                      <a:gd name="T23" fmla="*/ 153 w 153"/>
                      <a:gd name="T24" fmla="*/ 664 h 6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3" h="664">
                        <a:moveTo>
                          <a:pt x="76" y="664"/>
                        </a:moveTo>
                        <a:lnTo>
                          <a:pt x="0" y="117"/>
                        </a:lnTo>
                        <a:lnTo>
                          <a:pt x="54" y="370"/>
                        </a:lnTo>
                        <a:lnTo>
                          <a:pt x="103" y="0"/>
                        </a:lnTo>
                        <a:lnTo>
                          <a:pt x="99" y="361"/>
                        </a:lnTo>
                        <a:lnTo>
                          <a:pt x="153" y="105"/>
                        </a:lnTo>
                        <a:lnTo>
                          <a:pt x="76" y="664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59"/>
                  <p:cNvSpPr>
                    <a:spLocks/>
                  </p:cNvSpPr>
                  <p:nvPr/>
                </p:nvSpPr>
                <p:spPr bwMode="auto">
                  <a:xfrm>
                    <a:off x="3524" y="1927"/>
                    <a:ext cx="153" cy="664"/>
                  </a:xfrm>
                  <a:custGeom>
                    <a:avLst/>
                    <a:gdLst>
                      <a:gd name="T0" fmla="*/ 75 w 153"/>
                      <a:gd name="T1" fmla="*/ 0 h 664"/>
                      <a:gd name="T2" fmla="*/ 0 w 153"/>
                      <a:gd name="T3" fmla="*/ 547 h 664"/>
                      <a:gd name="T4" fmla="*/ 54 w 153"/>
                      <a:gd name="T5" fmla="*/ 294 h 664"/>
                      <a:gd name="T6" fmla="*/ 102 w 153"/>
                      <a:gd name="T7" fmla="*/ 664 h 664"/>
                      <a:gd name="T8" fmla="*/ 99 w 153"/>
                      <a:gd name="T9" fmla="*/ 304 h 664"/>
                      <a:gd name="T10" fmla="*/ 153 w 153"/>
                      <a:gd name="T11" fmla="*/ 559 h 664"/>
                      <a:gd name="T12" fmla="*/ 75 w 153"/>
                      <a:gd name="T13" fmla="*/ 0 h 6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3"/>
                      <a:gd name="T22" fmla="*/ 0 h 664"/>
                      <a:gd name="T23" fmla="*/ 153 w 153"/>
                      <a:gd name="T24" fmla="*/ 664 h 6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3" h="664">
                        <a:moveTo>
                          <a:pt x="75" y="0"/>
                        </a:moveTo>
                        <a:lnTo>
                          <a:pt x="0" y="547"/>
                        </a:lnTo>
                        <a:lnTo>
                          <a:pt x="54" y="294"/>
                        </a:lnTo>
                        <a:lnTo>
                          <a:pt x="102" y="664"/>
                        </a:lnTo>
                        <a:lnTo>
                          <a:pt x="99" y="304"/>
                        </a:lnTo>
                        <a:lnTo>
                          <a:pt x="153" y="559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9" name="Group 60"/>
            <p:cNvGrpSpPr>
              <a:grpSpLocks/>
            </p:cNvGrpSpPr>
            <p:nvPr/>
          </p:nvGrpSpPr>
          <p:grpSpPr bwMode="auto">
            <a:xfrm>
              <a:off x="3049" y="1373"/>
              <a:ext cx="1121" cy="1053"/>
              <a:chOff x="3049" y="1373"/>
              <a:chExt cx="1121" cy="1053"/>
            </a:xfrm>
          </p:grpSpPr>
          <p:sp>
            <p:nvSpPr>
              <p:cNvPr id="40" name="Freeform 61"/>
              <p:cNvSpPr>
                <a:spLocks/>
              </p:cNvSpPr>
              <p:nvPr/>
            </p:nvSpPr>
            <p:spPr bwMode="auto">
              <a:xfrm>
                <a:off x="3235" y="1535"/>
                <a:ext cx="756" cy="788"/>
              </a:xfrm>
              <a:custGeom>
                <a:avLst/>
                <a:gdLst>
                  <a:gd name="T0" fmla="*/ 364 w 756"/>
                  <a:gd name="T1" fmla="*/ 0 h 788"/>
                  <a:gd name="T2" fmla="*/ 349 w 756"/>
                  <a:gd name="T3" fmla="*/ 319 h 788"/>
                  <a:gd name="T4" fmla="*/ 251 w 756"/>
                  <a:gd name="T5" fmla="*/ 44 h 788"/>
                  <a:gd name="T6" fmla="*/ 319 w 756"/>
                  <a:gd name="T7" fmla="*/ 324 h 788"/>
                  <a:gd name="T8" fmla="*/ 100 w 756"/>
                  <a:gd name="T9" fmla="*/ 90 h 788"/>
                  <a:gd name="T10" fmla="*/ 300 w 756"/>
                  <a:gd name="T11" fmla="*/ 324 h 788"/>
                  <a:gd name="T12" fmla="*/ 37 w 756"/>
                  <a:gd name="T13" fmla="*/ 244 h 788"/>
                  <a:gd name="T14" fmla="*/ 290 w 756"/>
                  <a:gd name="T15" fmla="*/ 344 h 788"/>
                  <a:gd name="T16" fmla="*/ 0 w 756"/>
                  <a:gd name="T17" fmla="*/ 359 h 788"/>
                  <a:gd name="T18" fmla="*/ 315 w 756"/>
                  <a:gd name="T19" fmla="*/ 367 h 788"/>
                  <a:gd name="T20" fmla="*/ 34 w 756"/>
                  <a:gd name="T21" fmla="*/ 458 h 788"/>
                  <a:gd name="T22" fmla="*/ 297 w 756"/>
                  <a:gd name="T23" fmla="*/ 387 h 788"/>
                  <a:gd name="T24" fmla="*/ 98 w 756"/>
                  <a:gd name="T25" fmla="*/ 646 h 788"/>
                  <a:gd name="T26" fmla="*/ 319 w 756"/>
                  <a:gd name="T27" fmla="*/ 405 h 788"/>
                  <a:gd name="T28" fmla="*/ 248 w 756"/>
                  <a:gd name="T29" fmla="*/ 676 h 788"/>
                  <a:gd name="T30" fmla="*/ 346 w 756"/>
                  <a:gd name="T31" fmla="*/ 409 h 788"/>
                  <a:gd name="T32" fmla="*/ 364 w 756"/>
                  <a:gd name="T33" fmla="*/ 788 h 788"/>
                  <a:gd name="T34" fmla="*/ 368 w 756"/>
                  <a:gd name="T35" fmla="*/ 392 h 788"/>
                  <a:gd name="T36" fmla="*/ 486 w 756"/>
                  <a:gd name="T37" fmla="*/ 696 h 788"/>
                  <a:gd name="T38" fmla="*/ 383 w 756"/>
                  <a:gd name="T39" fmla="*/ 392 h 788"/>
                  <a:gd name="T40" fmla="*/ 628 w 756"/>
                  <a:gd name="T41" fmla="*/ 652 h 788"/>
                  <a:gd name="T42" fmla="*/ 419 w 756"/>
                  <a:gd name="T43" fmla="*/ 387 h 788"/>
                  <a:gd name="T44" fmla="*/ 700 w 756"/>
                  <a:gd name="T45" fmla="*/ 471 h 788"/>
                  <a:gd name="T46" fmla="*/ 410 w 756"/>
                  <a:gd name="T47" fmla="*/ 362 h 788"/>
                  <a:gd name="T48" fmla="*/ 756 w 756"/>
                  <a:gd name="T49" fmla="*/ 359 h 788"/>
                  <a:gd name="T50" fmla="*/ 407 w 756"/>
                  <a:gd name="T51" fmla="*/ 346 h 788"/>
                  <a:gd name="T52" fmla="*/ 685 w 756"/>
                  <a:gd name="T53" fmla="*/ 253 h 788"/>
                  <a:gd name="T54" fmla="*/ 415 w 756"/>
                  <a:gd name="T55" fmla="*/ 330 h 788"/>
                  <a:gd name="T56" fmla="*/ 597 w 756"/>
                  <a:gd name="T57" fmla="*/ 115 h 788"/>
                  <a:gd name="T58" fmla="*/ 391 w 756"/>
                  <a:gd name="T59" fmla="*/ 330 h 788"/>
                  <a:gd name="T60" fmla="*/ 483 w 756"/>
                  <a:gd name="T61" fmla="*/ 25 h 788"/>
                  <a:gd name="T62" fmla="*/ 376 w 756"/>
                  <a:gd name="T63" fmla="*/ 312 h 788"/>
                  <a:gd name="T64" fmla="*/ 364 w 756"/>
                  <a:gd name="T65" fmla="*/ 0 h 7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6"/>
                  <a:gd name="T100" fmla="*/ 0 h 788"/>
                  <a:gd name="T101" fmla="*/ 756 w 756"/>
                  <a:gd name="T102" fmla="*/ 788 h 7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6" h="788">
                    <a:moveTo>
                      <a:pt x="364" y="0"/>
                    </a:moveTo>
                    <a:lnTo>
                      <a:pt x="349" y="319"/>
                    </a:lnTo>
                    <a:lnTo>
                      <a:pt x="251" y="44"/>
                    </a:lnTo>
                    <a:lnTo>
                      <a:pt x="319" y="324"/>
                    </a:lnTo>
                    <a:lnTo>
                      <a:pt x="100" y="90"/>
                    </a:lnTo>
                    <a:lnTo>
                      <a:pt x="300" y="324"/>
                    </a:lnTo>
                    <a:lnTo>
                      <a:pt x="37" y="244"/>
                    </a:lnTo>
                    <a:lnTo>
                      <a:pt x="290" y="344"/>
                    </a:lnTo>
                    <a:lnTo>
                      <a:pt x="0" y="359"/>
                    </a:lnTo>
                    <a:lnTo>
                      <a:pt x="315" y="367"/>
                    </a:lnTo>
                    <a:lnTo>
                      <a:pt x="34" y="458"/>
                    </a:lnTo>
                    <a:lnTo>
                      <a:pt x="297" y="387"/>
                    </a:lnTo>
                    <a:lnTo>
                      <a:pt x="98" y="646"/>
                    </a:lnTo>
                    <a:lnTo>
                      <a:pt x="319" y="405"/>
                    </a:lnTo>
                    <a:lnTo>
                      <a:pt x="248" y="676"/>
                    </a:lnTo>
                    <a:lnTo>
                      <a:pt x="346" y="409"/>
                    </a:lnTo>
                    <a:lnTo>
                      <a:pt x="364" y="788"/>
                    </a:lnTo>
                    <a:lnTo>
                      <a:pt x="368" y="392"/>
                    </a:lnTo>
                    <a:lnTo>
                      <a:pt x="486" y="696"/>
                    </a:lnTo>
                    <a:lnTo>
                      <a:pt x="383" y="392"/>
                    </a:lnTo>
                    <a:lnTo>
                      <a:pt x="628" y="652"/>
                    </a:lnTo>
                    <a:lnTo>
                      <a:pt x="419" y="387"/>
                    </a:lnTo>
                    <a:lnTo>
                      <a:pt x="700" y="471"/>
                    </a:lnTo>
                    <a:lnTo>
                      <a:pt x="410" y="362"/>
                    </a:lnTo>
                    <a:lnTo>
                      <a:pt x="756" y="359"/>
                    </a:lnTo>
                    <a:lnTo>
                      <a:pt x="407" y="346"/>
                    </a:lnTo>
                    <a:lnTo>
                      <a:pt x="685" y="253"/>
                    </a:lnTo>
                    <a:lnTo>
                      <a:pt x="415" y="330"/>
                    </a:lnTo>
                    <a:lnTo>
                      <a:pt x="597" y="115"/>
                    </a:lnTo>
                    <a:lnTo>
                      <a:pt x="391" y="330"/>
                    </a:lnTo>
                    <a:lnTo>
                      <a:pt x="483" y="25"/>
                    </a:lnTo>
                    <a:lnTo>
                      <a:pt x="376" y="312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2"/>
              <p:cNvSpPr>
                <a:spLocks/>
              </p:cNvSpPr>
              <p:nvPr/>
            </p:nvSpPr>
            <p:spPr bwMode="auto">
              <a:xfrm>
                <a:off x="3049" y="1373"/>
                <a:ext cx="1121" cy="1053"/>
              </a:xfrm>
              <a:custGeom>
                <a:avLst/>
                <a:gdLst>
                  <a:gd name="T0" fmla="*/ 794 w 1121"/>
                  <a:gd name="T1" fmla="*/ 35 h 1053"/>
                  <a:gd name="T2" fmla="*/ 577 w 1121"/>
                  <a:gd name="T3" fmla="*/ 464 h 1053"/>
                  <a:gd name="T4" fmla="*/ 654 w 1121"/>
                  <a:gd name="T5" fmla="*/ 0 h 1053"/>
                  <a:gd name="T6" fmla="*/ 554 w 1121"/>
                  <a:gd name="T7" fmla="*/ 449 h 1053"/>
                  <a:gd name="T8" fmla="*/ 461 w 1121"/>
                  <a:gd name="T9" fmla="*/ 13 h 1053"/>
                  <a:gd name="T10" fmla="*/ 513 w 1121"/>
                  <a:gd name="T11" fmla="*/ 461 h 1053"/>
                  <a:gd name="T12" fmla="*/ 312 w 1121"/>
                  <a:gd name="T13" fmla="*/ 35 h 1053"/>
                  <a:gd name="T14" fmla="*/ 480 w 1121"/>
                  <a:gd name="T15" fmla="*/ 467 h 1053"/>
                  <a:gd name="T16" fmla="*/ 73 w 1121"/>
                  <a:gd name="T17" fmla="*/ 246 h 1053"/>
                  <a:gd name="T18" fmla="*/ 471 w 1121"/>
                  <a:gd name="T19" fmla="*/ 489 h 1053"/>
                  <a:gd name="T20" fmla="*/ 20 w 1121"/>
                  <a:gd name="T21" fmla="*/ 402 h 1053"/>
                  <a:gd name="T22" fmla="*/ 474 w 1121"/>
                  <a:gd name="T23" fmla="*/ 514 h 1053"/>
                  <a:gd name="T24" fmla="*/ 0 w 1121"/>
                  <a:gd name="T25" fmla="*/ 614 h 1053"/>
                  <a:gd name="T26" fmla="*/ 476 w 1121"/>
                  <a:gd name="T27" fmla="*/ 542 h 1053"/>
                  <a:gd name="T28" fmla="*/ 79 w 1121"/>
                  <a:gd name="T29" fmla="*/ 760 h 1053"/>
                  <a:gd name="T30" fmla="*/ 486 w 1121"/>
                  <a:gd name="T31" fmla="*/ 567 h 1053"/>
                  <a:gd name="T32" fmla="*/ 293 w 1121"/>
                  <a:gd name="T33" fmla="*/ 1018 h 1053"/>
                  <a:gd name="T34" fmla="*/ 522 w 1121"/>
                  <a:gd name="T35" fmla="*/ 573 h 1053"/>
                  <a:gd name="T36" fmla="*/ 444 w 1121"/>
                  <a:gd name="T37" fmla="*/ 1047 h 1053"/>
                  <a:gd name="T38" fmla="*/ 544 w 1121"/>
                  <a:gd name="T39" fmla="*/ 567 h 1053"/>
                  <a:gd name="T40" fmla="*/ 645 w 1121"/>
                  <a:gd name="T41" fmla="*/ 1018 h 1053"/>
                  <a:gd name="T42" fmla="*/ 565 w 1121"/>
                  <a:gd name="T43" fmla="*/ 551 h 1053"/>
                  <a:gd name="T44" fmla="*/ 804 w 1121"/>
                  <a:gd name="T45" fmla="*/ 1053 h 1053"/>
                  <a:gd name="T46" fmla="*/ 586 w 1121"/>
                  <a:gd name="T47" fmla="*/ 549 h 1053"/>
                  <a:gd name="T48" fmla="*/ 1067 w 1121"/>
                  <a:gd name="T49" fmla="*/ 823 h 1053"/>
                  <a:gd name="T50" fmla="*/ 599 w 1121"/>
                  <a:gd name="T51" fmla="*/ 533 h 1053"/>
                  <a:gd name="T52" fmla="*/ 1113 w 1121"/>
                  <a:gd name="T53" fmla="*/ 629 h 1053"/>
                  <a:gd name="T54" fmla="*/ 620 w 1121"/>
                  <a:gd name="T55" fmla="*/ 514 h 1053"/>
                  <a:gd name="T56" fmla="*/ 1121 w 1121"/>
                  <a:gd name="T57" fmla="*/ 417 h 1053"/>
                  <a:gd name="T58" fmla="*/ 611 w 1121"/>
                  <a:gd name="T59" fmla="*/ 496 h 1053"/>
                  <a:gd name="T60" fmla="*/ 1088 w 1121"/>
                  <a:gd name="T61" fmla="*/ 246 h 1053"/>
                  <a:gd name="T62" fmla="*/ 617 w 1121"/>
                  <a:gd name="T63" fmla="*/ 471 h 1053"/>
                  <a:gd name="T64" fmla="*/ 794 w 1121"/>
                  <a:gd name="T65" fmla="*/ 35 h 10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21"/>
                  <a:gd name="T100" fmla="*/ 0 h 1053"/>
                  <a:gd name="T101" fmla="*/ 1121 w 1121"/>
                  <a:gd name="T102" fmla="*/ 1053 h 10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21" h="1053">
                    <a:moveTo>
                      <a:pt x="794" y="35"/>
                    </a:moveTo>
                    <a:lnTo>
                      <a:pt x="577" y="464"/>
                    </a:lnTo>
                    <a:lnTo>
                      <a:pt x="654" y="0"/>
                    </a:lnTo>
                    <a:lnTo>
                      <a:pt x="554" y="449"/>
                    </a:lnTo>
                    <a:lnTo>
                      <a:pt x="461" y="13"/>
                    </a:lnTo>
                    <a:lnTo>
                      <a:pt x="513" y="461"/>
                    </a:lnTo>
                    <a:lnTo>
                      <a:pt x="312" y="35"/>
                    </a:lnTo>
                    <a:lnTo>
                      <a:pt x="480" y="467"/>
                    </a:lnTo>
                    <a:lnTo>
                      <a:pt x="73" y="246"/>
                    </a:lnTo>
                    <a:lnTo>
                      <a:pt x="471" y="489"/>
                    </a:lnTo>
                    <a:lnTo>
                      <a:pt x="20" y="402"/>
                    </a:lnTo>
                    <a:lnTo>
                      <a:pt x="474" y="514"/>
                    </a:lnTo>
                    <a:lnTo>
                      <a:pt x="0" y="614"/>
                    </a:lnTo>
                    <a:lnTo>
                      <a:pt x="476" y="542"/>
                    </a:lnTo>
                    <a:lnTo>
                      <a:pt x="79" y="760"/>
                    </a:lnTo>
                    <a:lnTo>
                      <a:pt x="486" y="567"/>
                    </a:lnTo>
                    <a:lnTo>
                      <a:pt x="293" y="1018"/>
                    </a:lnTo>
                    <a:lnTo>
                      <a:pt x="522" y="573"/>
                    </a:lnTo>
                    <a:lnTo>
                      <a:pt x="444" y="1047"/>
                    </a:lnTo>
                    <a:lnTo>
                      <a:pt x="544" y="567"/>
                    </a:lnTo>
                    <a:lnTo>
                      <a:pt x="645" y="1018"/>
                    </a:lnTo>
                    <a:lnTo>
                      <a:pt x="565" y="551"/>
                    </a:lnTo>
                    <a:lnTo>
                      <a:pt x="804" y="1053"/>
                    </a:lnTo>
                    <a:lnTo>
                      <a:pt x="586" y="549"/>
                    </a:lnTo>
                    <a:lnTo>
                      <a:pt x="1067" y="823"/>
                    </a:lnTo>
                    <a:lnTo>
                      <a:pt x="599" y="533"/>
                    </a:lnTo>
                    <a:lnTo>
                      <a:pt x="1113" y="629"/>
                    </a:lnTo>
                    <a:lnTo>
                      <a:pt x="620" y="514"/>
                    </a:lnTo>
                    <a:lnTo>
                      <a:pt x="1121" y="417"/>
                    </a:lnTo>
                    <a:lnTo>
                      <a:pt x="611" y="496"/>
                    </a:lnTo>
                    <a:lnTo>
                      <a:pt x="1088" y="246"/>
                    </a:lnTo>
                    <a:lnTo>
                      <a:pt x="617" y="471"/>
                    </a:lnTo>
                    <a:lnTo>
                      <a:pt x="794" y="35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63"/>
              <p:cNvSpPr>
                <a:spLocks/>
              </p:cNvSpPr>
              <p:nvPr/>
            </p:nvSpPr>
            <p:spPr bwMode="auto">
              <a:xfrm>
                <a:off x="3379" y="1662"/>
                <a:ext cx="466" cy="489"/>
              </a:xfrm>
              <a:custGeom>
                <a:avLst/>
                <a:gdLst>
                  <a:gd name="T0" fmla="*/ 225 w 466"/>
                  <a:gd name="T1" fmla="*/ 0 h 489"/>
                  <a:gd name="T2" fmla="*/ 215 w 466"/>
                  <a:gd name="T3" fmla="*/ 197 h 489"/>
                  <a:gd name="T4" fmla="*/ 155 w 466"/>
                  <a:gd name="T5" fmla="*/ 27 h 489"/>
                  <a:gd name="T6" fmla="*/ 196 w 466"/>
                  <a:gd name="T7" fmla="*/ 201 h 489"/>
                  <a:gd name="T8" fmla="*/ 63 w 466"/>
                  <a:gd name="T9" fmla="*/ 56 h 489"/>
                  <a:gd name="T10" fmla="*/ 185 w 466"/>
                  <a:gd name="T11" fmla="*/ 201 h 489"/>
                  <a:gd name="T12" fmla="*/ 22 w 466"/>
                  <a:gd name="T13" fmla="*/ 151 h 489"/>
                  <a:gd name="T14" fmla="*/ 179 w 466"/>
                  <a:gd name="T15" fmla="*/ 213 h 489"/>
                  <a:gd name="T16" fmla="*/ 0 w 466"/>
                  <a:gd name="T17" fmla="*/ 223 h 489"/>
                  <a:gd name="T18" fmla="*/ 194 w 466"/>
                  <a:gd name="T19" fmla="*/ 228 h 489"/>
                  <a:gd name="T20" fmla="*/ 20 w 466"/>
                  <a:gd name="T21" fmla="*/ 284 h 489"/>
                  <a:gd name="T22" fmla="*/ 183 w 466"/>
                  <a:gd name="T23" fmla="*/ 239 h 489"/>
                  <a:gd name="T24" fmla="*/ 60 w 466"/>
                  <a:gd name="T25" fmla="*/ 401 h 489"/>
                  <a:gd name="T26" fmla="*/ 196 w 466"/>
                  <a:gd name="T27" fmla="*/ 252 h 489"/>
                  <a:gd name="T28" fmla="*/ 153 w 466"/>
                  <a:gd name="T29" fmla="*/ 420 h 489"/>
                  <a:gd name="T30" fmla="*/ 214 w 466"/>
                  <a:gd name="T31" fmla="*/ 253 h 489"/>
                  <a:gd name="T32" fmla="*/ 225 w 466"/>
                  <a:gd name="T33" fmla="*/ 489 h 489"/>
                  <a:gd name="T34" fmla="*/ 227 w 466"/>
                  <a:gd name="T35" fmla="*/ 244 h 489"/>
                  <a:gd name="T36" fmla="*/ 301 w 466"/>
                  <a:gd name="T37" fmla="*/ 433 h 489"/>
                  <a:gd name="T38" fmla="*/ 237 w 466"/>
                  <a:gd name="T39" fmla="*/ 244 h 489"/>
                  <a:gd name="T40" fmla="*/ 388 w 466"/>
                  <a:gd name="T41" fmla="*/ 406 h 489"/>
                  <a:gd name="T42" fmla="*/ 258 w 466"/>
                  <a:gd name="T43" fmla="*/ 239 h 489"/>
                  <a:gd name="T44" fmla="*/ 432 w 466"/>
                  <a:gd name="T45" fmla="*/ 293 h 489"/>
                  <a:gd name="T46" fmla="*/ 253 w 466"/>
                  <a:gd name="T47" fmla="*/ 224 h 489"/>
                  <a:gd name="T48" fmla="*/ 466 w 466"/>
                  <a:gd name="T49" fmla="*/ 223 h 489"/>
                  <a:gd name="T50" fmla="*/ 252 w 466"/>
                  <a:gd name="T51" fmla="*/ 215 h 489"/>
                  <a:gd name="T52" fmla="*/ 424 w 466"/>
                  <a:gd name="T53" fmla="*/ 157 h 489"/>
                  <a:gd name="T54" fmla="*/ 256 w 466"/>
                  <a:gd name="T55" fmla="*/ 206 h 489"/>
                  <a:gd name="T56" fmla="*/ 368 w 466"/>
                  <a:gd name="T57" fmla="*/ 71 h 489"/>
                  <a:gd name="T58" fmla="*/ 241 w 466"/>
                  <a:gd name="T59" fmla="*/ 206 h 489"/>
                  <a:gd name="T60" fmla="*/ 299 w 466"/>
                  <a:gd name="T61" fmla="*/ 15 h 489"/>
                  <a:gd name="T62" fmla="*/ 232 w 466"/>
                  <a:gd name="T63" fmla="*/ 195 h 489"/>
                  <a:gd name="T64" fmla="*/ 225 w 466"/>
                  <a:gd name="T65" fmla="*/ 0 h 4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6"/>
                  <a:gd name="T100" fmla="*/ 0 h 489"/>
                  <a:gd name="T101" fmla="*/ 466 w 466"/>
                  <a:gd name="T102" fmla="*/ 489 h 4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6" h="489">
                    <a:moveTo>
                      <a:pt x="225" y="0"/>
                    </a:moveTo>
                    <a:lnTo>
                      <a:pt x="215" y="197"/>
                    </a:lnTo>
                    <a:lnTo>
                      <a:pt x="155" y="27"/>
                    </a:lnTo>
                    <a:lnTo>
                      <a:pt x="196" y="201"/>
                    </a:lnTo>
                    <a:lnTo>
                      <a:pt x="63" y="56"/>
                    </a:lnTo>
                    <a:lnTo>
                      <a:pt x="185" y="201"/>
                    </a:lnTo>
                    <a:lnTo>
                      <a:pt x="22" y="151"/>
                    </a:lnTo>
                    <a:lnTo>
                      <a:pt x="179" y="213"/>
                    </a:lnTo>
                    <a:lnTo>
                      <a:pt x="0" y="223"/>
                    </a:lnTo>
                    <a:lnTo>
                      <a:pt x="194" y="228"/>
                    </a:lnTo>
                    <a:lnTo>
                      <a:pt x="20" y="284"/>
                    </a:lnTo>
                    <a:lnTo>
                      <a:pt x="183" y="239"/>
                    </a:lnTo>
                    <a:lnTo>
                      <a:pt x="60" y="401"/>
                    </a:lnTo>
                    <a:lnTo>
                      <a:pt x="196" y="252"/>
                    </a:lnTo>
                    <a:lnTo>
                      <a:pt x="153" y="420"/>
                    </a:lnTo>
                    <a:lnTo>
                      <a:pt x="214" y="253"/>
                    </a:lnTo>
                    <a:lnTo>
                      <a:pt x="225" y="489"/>
                    </a:lnTo>
                    <a:lnTo>
                      <a:pt x="227" y="244"/>
                    </a:lnTo>
                    <a:lnTo>
                      <a:pt x="301" y="433"/>
                    </a:lnTo>
                    <a:lnTo>
                      <a:pt x="237" y="244"/>
                    </a:lnTo>
                    <a:lnTo>
                      <a:pt x="388" y="406"/>
                    </a:lnTo>
                    <a:lnTo>
                      <a:pt x="258" y="239"/>
                    </a:lnTo>
                    <a:lnTo>
                      <a:pt x="432" y="293"/>
                    </a:lnTo>
                    <a:lnTo>
                      <a:pt x="253" y="224"/>
                    </a:lnTo>
                    <a:lnTo>
                      <a:pt x="466" y="223"/>
                    </a:lnTo>
                    <a:lnTo>
                      <a:pt x="252" y="215"/>
                    </a:lnTo>
                    <a:lnTo>
                      <a:pt x="424" y="157"/>
                    </a:lnTo>
                    <a:lnTo>
                      <a:pt x="256" y="206"/>
                    </a:lnTo>
                    <a:lnTo>
                      <a:pt x="368" y="71"/>
                    </a:lnTo>
                    <a:lnTo>
                      <a:pt x="241" y="206"/>
                    </a:lnTo>
                    <a:lnTo>
                      <a:pt x="299" y="15"/>
                    </a:lnTo>
                    <a:lnTo>
                      <a:pt x="232" y="195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63" name="Picture 64" descr="FIREWRK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990600"/>
            <a:ext cx="2667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Group 65"/>
          <p:cNvGrpSpPr>
            <a:grpSpLocks/>
          </p:cNvGrpSpPr>
          <p:nvPr/>
        </p:nvGrpSpPr>
        <p:grpSpPr bwMode="auto">
          <a:xfrm>
            <a:off x="3644900" y="2349500"/>
            <a:ext cx="838200" cy="3810000"/>
            <a:chOff x="2064" y="1836"/>
            <a:chExt cx="1963" cy="1389"/>
          </a:xfrm>
        </p:grpSpPr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2131" y="1853"/>
              <a:ext cx="1886" cy="1372"/>
            </a:xfrm>
            <a:custGeom>
              <a:avLst/>
              <a:gdLst>
                <a:gd name="T0" fmla="*/ 1886 w 1886"/>
                <a:gd name="T1" fmla="*/ 0 h 1372"/>
                <a:gd name="T2" fmla="*/ 1558 w 1886"/>
                <a:gd name="T3" fmla="*/ 25 h 1372"/>
                <a:gd name="T4" fmla="*/ 1308 w 1886"/>
                <a:gd name="T5" fmla="*/ 68 h 1372"/>
                <a:gd name="T6" fmla="*/ 1088 w 1886"/>
                <a:gd name="T7" fmla="*/ 137 h 1372"/>
                <a:gd name="T8" fmla="*/ 838 w 1886"/>
                <a:gd name="T9" fmla="*/ 236 h 1372"/>
                <a:gd name="T10" fmla="*/ 601 w 1886"/>
                <a:gd name="T11" fmla="*/ 373 h 1372"/>
                <a:gd name="T12" fmla="*/ 399 w 1886"/>
                <a:gd name="T13" fmla="*/ 528 h 1372"/>
                <a:gd name="T14" fmla="*/ 268 w 1886"/>
                <a:gd name="T15" fmla="*/ 670 h 1372"/>
                <a:gd name="T16" fmla="*/ 155 w 1886"/>
                <a:gd name="T17" fmla="*/ 832 h 1372"/>
                <a:gd name="T18" fmla="*/ 95 w 1886"/>
                <a:gd name="T19" fmla="*/ 944 h 1372"/>
                <a:gd name="T20" fmla="*/ 47 w 1886"/>
                <a:gd name="T21" fmla="*/ 1068 h 1372"/>
                <a:gd name="T22" fmla="*/ 11 w 1886"/>
                <a:gd name="T23" fmla="*/ 1237 h 1372"/>
                <a:gd name="T24" fmla="*/ 0 w 1886"/>
                <a:gd name="T25" fmla="*/ 1367 h 1372"/>
                <a:gd name="T26" fmla="*/ 0 w 1886"/>
                <a:gd name="T27" fmla="*/ 1372 h 13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6"/>
                <a:gd name="T43" fmla="*/ 0 h 1372"/>
                <a:gd name="T44" fmla="*/ 1886 w 1886"/>
                <a:gd name="T45" fmla="*/ 1372 h 13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6" h="1372">
                  <a:moveTo>
                    <a:pt x="1886" y="0"/>
                  </a:moveTo>
                  <a:lnTo>
                    <a:pt x="1558" y="25"/>
                  </a:lnTo>
                  <a:lnTo>
                    <a:pt x="1308" y="68"/>
                  </a:lnTo>
                  <a:lnTo>
                    <a:pt x="1088" y="137"/>
                  </a:lnTo>
                  <a:lnTo>
                    <a:pt x="838" y="236"/>
                  </a:lnTo>
                  <a:lnTo>
                    <a:pt x="601" y="373"/>
                  </a:lnTo>
                  <a:lnTo>
                    <a:pt x="399" y="528"/>
                  </a:lnTo>
                  <a:lnTo>
                    <a:pt x="268" y="670"/>
                  </a:lnTo>
                  <a:lnTo>
                    <a:pt x="155" y="832"/>
                  </a:lnTo>
                  <a:lnTo>
                    <a:pt x="95" y="944"/>
                  </a:lnTo>
                  <a:lnTo>
                    <a:pt x="47" y="1068"/>
                  </a:lnTo>
                  <a:lnTo>
                    <a:pt x="11" y="1237"/>
                  </a:lnTo>
                  <a:lnTo>
                    <a:pt x="0" y="1367"/>
                  </a:lnTo>
                  <a:lnTo>
                    <a:pt x="0" y="1372"/>
                  </a:lnTo>
                </a:path>
              </a:pathLst>
            </a:custGeom>
            <a:noFill/>
            <a:ln w="14288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2092" y="1844"/>
              <a:ext cx="1935" cy="1374"/>
            </a:xfrm>
            <a:custGeom>
              <a:avLst/>
              <a:gdLst>
                <a:gd name="T0" fmla="*/ 1935 w 1935"/>
                <a:gd name="T1" fmla="*/ 0 h 1374"/>
                <a:gd name="T2" fmla="*/ 1598 w 1935"/>
                <a:gd name="T3" fmla="*/ 25 h 1374"/>
                <a:gd name="T4" fmla="*/ 1343 w 1935"/>
                <a:gd name="T5" fmla="*/ 69 h 1374"/>
                <a:gd name="T6" fmla="*/ 1116 w 1935"/>
                <a:gd name="T7" fmla="*/ 137 h 1374"/>
                <a:gd name="T8" fmla="*/ 861 w 1935"/>
                <a:gd name="T9" fmla="*/ 236 h 1374"/>
                <a:gd name="T10" fmla="*/ 616 w 1935"/>
                <a:gd name="T11" fmla="*/ 373 h 1374"/>
                <a:gd name="T12" fmla="*/ 408 w 1935"/>
                <a:gd name="T13" fmla="*/ 528 h 1374"/>
                <a:gd name="T14" fmla="*/ 274 w 1935"/>
                <a:gd name="T15" fmla="*/ 672 h 1374"/>
                <a:gd name="T16" fmla="*/ 158 w 1935"/>
                <a:gd name="T17" fmla="*/ 833 h 1374"/>
                <a:gd name="T18" fmla="*/ 97 w 1935"/>
                <a:gd name="T19" fmla="*/ 944 h 1374"/>
                <a:gd name="T20" fmla="*/ 48 w 1935"/>
                <a:gd name="T21" fmla="*/ 1069 h 1374"/>
                <a:gd name="T22" fmla="*/ 12 w 1935"/>
                <a:gd name="T23" fmla="*/ 1237 h 1374"/>
                <a:gd name="T24" fmla="*/ 0 w 1935"/>
                <a:gd name="T25" fmla="*/ 1367 h 1374"/>
                <a:gd name="T26" fmla="*/ 0 w 1935"/>
                <a:gd name="T27" fmla="*/ 1374 h 13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5"/>
                <a:gd name="T43" fmla="*/ 0 h 1374"/>
                <a:gd name="T44" fmla="*/ 1935 w 1935"/>
                <a:gd name="T45" fmla="*/ 1374 h 13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5" h="1374">
                  <a:moveTo>
                    <a:pt x="1935" y="0"/>
                  </a:moveTo>
                  <a:lnTo>
                    <a:pt x="1598" y="25"/>
                  </a:lnTo>
                  <a:lnTo>
                    <a:pt x="1343" y="69"/>
                  </a:lnTo>
                  <a:lnTo>
                    <a:pt x="1116" y="137"/>
                  </a:lnTo>
                  <a:lnTo>
                    <a:pt x="861" y="236"/>
                  </a:lnTo>
                  <a:lnTo>
                    <a:pt x="616" y="373"/>
                  </a:lnTo>
                  <a:lnTo>
                    <a:pt x="408" y="528"/>
                  </a:lnTo>
                  <a:lnTo>
                    <a:pt x="274" y="672"/>
                  </a:lnTo>
                  <a:lnTo>
                    <a:pt x="158" y="833"/>
                  </a:lnTo>
                  <a:lnTo>
                    <a:pt x="97" y="944"/>
                  </a:lnTo>
                  <a:lnTo>
                    <a:pt x="48" y="1069"/>
                  </a:lnTo>
                  <a:lnTo>
                    <a:pt x="12" y="1237"/>
                  </a:lnTo>
                  <a:lnTo>
                    <a:pt x="0" y="1367"/>
                  </a:lnTo>
                  <a:lnTo>
                    <a:pt x="0" y="1374"/>
                  </a:lnTo>
                </a:path>
              </a:pathLst>
            </a:custGeom>
            <a:noFill/>
            <a:ln w="14288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2064" y="1836"/>
              <a:ext cx="1952" cy="1368"/>
            </a:xfrm>
            <a:custGeom>
              <a:avLst/>
              <a:gdLst>
                <a:gd name="T0" fmla="*/ 1952 w 1952"/>
                <a:gd name="T1" fmla="*/ 0 h 1368"/>
                <a:gd name="T2" fmla="*/ 1613 w 1952"/>
                <a:gd name="T3" fmla="*/ 24 h 1368"/>
                <a:gd name="T4" fmla="*/ 1354 w 1952"/>
                <a:gd name="T5" fmla="*/ 68 h 1368"/>
                <a:gd name="T6" fmla="*/ 1126 w 1952"/>
                <a:gd name="T7" fmla="*/ 136 h 1368"/>
                <a:gd name="T8" fmla="*/ 868 w 1952"/>
                <a:gd name="T9" fmla="*/ 236 h 1368"/>
                <a:gd name="T10" fmla="*/ 622 w 1952"/>
                <a:gd name="T11" fmla="*/ 372 h 1368"/>
                <a:gd name="T12" fmla="*/ 412 w 1952"/>
                <a:gd name="T13" fmla="*/ 528 h 1368"/>
                <a:gd name="T14" fmla="*/ 277 w 1952"/>
                <a:gd name="T15" fmla="*/ 669 h 1368"/>
                <a:gd name="T16" fmla="*/ 160 w 1952"/>
                <a:gd name="T17" fmla="*/ 830 h 1368"/>
                <a:gd name="T18" fmla="*/ 98 w 1952"/>
                <a:gd name="T19" fmla="*/ 942 h 1368"/>
                <a:gd name="T20" fmla="*/ 49 w 1952"/>
                <a:gd name="T21" fmla="*/ 1065 h 1368"/>
                <a:gd name="T22" fmla="*/ 13 w 1952"/>
                <a:gd name="T23" fmla="*/ 1233 h 1368"/>
                <a:gd name="T24" fmla="*/ 0 w 1952"/>
                <a:gd name="T25" fmla="*/ 1363 h 1368"/>
                <a:gd name="T26" fmla="*/ 0 w 1952"/>
                <a:gd name="T27" fmla="*/ 1368 h 13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52"/>
                <a:gd name="T43" fmla="*/ 0 h 1368"/>
                <a:gd name="T44" fmla="*/ 1952 w 1952"/>
                <a:gd name="T45" fmla="*/ 1368 h 13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52" h="1368">
                  <a:moveTo>
                    <a:pt x="1952" y="0"/>
                  </a:moveTo>
                  <a:lnTo>
                    <a:pt x="1613" y="24"/>
                  </a:lnTo>
                  <a:lnTo>
                    <a:pt x="1354" y="68"/>
                  </a:lnTo>
                  <a:lnTo>
                    <a:pt x="1126" y="136"/>
                  </a:lnTo>
                  <a:lnTo>
                    <a:pt x="868" y="236"/>
                  </a:lnTo>
                  <a:lnTo>
                    <a:pt x="622" y="372"/>
                  </a:lnTo>
                  <a:lnTo>
                    <a:pt x="412" y="528"/>
                  </a:lnTo>
                  <a:lnTo>
                    <a:pt x="277" y="669"/>
                  </a:lnTo>
                  <a:lnTo>
                    <a:pt x="160" y="830"/>
                  </a:lnTo>
                  <a:lnTo>
                    <a:pt x="98" y="942"/>
                  </a:lnTo>
                  <a:lnTo>
                    <a:pt x="49" y="1065"/>
                  </a:lnTo>
                  <a:lnTo>
                    <a:pt x="13" y="1233"/>
                  </a:lnTo>
                  <a:lnTo>
                    <a:pt x="0" y="1363"/>
                  </a:lnTo>
                  <a:lnTo>
                    <a:pt x="0" y="1368"/>
                  </a:lnTo>
                </a:path>
              </a:pathLst>
            </a:custGeom>
            <a:noFill/>
            <a:ln w="14288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8" name="Picture 69" descr="FIREWK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1816100"/>
            <a:ext cx="2560637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" name="Group 70"/>
          <p:cNvGrpSpPr>
            <a:grpSpLocks/>
          </p:cNvGrpSpPr>
          <p:nvPr/>
        </p:nvGrpSpPr>
        <p:grpSpPr bwMode="auto">
          <a:xfrm>
            <a:off x="1968500" y="3035300"/>
            <a:ext cx="838200" cy="2743200"/>
            <a:chOff x="2064" y="1836"/>
            <a:chExt cx="1963" cy="1389"/>
          </a:xfrm>
        </p:grpSpPr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2131" y="1853"/>
              <a:ext cx="1886" cy="1372"/>
            </a:xfrm>
            <a:custGeom>
              <a:avLst/>
              <a:gdLst>
                <a:gd name="T0" fmla="*/ 1886 w 1886"/>
                <a:gd name="T1" fmla="*/ 0 h 1372"/>
                <a:gd name="T2" fmla="*/ 1558 w 1886"/>
                <a:gd name="T3" fmla="*/ 25 h 1372"/>
                <a:gd name="T4" fmla="*/ 1308 w 1886"/>
                <a:gd name="T5" fmla="*/ 68 h 1372"/>
                <a:gd name="T6" fmla="*/ 1088 w 1886"/>
                <a:gd name="T7" fmla="*/ 137 h 1372"/>
                <a:gd name="T8" fmla="*/ 838 w 1886"/>
                <a:gd name="T9" fmla="*/ 236 h 1372"/>
                <a:gd name="T10" fmla="*/ 601 w 1886"/>
                <a:gd name="T11" fmla="*/ 373 h 1372"/>
                <a:gd name="T12" fmla="*/ 399 w 1886"/>
                <a:gd name="T13" fmla="*/ 528 h 1372"/>
                <a:gd name="T14" fmla="*/ 268 w 1886"/>
                <a:gd name="T15" fmla="*/ 670 h 1372"/>
                <a:gd name="T16" fmla="*/ 155 w 1886"/>
                <a:gd name="T17" fmla="*/ 832 h 1372"/>
                <a:gd name="T18" fmla="*/ 95 w 1886"/>
                <a:gd name="T19" fmla="*/ 944 h 1372"/>
                <a:gd name="T20" fmla="*/ 47 w 1886"/>
                <a:gd name="T21" fmla="*/ 1068 h 1372"/>
                <a:gd name="T22" fmla="*/ 11 w 1886"/>
                <a:gd name="T23" fmla="*/ 1237 h 1372"/>
                <a:gd name="T24" fmla="*/ 0 w 1886"/>
                <a:gd name="T25" fmla="*/ 1367 h 1372"/>
                <a:gd name="T26" fmla="*/ 0 w 1886"/>
                <a:gd name="T27" fmla="*/ 1372 h 13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6"/>
                <a:gd name="T43" fmla="*/ 0 h 1372"/>
                <a:gd name="T44" fmla="*/ 1886 w 1886"/>
                <a:gd name="T45" fmla="*/ 1372 h 13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6" h="1372">
                  <a:moveTo>
                    <a:pt x="1886" y="0"/>
                  </a:moveTo>
                  <a:lnTo>
                    <a:pt x="1558" y="25"/>
                  </a:lnTo>
                  <a:lnTo>
                    <a:pt x="1308" y="68"/>
                  </a:lnTo>
                  <a:lnTo>
                    <a:pt x="1088" y="137"/>
                  </a:lnTo>
                  <a:lnTo>
                    <a:pt x="838" y="236"/>
                  </a:lnTo>
                  <a:lnTo>
                    <a:pt x="601" y="373"/>
                  </a:lnTo>
                  <a:lnTo>
                    <a:pt x="399" y="528"/>
                  </a:lnTo>
                  <a:lnTo>
                    <a:pt x="268" y="670"/>
                  </a:lnTo>
                  <a:lnTo>
                    <a:pt x="155" y="832"/>
                  </a:lnTo>
                  <a:lnTo>
                    <a:pt x="95" y="944"/>
                  </a:lnTo>
                  <a:lnTo>
                    <a:pt x="47" y="1068"/>
                  </a:lnTo>
                  <a:lnTo>
                    <a:pt x="11" y="1237"/>
                  </a:lnTo>
                  <a:lnTo>
                    <a:pt x="0" y="1367"/>
                  </a:lnTo>
                  <a:lnTo>
                    <a:pt x="0" y="1372"/>
                  </a:lnTo>
                </a:path>
              </a:pathLst>
            </a:custGeom>
            <a:noFill/>
            <a:ln w="14288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2092" y="1844"/>
              <a:ext cx="1935" cy="1374"/>
            </a:xfrm>
            <a:custGeom>
              <a:avLst/>
              <a:gdLst>
                <a:gd name="T0" fmla="*/ 1935 w 1935"/>
                <a:gd name="T1" fmla="*/ 0 h 1374"/>
                <a:gd name="T2" fmla="*/ 1598 w 1935"/>
                <a:gd name="T3" fmla="*/ 25 h 1374"/>
                <a:gd name="T4" fmla="*/ 1343 w 1935"/>
                <a:gd name="T5" fmla="*/ 69 h 1374"/>
                <a:gd name="T6" fmla="*/ 1116 w 1935"/>
                <a:gd name="T7" fmla="*/ 137 h 1374"/>
                <a:gd name="T8" fmla="*/ 861 w 1935"/>
                <a:gd name="T9" fmla="*/ 236 h 1374"/>
                <a:gd name="T10" fmla="*/ 616 w 1935"/>
                <a:gd name="T11" fmla="*/ 373 h 1374"/>
                <a:gd name="T12" fmla="*/ 408 w 1935"/>
                <a:gd name="T13" fmla="*/ 528 h 1374"/>
                <a:gd name="T14" fmla="*/ 274 w 1935"/>
                <a:gd name="T15" fmla="*/ 672 h 1374"/>
                <a:gd name="T16" fmla="*/ 158 w 1935"/>
                <a:gd name="T17" fmla="*/ 833 h 1374"/>
                <a:gd name="T18" fmla="*/ 97 w 1935"/>
                <a:gd name="T19" fmla="*/ 944 h 1374"/>
                <a:gd name="T20" fmla="*/ 48 w 1935"/>
                <a:gd name="T21" fmla="*/ 1069 h 1374"/>
                <a:gd name="T22" fmla="*/ 12 w 1935"/>
                <a:gd name="T23" fmla="*/ 1237 h 1374"/>
                <a:gd name="T24" fmla="*/ 0 w 1935"/>
                <a:gd name="T25" fmla="*/ 1367 h 1374"/>
                <a:gd name="T26" fmla="*/ 0 w 1935"/>
                <a:gd name="T27" fmla="*/ 1374 h 13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5"/>
                <a:gd name="T43" fmla="*/ 0 h 1374"/>
                <a:gd name="T44" fmla="*/ 1935 w 1935"/>
                <a:gd name="T45" fmla="*/ 1374 h 13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5" h="1374">
                  <a:moveTo>
                    <a:pt x="1935" y="0"/>
                  </a:moveTo>
                  <a:lnTo>
                    <a:pt x="1598" y="25"/>
                  </a:lnTo>
                  <a:lnTo>
                    <a:pt x="1343" y="69"/>
                  </a:lnTo>
                  <a:lnTo>
                    <a:pt x="1116" y="137"/>
                  </a:lnTo>
                  <a:lnTo>
                    <a:pt x="861" y="236"/>
                  </a:lnTo>
                  <a:lnTo>
                    <a:pt x="616" y="373"/>
                  </a:lnTo>
                  <a:lnTo>
                    <a:pt x="408" y="528"/>
                  </a:lnTo>
                  <a:lnTo>
                    <a:pt x="274" y="672"/>
                  </a:lnTo>
                  <a:lnTo>
                    <a:pt x="158" y="833"/>
                  </a:lnTo>
                  <a:lnTo>
                    <a:pt x="97" y="944"/>
                  </a:lnTo>
                  <a:lnTo>
                    <a:pt x="48" y="1069"/>
                  </a:lnTo>
                  <a:lnTo>
                    <a:pt x="12" y="1237"/>
                  </a:lnTo>
                  <a:lnTo>
                    <a:pt x="0" y="1367"/>
                  </a:lnTo>
                  <a:lnTo>
                    <a:pt x="0" y="1374"/>
                  </a:lnTo>
                </a:path>
              </a:pathLst>
            </a:custGeom>
            <a:noFill/>
            <a:ln w="14288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2064" y="1836"/>
              <a:ext cx="1952" cy="1368"/>
            </a:xfrm>
            <a:custGeom>
              <a:avLst/>
              <a:gdLst>
                <a:gd name="T0" fmla="*/ 1952 w 1952"/>
                <a:gd name="T1" fmla="*/ 0 h 1368"/>
                <a:gd name="T2" fmla="*/ 1613 w 1952"/>
                <a:gd name="T3" fmla="*/ 24 h 1368"/>
                <a:gd name="T4" fmla="*/ 1354 w 1952"/>
                <a:gd name="T5" fmla="*/ 68 h 1368"/>
                <a:gd name="T6" fmla="*/ 1126 w 1952"/>
                <a:gd name="T7" fmla="*/ 136 h 1368"/>
                <a:gd name="T8" fmla="*/ 868 w 1952"/>
                <a:gd name="T9" fmla="*/ 236 h 1368"/>
                <a:gd name="T10" fmla="*/ 622 w 1952"/>
                <a:gd name="T11" fmla="*/ 372 h 1368"/>
                <a:gd name="T12" fmla="*/ 412 w 1952"/>
                <a:gd name="T13" fmla="*/ 528 h 1368"/>
                <a:gd name="T14" fmla="*/ 277 w 1952"/>
                <a:gd name="T15" fmla="*/ 669 h 1368"/>
                <a:gd name="T16" fmla="*/ 160 w 1952"/>
                <a:gd name="T17" fmla="*/ 830 h 1368"/>
                <a:gd name="T18" fmla="*/ 98 w 1952"/>
                <a:gd name="T19" fmla="*/ 942 h 1368"/>
                <a:gd name="T20" fmla="*/ 49 w 1952"/>
                <a:gd name="T21" fmla="*/ 1065 h 1368"/>
                <a:gd name="T22" fmla="*/ 13 w 1952"/>
                <a:gd name="T23" fmla="*/ 1233 h 1368"/>
                <a:gd name="T24" fmla="*/ 0 w 1952"/>
                <a:gd name="T25" fmla="*/ 1363 h 1368"/>
                <a:gd name="T26" fmla="*/ 0 w 1952"/>
                <a:gd name="T27" fmla="*/ 1368 h 13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52"/>
                <a:gd name="T43" fmla="*/ 0 h 1368"/>
                <a:gd name="T44" fmla="*/ 1952 w 1952"/>
                <a:gd name="T45" fmla="*/ 1368 h 13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52" h="1368">
                  <a:moveTo>
                    <a:pt x="1952" y="0"/>
                  </a:moveTo>
                  <a:lnTo>
                    <a:pt x="1613" y="24"/>
                  </a:lnTo>
                  <a:lnTo>
                    <a:pt x="1354" y="68"/>
                  </a:lnTo>
                  <a:lnTo>
                    <a:pt x="1126" y="136"/>
                  </a:lnTo>
                  <a:lnTo>
                    <a:pt x="868" y="236"/>
                  </a:lnTo>
                  <a:lnTo>
                    <a:pt x="622" y="372"/>
                  </a:lnTo>
                  <a:lnTo>
                    <a:pt x="412" y="528"/>
                  </a:lnTo>
                  <a:lnTo>
                    <a:pt x="277" y="669"/>
                  </a:lnTo>
                  <a:lnTo>
                    <a:pt x="160" y="830"/>
                  </a:lnTo>
                  <a:lnTo>
                    <a:pt x="98" y="942"/>
                  </a:lnTo>
                  <a:lnTo>
                    <a:pt x="49" y="1065"/>
                  </a:lnTo>
                  <a:lnTo>
                    <a:pt x="13" y="1233"/>
                  </a:lnTo>
                  <a:lnTo>
                    <a:pt x="0" y="1363"/>
                  </a:lnTo>
                  <a:lnTo>
                    <a:pt x="0" y="1368"/>
                  </a:lnTo>
                </a:path>
              </a:pathLst>
            </a:custGeom>
            <a:noFill/>
            <a:ln w="14288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3" name="Picture 74" descr="FIREWR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673100"/>
            <a:ext cx="18272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5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3263900"/>
            <a:ext cx="1766888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" name="Group 76"/>
          <p:cNvGrpSpPr>
            <a:grpSpLocks/>
          </p:cNvGrpSpPr>
          <p:nvPr/>
        </p:nvGrpSpPr>
        <p:grpSpPr bwMode="auto">
          <a:xfrm>
            <a:off x="87313" y="673100"/>
            <a:ext cx="3252787" cy="3200400"/>
            <a:chOff x="2907" y="1193"/>
            <a:chExt cx="1377" cy="1398"/>
          </a:xfrm>
        </p:grpSpPr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3027" y="1376"/>
              <a:ext cx="1013" cy="1040"/>
            </a:xfrm>
            <a:custGeom>
              <a:avLst/>
              <a:gdLst>
                <a:gd name="T0" fmla="*/ 642 w 1013"/>
                <a:gd name="T1" fmla="*/ 57 h 1040"/>
                <a:gd name="T2" fmla="*/ 682 w 1013"/>
                <a:gd name="T3" fmla="*/ 62 h 1040"/>
                <a:gd name="T4" fmla="*/ 763 w 1013"/>
                <a:gd name="T5" fmla="*/ 91 h 1040"/>
                <a:gd name="T6" fmla="*/ 808 w 1013"/>
                <a:gd name="T7" fmla="*/ 112 h 1040"/>
                <a:gd name="T8" fmla="*/ 860 w 1013"/>
                <a:gd name="T9" fmla="*/ 125 h 1040"/>
                <a:gd name="T10" fmla="*/ 945 w 1013"/>
                <a:gd name="T11" fmla="*/ 162 h 1040"/>
                <a:gd name="T12" fmla="*/ 967 w 1013"/>
                <a:gd name="T13" fmla="*/ 266 h 1040"/>
                <a:gd name="T14" fmla="*/ 1006 w 1013"/>
                <a:gd name="T15" fmla="*/ 322 h 1040"/>
                <a:gd name="T16" fmla="*/ 1013 w 1013"/>
                <a:gd name="T17" fmla="*/ 418 h 1040"/>
                <a:gd name="T18" fmla="*/ 718 w 1013"/>
                <a:gd name="T19" fmla="*/ 511 h 1040"/>
                <a:gd name="T20" fmla="*/ 765 w 1013"/>
                <a:gd name="T21" fmla="*/ 548 h 1040"/>
                <a:gd name="T22" fmla="*/ 740 w 1013"/>
                <a:gd name="T23" fmla="*/ 573 h 1040"/>
                <a:gd name="T24" fmla="*/ 713 w 1013"/>
                <a:gd name="T25" fmla="*/ 595 h 1040"/>
                <a:gd name="T26" fmla="*/ 676 w 1013"/>
                <a:gd name="T27" fmla="*/ 623 h 1040"/>
                <a:gd name="T28" fmla="*/ 697 w 1013"/>
                <a:gd name="T29" fmla="*/ 660 h 1040"/>
                <a:gd name="T30" fmla="*/ 679 w 1013"/>
                <a:gd name="T31" fmla="*/ 648 h 1040"/>
                <a:gd name="T32" fmla="*/ 636 w 1013"/>
                <a:gd name="T33" fmla="*/ 663 h 1040"/>
                <a:gd name="T34" fmla="*/ 606 w 1013"/>
                <a:gd name="T35" fmla="*/ 713 h 1040"/>
                <a:gd name="T36" fmla="*/ 551 w 1013"/>
                <a:gd name="T37" fmla="*/ 1040 h 1040"/>
                <a:gd name="T38" fmla="*/ 502 w 1013"/>
                <a:gd name="T39" fmla="*/ 979 h 1040"/>
                <a:gd name="T40" fmla="*/ 462 w 1013"/>
                <a:gd name="T41" fmla="*/ 972 h 1040"/>
                <a:gd name="T42" fmla="*/ 373 w 1013"/>
                <a:gd name="T43" fmla="*/ 957 h 1040"/>
                <a:gd name="T44" fmla="*/ 331 w 1013"/>
                <a:gd name="T45" fmla="*/ 929 h 1040"/>
                <a:gd name="T46" fmla="*/ 247 w 1013"/>
                <a:gd name="T47" fmla="*/ 950 h 1040"/>
                <a:gd name="T48" fmla="*/ 165 w 1013"/>
                <a:gd name="T49" fmla="*/ 892 h 1040"/>
                <a:gd name="T50" fmla="*/ 196 w 1013"/>
                <a:gd name="T51" fmla="*/ 757 h 1040"/>
                <a:gd name="T52" fmla="*/ 168 w 1013"/>
                <a:gd name="T53" fmla="*/ 698 h 1040"/>
                <a:gd name="T54" fmla="*/ 137 w 1013"/>
                <a:gd name="T55" fmla="*/ 608 h 1040"/>
                <a:gd name="T56" fmla="*/ 0 w 1013"/>
                <a:gd name="T57" fmla="*/ 486 h 1040"/>
                <a:gd name="T58" fmla="*/ 101 w 1013"/>
                <a:gd name="T59" fmla="*/ 434 h 1040"/>
                <a:gd name="T60" fmla="*/ 162 w 1013"/>
                <a:gd name="T61" fmla="*/ 328 h 1040"/>
                <a:gd name="T62" fmla="*/ 137 w 1013"/>
                <a:gd name="T63" fmla="*/ 149 h 1040"/>
                <a:gd name="T64" fmla="*/ 235 w 1013"/>
                <a:gd name="T65" fmla="*/ 97 h 1040"/>
                <a:gd name="T66" fmla="*/ 341 w 1013"/>
                <a:gd name="T67" fmla="*/ 122 h 1040"/>
                <a:gd name="T68" fmla="*/ 361 w 1013"/>
                <a:gd name="T69" fmla="*/ 41 h 1040"/>
                <a:gd name="T70" fmla="*/ 459 w 1013"/>
                <a:gd name="T71" fmla="*/ 17 h 1040"/>
                <a:gd name="T72" fmla="*/ 539 w 1013"/>
                <a:gd name="T73" fmla="*/ 0 h 10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13"/>
                <a:gd name="T112" fmla="*/ 0 h 1040"/>
                <a:gd name="T113" fmla="*/ 1013 w 1013"/>
                <a:gd name="T114" fmla="*/ 1040 h 10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13" h="1040">
                  <a:moveTo>
                    <a:pt x="593" y="237"/>
                  </a:moveTo>
                  <a:lnTo>
                    <a:pt x="642" y="57"/>
                  </a:lnTo>
                  <a:lnTo>
                    <a:pt x="611" y="322"/>
                  </a:lnTo>
                  <a:lnTo>
                    <a:pt x="682" y="62"/>
                  </a:lnTo>
                  <a:lnTo>
                    <a:pt x="657" y="279"/>
                  </a:lnTo>
                  <a:lnTo>
                    <a:pt x="763" y="91"/>
                  </a:lnTo>
                  <a:lnTo>
                    <a:pt x="679" y="334"/>
                  </a:lnTo>
                  <a:lnTo>
                    <a:pt x="808" y="112"/>
                  </a:lnTo>
                  <a:lnTo>
                    <a:pt x="703" y="366"/>
                  </a:lnTo>
                  <a:lnTo>
                    <a:pt x="860" y="125"/>
                  </a:lnTo>
                  <a:lnTo>
                    <a:pt x="713" y="381"/>
                  </a:lnTo>
                  <a:lnTo>
                    <a:pt x="945" y="162"/>
                  </a:lnTo>
                  <a:lnTo>
                    <a:pt x="725" y="396"/>
                  </a:lnTo>
                  <a:lnTo>
                    <a:pt x="967" y="266"/>
                  </a:lnTo>
                  <a:lnTo>
                    <a:pt x="749" y="421"/>
                  </a:lnTo>
                  <a:lnTo>
                    <a:pt x="1006" y="322"/>
                  </a:lnTo>
                  <a:lnTo>
                    <a:pt x="778" y="449"/>
                  </a:lnTo>
                  <a:lnTo>
                    <a:pt x="1013" y="418"/>
                  </a:lnTo>
                  <a:lnTo>
                    <a:pt x="737" y="483"/>
                  </a:lnTo>
                  <a:lnTo>
                    <a:pt x="718" y="511"/>
                  </a:lnTo>
                  <a:lnTo>
                    <a:pt x="1006" y="573"/>
                  </a:lnTo>
                  <a:lnTo>
                    <a:pt x="765" y="548"/>
                  </a:lnTo>
                  <a:lnTo>
                    <a:pt x="979" y="608"/>
                  </a:lnTo>
                  <a:lnTo>
                    <a:pt x="740" y="573"/>
                  </a:lnTo>
                  <a:lnTo>
                    <a:pt x="967" y="698"/>
                  </a:lnTo>
                  <a:lnTo>
                    <a:pt x="713" y="595"/>
                  </a:lnTo>
                  <a:lnTo>
                    <a:pt x="927" y="745"/>
                  </a:lnTo>
                  <a:lnTo>
                    <a:pt x="676" y="623"/>
                  </a:lnTo>
                  <a:lnTo>
                    <a:pt x="949" y="842"/>
                  </a:lnTo>
                  <a:lnTo>
                    <a:pt x="697" y="660"/>
                  </a:lnTo>
                  <a:lnTo>
                    <a:pt x="888" y="917"/>
                  </a:lnTo>
                  <a:lnTo>
                    <a:pt x="679" y="648"/>
                  </a:lnTo>
                  <a:lnTo>
                    <a:pt x="783" y="879"/>
                  </a:lnTo>
                  <a:lnTo>
                    <a:pt x="636" y="663"/>
                  </a:lnTo>
                  <a:lnTo>
                    <a:pt x="672" y="942"/>
                  </a:lnTo>
                  <a:lnTo>
                    <a:pt x="606" y="713"/>
                  </a:lnTo>
                  <a:lnTo>
                    <a:pt x="572" y="835"/>
                  </a:lnTo>
                  <a:lnTo>
                    <a:pt x="551" y="1040"/>
                  </a:lnTo>
                  <a:lnTo>
                    <a:pt x="551" y="742"/>
                  </a:lnTo>
                  <a:lnTo>
                    <a:pt x="502" y="979"/>
                  </a:lnTo>
                  <a:lnTo>
                    <a:pt x="527" y="720"/>
                  </a:lnTo>
                  <a:lnTo>
                    <a:pt x="462" y="972"/>
                  </a:lnTo>
                  <a:lnTo>
                    <a:pt x="493" y="722"/>
                  </a:lnTo>
                  <a:lnTo>
                    <a:pt x="373" y="957"/>
                  </a:lnTo>
                  <a:lnTo>
                    <a:pt x="450" y="722"/>
                  </a:lnTo>
                  <a:lnTo>
                    <a:pt x="331" y="929"/>
                  </a:lnTo>
                  <a:lnTo>
                    <a:pt x="419" y="700"/>
                  </a:lnTo>
                  <a:lnTo>
                    <a:pt x="247" y="950"/>
                  </a:lnTo>
                  <a:lnTo>
                    <a:pt x="383" y="704"/>
                  </a:lnTo>
                  <a:lnTo>
                    <a:pt x="165" y="892"/>
                  </a:lnTo>
                  <a:lnTo>
                    <a:pt x="407" y="651"/>
                  </a:lnTo>
                  <a:lnTo>
                    <a:pt x="196" y="757"/>
                  </a:lnTo>
                  <a:lnTo>
                    <a:pt x="419" y="598"/>
                  </a:lnTo>
                  <a:lnTo>
                    <a:pt x="168" y="698"/>
                  </a:lnTo>
                  <a:lnTo>
                    <a:pt x="392" y="568"/>
                  </a:lnTo>
                  <a:lnTo>
                    <a:pt x="137" y="608"/>
                  </a:lnTo>
                  <a:lnTo>
                    <a:pt x="417" y="539"/>
                  </a:lnTo>
                  <a:lnTo>
                    <a:pt x="0" y="486"/>
                  </a:lnTo>
                  <a:lnTo>
                    <a:pt x="368" y="499"/>
                  </a:lnTo>
                  <a:lnTo>
                    <a:pt x="101" y="434"/>
                  </a:lnTo>
                  <a:lnTo>
                    <a:pt x="450" y="483"/>
                  </a:lnTo>
                  <a:lnTo>
                    <a:pt x="162" y="328"/>
                  </a:lnTo>
                  <a:lnTo>
                    <a:pt x="471" y="458"/>
                  </a:lnTo>
                  <a:lnTo>
                    <a:pt x="137" y="149"/>
                  </a:lnTo>
                  <a:lnTo>
                    <a:pt x="444" y="409"/>
                  </a:lnTo>
                  <a:lnTo>
                    <a:pt x="235" y="97"/>
                  </a:lnTo>
                  <a:lnTo>
                    <a:pt x="434" y="371"/>
                  </a:lnTo>
                  <a:lnTo>
                    <a:pt x="341" y="122"/>
                  </a:lnTo>
                  <a:lnTo>
                    <a:pt x="471" y="366"/>
                  </a:lnTo>
                  <a:lnTo>
                    <a:pt x="361" y="41"/>
                  </a:lnTo>
                  <a:lnTo>
                    <a:pt x="508" y="349"/>
                  </a:lnTo>
                  <a:lnTo>
                    <a:pt x="459" y="17"/>
                  </a:lnTo>
                  <a:lnTo>
                    <a:pt x="539" y="347"/>
                  </a:lnTo>
                  <a:lnTo>
                    <a:pt x="539" y="0"/>
                  </a:lnTo>
                  <a:lnTo>
                    <a:pt x="593" y="237"/>
                  </a:lnTo>
                  <a:close/>
                </a:path>
              </a:pathLst>
            </a:cu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" name="Group 78"/>
            <p:cNvGrpSpPr>
              <a:grpSpLocks/>
            </p:cNvGrpSpPr>
            <p:nvPr/>
          </p:nvGrpSpPr>
          <p:grpSpPr bwMode="auto">
            <a:xfrm>
              <a:off x="2907" y="1193"/>
              <a:ext cx="1377" cy="1398"/>
              <a:chOff x="2907" y="1193"/>
              <a:chExt cx="1377" cy="1398"/>
            </a:xfrm>
          </p:grpSpPr>
          <p:grpSp>
            <p:nvGrpSpPr>
              <p:cNvPr id="82" name="Group 79"/>
              <p:cNvGrpSpPr>
                <a:grpSpLocks/>
              </p:cNvGrpSpPr>
              <p:nvPr/>
            </p:nvGrpSpPr>
            <p:grpSpPr bwMode="auto">
              <a:xfrm>
                <a:off x="2943" y="1221"/>
                <a:ext cx="640" cy="1328"/>
                <a:chOff x="2943" y="1221"/>
                <a:chExt cx="640" cy="1328"/>
              </a:xfrm>
            </p:grpSpPr>
            <p:sp>
              <p:nvSpPr>
                <p:cNvPr id="98" name="Freeform 80"/>
                <p:cNvSpPr>
                  <a:spLocks/>
                </p:cNvSpPr>
                <p:nvPr/>
              </p:nvSpPr>
              <p:spPr bwMode="auto">
                <a:xfrm>
                  <a:off x="2949" y="1647"/>
                  <a:ext cx="633" cy="229"/>
                </a:xfrm>
                <a:custGeom>
                  <a:avLst/>
                  <a:gdLst>
                    <a:gd name="T0" fmla="*/ 633 w 633"/>
                    <a:gd name="T1" fmla="*/ 229 h 229"/>
                    <a:gd name="T2" fmla="*/ 46 w 633"/>
                    <a:gd name="T3" fmla="*/ 0 h 229"/>
                    <a:gd name="T4" fmla="*/ 308 w 633"/>
                    <a:gd name="T5" fmla="*/ 120 h 229"/>
                    <a:gd name="T6" fmla="*/ 0 w 633"/>
                    <a:gd name="T7" fmla="*/ 70 h 229"/>
                    <a:gd name="T8" fmla="*/ 633 w 633"/>
                    <a:gd name="T9" fmla="*/ 229 h 2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3"/>
                    <a:gd name="T16" fmla="*/ 0 h 229"/>
                    <a:gd name="T17" fmla="*/ 633 w 633"/>
                    <a:gd name="T18" fmla="*/ 229 h 2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3" h="229">
                      <a:moveTo>
                        <a:pt x="633" y="229"/>
                      </a:moveTo>
                      <a:lnTo>
                        <a:pt x="46" y="0"/>
                      </a:lnTo>
                      <a:lnTo>
                        <a:pt x="308" y="120"/>
                      </a:lnTo>
                      <a:lnTo>
                        <a:pt x="0" y="70"/>
                      </a:lnTo>
                      <a:lnTo>
                        <a:pt x="633" y="229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81"/>
                <p:cNvSpPr>
                  <a:spLocks/>
                </p:cNvSpPr>
                <p:nvPr/>
              </p:nvSpPr>
              <p:spPr bwMode="auto">
                <a:xfrm>
                  <a:off x="2943" y="1895"/>
                  <a:ext cx="632" cy="228"/>
                </a:xfrm>
                <a:custGeom>
                  <a:avLst/>
                  <a:gdLst>
                    <a:gd name="T0" fmla="*/ 632 w 632"/>
                    <a:gd name="T1" fmla="*/ 0 h 228"/>
                    <a:gd name="T2" fmla="*/ 47 w 632"/>
                    <a:gd name="T3" fmla="*/ 228 h 228"/>
                    <a:gd name="T4" fmla="*/ 307 w 632"/>
                    <a:gd name="T5" fmla="*/ 110 h 228"/>
                    <a:gd name="T6" fmla="*/ 0 w 632"/>
                    <a:gd name="T7" fmla="*/ 160 h 228"/>
                    <a:gd name="T8" fmla="*/ 632 w 63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2"/>
                    <a:gd name="T16" fmla="*/ 0 h 228"/>
                    <a:gd name="T17" fmla="*/ 632 w 63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2" h="228">
                      <a:moveTo>
                        <a:pt x="632" y="0"/>
                      </a:moveTo>
                      <a:lnTo>
                        <a:pt x="47" y="228"/>
                      </a:lnTo>
                      <a:lnTo>
                        <a:pt x="307" y="110"/>
                      </a:lnTo>
                      <a:lnTo>
                        <a:pt x="0" y="160"/>
                      </a:lnTo>
                      <a:lnTo>
                        <a:pt x="632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82"/>
                <p:cNvSpPr>
                  <a:spLocks/>
                </p:cNvSpPr>
                <p:nvPr/>
              </p:nvSpPr>
              <p:spPr bwMode="auto">
                <a:xfrm>
                  <a:off x="3358" y="1905"/>
                  <a:ext cx="225" cy="644"/>
                </a:xfrm>
                <a:custGeom>
                  <a:avLst/>
                  <a:gdLst>
                    <a:gd name="T0" fmla="*/ 225 w 225"/>
                    <a:gd name="T1" fmla="*/ 0 h 644"/>
                    <a:gd name="T2" fmla="*/ 0 w 225"/>
                    <a:gd name="T3" fmla="*/ 596 h 644"/>
                    <a:gd name="T4" fmla="*/ 117 w 225"/>
                    <a:gd name="T5" fmla="*/ 331 h 644"/>
                    <a:gd name="T6" fmla="*/ 68 w 225"/>
                    <a:gd name="T7" fmla="*/ 644 h 644"/>
                    <a:gd name="T8" fmla="*/ 225 w 225"/>
                    <a:gd name="T9" fmla="*/ 0 h 6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644"/>
                    <a:gd name="T17" fmla="*/ 225 w 225"/>
                    <a:gd name="T18" fmla="*/ 644 h 6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644">
                      <a:moveTo>
                        <a:pt x="225" y="0"/>
                      </a:moveTo>
                      <a:lnTo>
                        <a:pt x="0" y="596"/>
                      </a:lnTo>
                      <a:lnTo>
                        <a:pt x="117" y="331"/>
                      </a:lnTo>
                      <a:lnTo>
                        <a:pt x="68" y="644"/>
                      </a:lnTo>
                      <a:lnTo>
                        <a:pt x="225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83"/>
                <p:cNvSpPr>
                  <a:spLocks/>
                </p:cNvSpPr>
                <p:nvPr/>
              </p:nvSpPr>
              <p:spPr bwMode="auto">
                <a:xfrm>
                  <a:off x="3358" y="1221"/>
                  <a:ext cx="225" cy="644"/>
                </a:xfrm>
                <a:custGeom>
                  <a:avLst/>
                  <a:gdLst>
                    <a:gd name="T0" fmla="*/ 225 w 225"/>
                    <a:gd name="T1" fmla="*/ 644 h 644"/>
                    <a:gd name="T2" fmla="*/ 0 w 225"/>
                    <a:gd name="T3" fmla="*/ 48 h 644"/>
                    <a:gd name="T4" fmla="*/ 117 w 225"/>
                    <a:gd name="T5" fmla="*/ 313 h 644"/>
                    <a:gd name="T6" fmla="*/ 68 w 225"/>
                    <a:gd name="T7" fmla="*/ 0 h 644"/>
                    <a:gd name="T8" fmla="*/ 225 w 225"/>
                    <a:gd name="T9" fmla="*/ 644 h 6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644"/>
                    <a:gd name="T17" fmla="*/ 225 w 225"/>
                    <a:gd name="T18" fmla="*/ 644 h 6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644">
                      <a:moveTo>
                        <a:pt x="225" y="644"/>
                      </a:moveTo>
                      <a:lnTo>
                        <a:pt x="0" y="48"/>
                      </a:lnTo>
                      <a:lnTo>
                        <a:pt x="117" y="313"/>
                      </a:lnTo>
                      <a:lnTo>
                        <a:pt x="68" y="0"/>
                      </a:lnTo>
                      <a:lnTo>
                        <a:pt x="225" y="644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" name="Group 84"/>
              <p:cNvGrpSpPr>
                <a:grpSpLocks/>
              </p:cNvGrpSpPr>
              <p:nvPr/>
            </p:nvGrpSpPr>
            <p:grpSpPr bwMode="auto">
              <a:xfrm>
                <a:off x="2907" y="1193"/>
                <a:ext cx="1377" cy="1398"/>
                <a:chOff x="2907" y="1193"/>
                <a:chExt cx="1377" cy="1398"/>
              </a:xfrm>
            </p:grpSpPr>
            <p:grpSp>
              <p:nvGrpSpPr>
                <p:cNvPr id="84" name="Group 85"/>
                <p:cNvGrpSpPr>
                  <a:grpSpLocks/>
                </p:cNvGrpSpPr>
                <p:nvPr/>
              </p:nvGrpSpPr>
              <p:grpSpPr bwMode="auto">
                <a:xfrm>
                  <a:off x="3097" y="1917"/>
                  <a:ext cx="997" cy="508"/>
                  <a:chOff x="3097" y="1917"/>
                  <a:chExt cx="997" cy="508"/>
                </a:xfrm>
              </p:grpSpPr>
              <p:sp>
                <p:nvSpPr>
                  <p:cNvPr id="96" name="Freeform 86"/>
                  <p:cNvSpPr>
                    <a:spLocks/>
                  </p:cNvSpPr>
                  <p:nvPr/>
                </p:nvSpPr>
                <p:spPr bwMode="auto">
                  <a:xfrm>
                    <a:off x="3632" y="1917"/>
                    <a:ext cx="462" cy="508"/>
                  </a:xfrm>
                  <a:custGeom>
                    <a:avLst/>
                    <a:gdLst>
                      <a:gd name="T0" fmla="*/ 0 w 462"/>
                      <a:gd name="T1" fmla="*/ 0 h 508"/>
                      <a:gd name="T2" fmla="*/ 299 w 462"/>
                      <a:gd name="T3" fmla="*/ 508 h 508"/>
                      <a:gd name="T4" fmla="*/ 157 w 462"/>
                      <a:gd name="T5" fmla="*/ 221 h 508"/>
                      <a:gd name="T6" fmla="*/ 435 w 462"/>
                      <a:gd name="T7" fmla="*/ 508 h 508"/>
                      <a:gd name="T8" fmla="*/ 202 w 462"/>
                      <a:gd name="T9" fmla="*/ 190 h 508"/>
                      <a:gd name="T10" fmla="*/ 462 w 462"/>
                      <a:gd name="T11" fmla="*/ 339 h 508"/>
                      <a:gd name="T12" fmla="*/ 0 w 462"/>
                      <a:gd name="T13" fmla="*/ 0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0" y="0"/>
                        </a:moveTo>
                        <a:lnTo>
                          <a:pt x="299" y="508"/>
                        </a:lnTo>
                        <a:lnTo>
                          <a:pt x="157" y="221"/>
                        </a:lnTo>
                        <a:lnTo>
                          <a:pt x="435" y="508"/>
                        </a:lnTo>
                        <a:lnTo>
                          <a:pt x="202" y="190"/>
                        </a:lnTo>
                        <a:lnTo>
                          <a:pt x="462" y="3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87"/>
                  <p:cNvSpPr>
                    <a:spLocks/>
                  </p:cNvSpPr>
                  <p:nvPr/>
                </p:nvSpPr>
                <p:spPr bwMode="auto">
                  <a:xfrm>
                    <a:off x="3097" y="1917"/>
                    <a:ext cx="462" cy="508"/>
                  </a:xfrm>
                  <a:custGeom>
                    <a:avLst/>
                    <a:gdLst>
                      <a:gd name="T0" fmla="*/ 462 w 462"/>
                      <a:gd name="T1" fmla="*/ 0 h 508"/>
                      <a:gd name="T2" fmla="*/ 162 w 462"/>
                      <a:gd name="T3" fmla="*/ 508 h 508"/>
                      <a:gd name="T4" fmla="*/ 305 w 462"/>
                      <a:gd name="T5" fmla="*/ 221 h 508"/>
                      <a:gd name="T6" fmla="*/ 27 w 462"/>
                      <a:gd name="T7" fmla="*/ 508 h 508"/>
                      <a:gd name="T8" fmla="*/ 260 w 462"/>
                      <a:gd name="T9" fmla="*/ 190 h 508"/>
                      <a:gd name="T10" fmla="*/ 0 w 462"/>
                      <a:gd name="T11" fmla="*/ 339 h 508"/>
                      <a:gd name="T12" fmla="*/ 462 w 462"/>
                      <a:gd name="T13" fmla="*/ 0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462" y="0"/>
                        </a:moveTo>
                        <a:lnTo>
                          <a:pt x="162" y="508"/>
                        </a:lnTo>
                        <a:lnTo>
                          <a:pt x="305" y="221"/>
                        </a:lnTo>
                        <a:lnTo>
                          <a:pt x="27" y="508"/>
                        </a:lnTo>
                        <a:lnTo>
                          <a:pt x="260" y="190"/>
                        </a:lnTo>
                        <a:lnTo>
                          <a:pt x="0" y="339"/>
                        </a:lnTo>
                        <a:lnTo>
                          <a:pt x="462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" name="Group 88"/>
                <p:cNvGrpSpPr>
                  <a:grpSpLocks/>
                </p:cNvGrpSpPr>
                <p:nvPr/>
              </p:nvGrpSpPr>
              <p:grpSpPr bwMode="auto">
                <a:xfrm>
                  <a:off x="2907" y="1193"/>
                  <a:ext cx="1377" cy="1398"/>
                  <a:chOff x="2907" y="1193"/>
                  <a:chExt cx="1377" cy="1398"/>
                </a:xfrm>
              </p:grpSpPr>
              <p:sp>
                <p:nvSpPr>
                  <p:cNvPr id="86" name="Freeform 89"/>
                  <p:cNvSpPr>
                    <a:spLocks/>
                  </p:cNvSpPr>
                  <p:nvPr/>
                </p:nvSpPr>
                <p:spPr bwMode="auto">
                  <a:xfrm>
                    <a:off x="3622" y="1657"/>
                    <a:ext cx="633" cy="228"/>
                  </a:xfrm>
                  <a:custGeom>
                    <a:avLst/>
                    <a:gdLst>
                      <a:gd name="T0" fmla="*/ 0 w 633"/>
                      <a:gd name="T1" fmla="*/ 228 h 228"/>
                      <a:gd name="T2" fmla="*/ 587 w 633"/>
                      <a:gd name="T3" fmla="*/ 0 h 228"/>
                      <a:gd name="T4" fmla="*/ 325 w 633"/>
                      <a:gd name="T5" fmla="*/ 118 h 228"/>
                      <a:gd name="T6" fmla="*/ 633 w 633"/>
                      <a:gd name="T7" fmla="*/ 68 h 228"/>
                      <a:gd name="T8" fmla="*/ 0 w 633"/>
                      <a:gd name="T9" fmla="*/ 228 h 2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3"/>
                      <a:gd name="T16" fmla="*/ 0 h 228"/>
                      <a:gd name="T17" fmla="*/ 633 w 633"/>
                      <a:gd name="T18" fmla="*/ 228 h 2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3" h="228">
                        <a:moveTo>
                          <a:pt x="0" y="228"/>
                        </a:moveTo>
                        <a:lnTo>
                          <a:pt x="587" y="0"/>
                        </a:lnTo>
                        <a:lnTo>
                          <a:pt x="325" y="118"/>
                        </a:lnTo>
                        <a:lnTo>
                          <a:pt x="633" y="68"/>
                        </a:lnTo>
                        <a:lnTo>
                          <a:pt x="0" y="22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" name="Freeform 90"/>
                  <p:cNvSpPr>
                    <a:spLocks/>
                  </p:cNvSpPr>
                  <p:nvPr/>
                </p:nvSpPr>
                <p:spPr bwMode="auto">
                  <a:xfrm>
                    <a:off x="3629" y="1904"/>
                    <a:ext cx="632" cy="229"/>
                  </a:xfrm>
                  <a:custGeom>
                    <a:avLst/>
                    <a:gdLst>
                      <a:gd name="T0" fmla="*/ 0 w 632"/>
                      <a:gd name="T1" fmla="*/ 0 h 229"/>
                      <a:gd name="T2" fmla="*/ 585 w 632"/>
                      <a:gd name="T3" fmla="*/ 229 h 229"/>
                      <a:gd name="T4" fmla="*/ 325 w 632"/>
                      <a:gd name="T5" fmla="*/ 109 h 229"/>
                      <a:gd name="T6" fmla="*/ 632 w 632"/>
                      <a:gd name="T7" fmla="*/ 159 h 229"/>
                      <a:gd name="T8" fmla="*/ 0 w 632"/>
                      <a:gd name="T9" fmla="*/ 0 h 2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2"/>
                      <a:gd name="T16" fmla="*/ 0 h 229"/>
                      <a:gd name="T17" fmla="*/ 632 w 632"/>
                      <a:gd name="T18" fmla="*/ 229 h 2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2" h="229">
                        <a:moveTo>
                          <a:pt x="0" y="0"/>
                        </a:moveTo>
                        <a:lnTo>
                          <a:pt x="585" y="229"/>
                        </a:lnTo>
                        <a:lnTo>
                          <a:pt x="325" y="109"/>
                        </a:lnTo>
                        <a:lnTo>
                          <a:pt x="632" y="1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91"/>
                  <p:cNvSpPr>
                    <a:spLocks/>
                  </p:cNvSpPr>
                  <p:nvPr/>
                </p:nvSpPr>
                <p:spPr bwMode="auto">
                  <a:xfrm>
                    <a:off x="3621" y="1914"/>
                    <a:ext cx="225" cy="645"/>
                  </a:xfrm>
                  <a:custGeom>
                    <a:avLst/>
                    <a:gdLst>
                      <a:gd name="T0" fmla="*/ 0 w 225"/>
                      <a:gd name="T1" fmla="*/ 0 h 645"/>
                      <a:gd name="T2" fmla="*/ 225 w 225"/>
                      <a:gd name="T3" fmla="*/ 597 h 645"/>
                      <a:gd name="T4" fmla="*/ 108 w 225"/>
                      <a:gd name="T5" fmla="*/ 332 h 645"/>
                      <a:gd name="T6" fmla="*/ 157 w 225"/>
                      <a:gd name="T7" fmla="*/ 645 h 645"/>
                      <a:gd name="T8" fmla="*/ 0 w 225"/>
                      <a:gd name="T9" fmla="*/ 0 h 6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5"/>
                      <a:gd name="T16" fmla="*/ 0 h 645"/>
                      <a:gd name="T17" fmla="*/ 225 w 225"/>
                      <a:gd name="T18" fmla="*/ 645 h 6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5" h="645">
                        <a:moveTo>
                          <a:pt x="0" y="0"/>
                        </a:moveTo>
                        <a:lnTo>
                          <a:pt x="225" y="597"/>
                        </a:lnTo>
                        <a:lnTo>
                          <a:pt x="108" y="332"/>
                        </a:lnTo>
                        <a:lnTo>
                          <a:pt x="157" y="64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92"/>
                  <p:cNvSpPr>
                    <a:spLocks/>
                  </p:cNvSpPr>
                  <p:nvPr/>
                </p:nvSpPr>
                <p:spPr bwMode="auto">
                  <a:xfrm>
                    <a:off x="3621" y="1231"/>
                    <a:ext cx="225" cy="644"/>
                  </a:xfrm>
                  <a:custGeom>
                    <a:avLst/>
                    <a:gdLst>
                      <a:gd name="T0" fmla="*/ 0 w 225"/>
                      <a:gd name="T1" fmla="*/ 644 h 644"/>
                      <a:gd name="T2" fmla="*/ 225 w 225"/>
                      <a:gd name="T3" fmla="*/ 48 h 644"/>
                      <a:gd name="T4" fmla="*/ 108 w 225"/>
                      <a:gd name="T5" fmla="*/ 313 h 644"/>
                      <a:gd name="T6" fmla="*/ 157 w 225"/>
                      <a:gd name="T7" fmla="*/ 0 h 644"/>
                      <a:gd name="T8" fmla="*/ 0 w 225"/>
                      <a:gd name="T9" fmla="*/ 644 h 6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5"/>
                      <a:gd name="T16" fmla="*/ 0 h 644"/>
                      <a:gd name="T17" fmla="*/ 225 w 225"/>
                      <a:gd name="T18" fmla="*/ 644 h 6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5" h="644">
                        <a:moveTo>
                          <a:pt x="0" y="644"/>
                        </a:moveTo>
                        <a:lnTo>
                          <a:pt x="225" y="48"/>
                        </a:lnTo>
                        <a:lnTo>
                          <a:pt x="108" y="313"/>
                        </a:lnTo>
                        <a:lnTo>
                          <a:pt x="157" y="0"/>
                        </a:lnTo>
                        <a:lnTo>
                          <a:pt x="0" y="644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93"/>
                  <p:cNvSpPr>
                    <a:spLocks/>
                  </p:cNvSpPr>
                  <p:nvPr/>
                </p:nvSpPr>
                <p:spPr bwMode="auto">
                  <a:xfrm>
                    <a:off x="3632" y="1368"/>
                    <a:ext cx="462" cy="508"/>
                  </a:xfrm>
                  <a:custGeom>
                    <a:avLst/>
                    <a:gdLst>
                      <a:gd name="T0" fmla="*/ 0 w 462"/>
                      <a:gd name="T1" fmla="*/ 508 h 508"/>
                      <a:gd name="T2" fmla="*/ 299 w 462"/>
                      <a:gd name="T3" fmla="*/ 0 h 508"/>
                      <a:gd name="T4" fmla="*/ 157 w 462"/>
                      <a:gd name="T5" fmla="*/ 287 h 508"/>
                      <a:gd name="T6" fmla="*/ 435 w 462"/>
                      <a:gd name="T7" fmla="*/ 0 h 508"/>
                      <a:gd name="T8" fmla="*/ 202 w 462"/>
                      <a:gd name="T9" fmla="*/ 317 h 508"/>
                      <a:gd name="T10" fmla="*/ 462 w 462"/>
                      <a:gd name="T11" fmla="*/ 168 h 508"/>
                      <a:gd name="T12" fmla="*/ 0 w 462"/>
                      <a:gd name="T13" fmla="*/ 508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0" y="508"/>
                        </a:moveTo>
                        <a:lnTo>
                          <a:pt x="299" y="0"/>
                        </a:lnTo>
                        <a:lnTo>
                          <a:pt x="157" y="287"/>
                        </a:lnTo>
                        <a:lnTo>
                          <a:pt x="435" y="0"/>
                        </a:lnTo>
                        <a:lnTo>
                          <a:pt x="202" y="317"/>
                        </a:lnTo>
                        <a:lnTo>
                          <a:pt x="462" y="168"/>
                        </a:lnTo>
                        <a:lnTo>
                          <a:pt x="0" y="50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Freeform 94"/>
                  <p:cNvSpPr>
                    <a:spLocks/>
                  </p:cNvSpPr>
                  <p:nvPr/>
                </p:nvSpPr>
                <p:spPr bwMode="auto">
                  <a:xfrm>
                    <a:off x="3632" y="1811"/>
                    <a:ext cx="652" cy="156"/>
                  </a:xfrm>
                  <a:custGeom>
                    <a:avLst/>
                    <a:gdLst>
                      <a:gd name="T0" fmla="*/ 0 w 652"/>
                      <a:gd name="T1" fmla="*/ 76 h 156"/>
                      <a:gd name="T2" fmla="*/ 535 w 652"/>
                      <a:gd name="T3" fmla="*/ 0 h 156"/>
                      <a:gd name="T4" fmla="*/ 287 w 652"/>
                      <a:gd name="T5" fmla="*/ 54 h 156"/>
                      <a:gd name="T6" fmla="*/ 652 w 652"/>
                      <a:gd name="T7" fmla="*/ 104 h 156"/>
                      <a:gd name="T8" fmla="*/ 297 w 652"/>
                      <a:gd name="T9" fmla="*/ 101 h 156"/>
                      <a:gd name="T10" fmla="*/ 548 w 652"/>
                      <a:gd name="T11" fmla="*/ 156 h 156"/>
                      <a:gd name="T12" fmla="*/ 0 w 652"/>
                      <a:gd name="T13" fmla="*/ 76 h 1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"/>
                      <a:gd name="T22" fmla="*/ 0 h 156"/>
                      <a:gd name="T23" fmla="*/ 652 w 652"/>
                      <a:gd name="T24" fmla="*/ 156 h 1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" h="156">
                        <a:moveTo>
                          <a:pt x="0" y="76"/>
                        </a:moveTo>
                        <a:lnTo>
                          <a:pt x="535" y="0"/>
                        </a:lnTo>
                        <a:lnTo>
                          <a:pt x="287" y="54"/>
                        </a:lnTo>
                        <a:lnTo>
                          <a:pt x="652" y="104"/>
                        </a:lnTo>
                        <a:lnTo>
                          <a:pt x="297" y="101"/>
                        </a:lnTo>
                        <a:lnTo>
                          <a:pt x="548" y="156"/>
                        </a:ln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95"/>
                  <p:cNvSpPr>
                    <a:spLocks/>
                  </p:cNvSpPr>
                  <p:nvPr/>
                </p:nvSpPr>
                <p:spPr bwMode="auto">
                  <a:xfrm>
                    <a:off x="3097" y="1368"/>
                    <a:ext cx="462" cy="508"/>
                  </a:xfrm>
                  <a:custGeom>
                    <a:avLst/>
                    <a:gdLst>
                      <a:gd name="T0" fmla="*/ 462 w 462"/>
                      <a:gd name="T1" fmla="*/ 508 h 508"/>
                      <a:gd name="T2" fmla="*/ 162 w 462"/>
                      <a:gd name="T3" fmla="*/ 0 h 508"/>
                      <a:gd name="T4" fmla="*/ 305 w 462"/>
                      <a:gd name="T5" fmla="*/ 287 h 508"/>
                      <a:gd name="T6" fmla="*/ 27 w 462"/>
                      <a:gd name="T7" fmla="*/ 0 h 508"/>
                      <a:gd name="T8" fmla="*/ 260 w 462"/>
                      <a:gd name="T9" fmla="*/ 317 h 508"/>
                      <a:gd name="T10" fmla="*/ 0 w 462"/>
                      <a:gd name="T11" fmla="*/ 168 h 508"/>
                      <a:gd name="T12" fmla="*/ 462 w 462"/>
                      <a:gd name="T13" fmla="*/ 508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462" y="508"/>
                        </a:moveTo>
                        <a:lnTo>
                          <a:pt x="162" y="0"/>
                        </a:lnTo>
                        <a:lnTo>
                          <a:pt x="305" y="287"/>
                        </a:lnTo>
                        <a:lnTo>
                          <a:pt x="27" y="0"/>
                        </a:lnTo>
                        <a:lnTo>
                          <a:pt x="260" y="317"/>
                        </a:lnTo>
                        <a:lnTo>
                          <a:pt x="0" y="168"/>
                        </a:lnTo>
                        <a:lnTo>
                          <a:pt x="462" y="50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Freeform 96"/>
                  <p:cNvSpPr>
                    <a:spLocks/>
                  </p:cNvSpPr>
                  <p:nvPr/>
                </p:nvSpPr>
                <p:spPr bwMode="auto">
                  <a:xfrm>
                    <a:off x="2907" y="1811"/>
                    <a:ext cx="652" cy="156"/>
                  </a:xfrm>
                  <a:custGeom>
                    <a:avLst/>
                    <a:gdLst>
                      <a:gd name="T0" fmla="*/ 652 w 652"/>
                      <a:gd name="T1" fmla="*/ 76 h 156"/>
                      <a:gd name="T2" fmla="*/ 116 w 652"/>
                      <a:gd name="T3" fmla="*/ 0 h 156"/>
                      <a:gd name="T4" fmla="*/ 365 w 652"/>
                      <a:gd name="T5" fmla="*/ 54 h 156"/>
                      <a:gd name="T6" fmla="*/ 0 w 652"/>
                      <a:gd name="T7" fmla="*/ 104 h 156"/>
                      <a:gd name="T8" fmla="*/ 355 w 652"/>
                      <a:gd name="T9" fmla="*/ 101 h 156"/>
                      <a:gd name="T10" fmla="*/ 104 w 652"/>
                      <a:gd name="T11" fmla="*/ 156 h 156"/>
                      <a:gd name="T12" fmla="*/ 652 w 652"/>
                      <a:gd name="T13" fmla="*/ 76 h 1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"/>
                      <a:gd name="T22" fmla="*/ 0 h 156"/>
                      <a:gd name="T23" fmla="*/ 652 w 652"/>
                      <a:gd name="T24" fmla="*/ 156 h 1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" h="156">
                        <a:moveTo>
                          <a:pt x="652" y="76"/>
                        </a:moveTo>
                        <a:lnTo>
                          <a:pt x="116" y="0"/>
                        </a:lnTo>
                        <a:lnTo>
                          <a:pt x="365" y="54"/>
                        </a:lnTo>
                        <a:lnTo>
                          <a:pt x="0" y="104"/>
                        </a:lnTo>
                        <a:lnTo>
                          <a:pt x="355" y="101"/>
                        </a:lnTo>
                        <a:lnTo>
                          <a:pt x="104" y="156"/>
                        </a:lnTo>
                        <a:lnTo>
                          <a:pt x="652" y="7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97"/>
                  <p:cNvSpPr>
                    <a:spLocks/>
                  </p:cNvSpPr>
                  <p:nvPr/>
                </p:nvSpPr>
                <p:spPr bwMode="auto">
                  <a:xfrm>
                    <a:off x="3527" y="1193"/>
                    <a:ext cx="153" cy="664"/>
                  </a:xfrm>
                  <a:custGeom>
                    <a:avLst/>
                    <a:gdLst>
                      <a:gd name="T0" fmla="*/ 76 w 153"/>
                      <a:gd name="T1" fmla="*/ 664 h 664"/>
                      <a:gd name="T2" fmla="*/ 0 w 153"/>
                      <a:gd name="T3" fmla="*/ 117 h 664"/>
                      <a:gd name="T4" fmla="*/ 54 w 153"/>
                      <a:gd name="T5" fmla="*/ 370 h 664"/>
                      <a:gd name="T6" fmla="*/ 103 w 153"/>
                      <a:gd name="T7" fmla="*/ 0 h 664"/>
                      <a:gd name="T8" fmla="*/ 99 w 153"/>
                      <a:gd name="T9" fmla="*/ 361 h 664"/>
                      <a:gd name="T10" fmla="*/ 153 w 153"/>
                      <a:gd name="T11" fmla="*/ 105 h 664"/>
                      <a:gd name="T12" fmla="*/ 76 w 153"/>
                      <a:gd name="T13" fmla="*/ 664 h 6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3"/>
                      <a:gd name="T22" fmla="*/ 0 h 664"/>
                      <a:gd name="T23" fmla="*/ 153 w 153"/>
                      <a:gd name="T24" fmla="*/ 664 h 6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3" h="664">
                        <a:moveTo>
                          <a:pt x="76" y="664"/>
                        </a:moveTo>
                        <a:lnTo>
                          <a:pt x="0" y="117"/>
                        </a:lnTo>
                        <a:lnTo>
                          <a:pt x="54" y="370"/>
                        </a:lnTo>
                        <a:lnTo>
                          <a:pt x="103" y="0"/>
                        </a:lnTo>
                        <a:lnTo>
                          <a:pt x="99" y="361"/>
                        </a:lnTo>
                        <a:lnTo>
                          <a:pt x="153" y="105"/>
                        </a:lnTo>
                        <a:lnTo>
                          <a:pt x="76" y="664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" name="Freeform 98"/>
                  <p:cNvSpPr>
                    <a:spLocks/>
                  </p:cNvSpPr>
                  <p:nvPr/>
                </p:nvSpPr>
                <p:spPr bwMode="auto">
                  <a:xfrm>
                    <a:off x="3524" y="1927"/>
                    <a:ext cx="153" cy="664"/>
                  </a:xfrm>
                  <a:custGeom>
                    <a:avLst/>
                    <a:gdLst>
                      <a:gd name="T0" fmla="*/ 75 w 153"/>
                      <a:gd name="T1" fmla="*/ 0 h 664"/>
                      <a:gd name="T2" fmla="*/ 0 w 153"/>
                      <a:gd name="T3" fmla="*/ 547 h 664"/>
                      <a:gd name="T4" fmla="*/ 54 w 153"/>
                      <a:gd name="T5" fmla="*/ 294 h 664"/>
                      <a:gd name="T6" fmla="*/ 102 w 153"/>
                      <a:gd name="T7" fmla="*/ 664 h 664"/>
                      <a:gd name="T8" fmla="*/ 99 w 153"/>
                      <a:gd name="T9" fmla="*/ 304 h 664"/>
                      <a:gd name="T10" fmla="*/ 153 w 153"/>
                      <a:gd name="T11" fmla="*/ 559 h 664"/>
                      <a:gd name="T12" fmla="*/ 75 w 153"/>
                      <a:gd name="T13" fmla="*/ 0 h 6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3"/>
                      <a:gd name="T22" fmla="*/ 0 h 664"/>
                      <a:gd name="T23" fmla="*/ 153 w 153"/>
                      <a:gd name="T24" fmla="*/ 664 h 6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3" h="664">
                        <a:moveTo>
                          <a:pt x="75" y="0"/>
                        </a:moveTo>
                        <a:lnTo>
                          <a:pt x="0" y="547"/>
                        </a:lnTo>
                        <a:lnTo>
                          <a:pt x="54" y="294"/>
                        </a:lnTo>
                        <a:lnTo>
                          <a:pt x="102" y="664"/>
                        </a:lnTo>
                        <a:lnTo>
                          <a:pt x="99" y="304"/>
                        </a:lnTo>
                        <a:lnTo>
                          <a:pt x="153" y="559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78" name="Group 99"/>
            <p:cNvGrpSpPr>
              <a:grpSpLocks/>
            </p:cNvGrpSpPr>
            <p:nvPr/>
          </p:nvGrpSpPr>
          <p:grpSpPr bwMode="auto">
            <a:xfrm>
              <a:off x="3049" y="1373"/>
              <a:ext cx="1121" cy="1053"/>
              <a:chOff x="3049" y="1373"/>
              <a:chExt cx="1121" cy="1053"/>
            </a:xfrm>
          </p:grpSpPr>
          <p:sp>
            <p:nvSpPr>
              <p:cNvPr id="79" name="Freeform 100"/>
              <p:cNvSpPr>
                <a:spLocks/>
              </p:cNvSpPr>
              <p:nvPr/>
            </p:nvSpPr>
            <p:spPr bwMode="auto">
              <a:xfrm>
                <a:off x="3235" y="1535"/>
                <a:ext cx="756" cy="788"/>
              </a:xfrm>
              <a:custGeom>
                <a:avLst/>
                <a:gdLst>
                  <a:gd name="T0" fmla="*/ 364 w 756"/>
                  <a:gd name="T1" fmla="*/ 0 h 788"/>
                  <a:gd name="T2" fmla="*/ 349 w 756"/>
                  <a:gd name="T3" fmla="*/ 319 h 788"/>
                  <a:gd name="T4" fmla="*/ 251 w 756"/>
                  <a:gd name="T5" fmla="*/ 44 h 788"/>
                  <a:gd name="T6" fmla="*/ 319 w 756"/>
                  <a:gd name="T7" fmla="*/ 324 h 788"/>
                  <a:gd name="T8" fmla="*/ 100 w 756"/>
                  <a:gd name="T9" fmla="*/ 90 h 788"/>
                  <a:gd name="T10" fmla="*/ 300 w 756"/>
                  <a:gd name="T11" fmla="*/ 324 h 788"/>
                  <a:gd name="T12" fmla="*/ 37 w 756"/>
                  <a:gd name="T13" fmla="*/ 244 h 788"/>
                  <a:gd name="T14" fmla="*/ 290 w 756"/>
                  <a:gd name="T15" fmla="*/ 344 h 788"/>
                  <a:gd name="T16" fmla="*/ 0 w 756"/>
                  <a:gd name="T17" fmla="*/ 359 h 788"/>
                  <a:gd name="T18" fmla="*/ 315 w 756"/>
                  <a:gd name="T19" fmla="*/ 367 h 788"/>
                  <a:gd name="T20" fmla="*/ 34 w 756"/>
                  <a:gd name="T21" fmla="*/ 458 h 788"/>
                  <a:gd name="T22" fmla="*/ 297 w 756"/>
                  <a:gd name="T23" fmla="*/ 387 h 788"/>
                  <a:gd name="T24" fmla="*/ 98 w 756"/>
                  <a:gd name="T25" fmla="*/ 646 h 788"/>
                  <a:gd name="T26" fmla="*/ 319 w 756"/>
                  <a:gd name="T27" fmla="*/ 405 h 788"/>
                  <a:gd name="T28" fmla="*/ 248 w 756"/>
                  <a:gd name="T29" fmla="*/ 676 h 788"/>
                  <a:gd name="T30" fmla="*/ 346 w 756"/>
                  <a:gd name="T31" fmla="*/ 409 h 788"/>
                  <a:gd name="T32" fmla="*/ 364 w 756"/>
                  <a:gd name="T33" fmla="*/ 788 h 788"/>
                  <a:gd name="T34" fmla="*/ 368 w 756"/>
                  <a:gd name="T35" fmla="*/ 392 h 788"/>
                  <a:gd name="T36" fmla="*/ 486 w 756"/>
                  <a:gd name="T37" fmla="*/ 696 h 788"/>
                  <a:gd name="T38" fmla="*/ 383 w 756"/>
                  <a:gd name="T39" fmla="*/ 392 h 788"/>
                  <a:gd name="T40" fmla="*/ 628 w 756"/>
                  <a:gd name="T41" fmla="*/ 652 h 788"/>
                  <a:gd name="T42" fmla="*/ 419 w 756"/>
                  <a:gd name="T43" fmla="*/ 387 h 788"/>
                  <a:gd name="T44" fmla="*/ 700 w 756"/>
                  <a:gd name="T45" fmla="*/ 471 h 788"/>
                  <a:gd name="T46" fmla="*/ 410 w 756"/>
                  <a:gd name="T47" fmla="*/ 362 h 788"/>
                  <a:gd name="T48" fmla="*/ 756 w 756"/>
                  <a:gd name="T49" fmla="*/ 359 h 788"/>
                  <a:gd name="T50" fmla="*/ 407 w 756"/>
                  <a:gd name="T51" fmla="*/ 346 h 788"/>
                  <a:gd name="T52" fmla="*/ 685 w 756"/>
                  <a:gd name="T53" fmla="*/ 253 h 788"/>
                  <a:gd name="T54" fmla="*/ 415 w 756"/>
                  <a:gd name="T55" fmla="*/ 330 h 788"/>
                  <a:gd name="T56" fmla="*/ 597 w 756"/>
                  <a:gd name="T57" fmla="*/ 115 h 788"/>
                  <a:gd name="T58" fmla="*/ 391 w 756"/>
                  <a:gd name="T59" fmla="*/ 330 h 788"/>
                  <a:gd name="T60" fmla="*/ 483 w 756"/>
                  <a:gd name="T61" fmla="*/ 25 h 788"/>
                  <a:gd name="T62" fmla="*/ 376 w 756"/>
                  <a:gd name="T63" fmla="*/ 312 h 788"/>
                  <a:gd name="T64" fmla="*/ 364 w 756"/>
                  <a:gd name="T65" fmla="*/ 0 h 7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6"/>
                  <a:gd name="T100" fmla="*/ 0 h 788"/>
                  <a:gd name="T101" fmla="*/ 756 w 756"/>
                  <a:gd name="T102" fmla="*/ 788 h 7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6" h="788">
                    <a:moveTo>
                      <a:pt x="364" y="0"/>
                    </a:moveTo>
                    <a:lnTo>
                      <a:pt x="349" y="319"/>
                    </a:lnTo>
                    <a:lnTo>
                      <a:pt x="251" y="44"/>
                    </a:lnTo>
                    <a:lnTo>
                      <a:pt x="319" y="324"/>
                    </a:lnTo>
                    <a:lnTo>
                      <a:pt x="100" y="90"/>
                    </a:lnTo>
                    <a:lnTo>
                      <a:pt x="300" y="324"/>
                    </a:lnTo>
                    <a:lnTo>
                      <a:pt x="37" y="244"/>
                    </a:lnTo>
                    <a:lnTo>
                      <a:pt x="290" y="344"/>
                    </a:lnTo>
                    <a:lnTo>
                      <a:pt x="0" y="359"/>
                    </a:lnTo>
                    <a:lnTo>
                      <a:pt x="315" y="367"/>
                    </a:lnTo>
                    <a:lnTo>
                      <a:pt x="34" y="458"/>
                    </a:lnTo>
                    <a:lnTo>
                      <a:pt x="297" y="387"/>
                    </a:lnTo>
                    <a:lnTo>
                      <a:pt x="98" y="646"/>
                    </a:lnTo>
                    <a:lnTo>
                      <a:pt x="319" y="405"/>
                    </a:lnTo>
                    <a:lnTo>
                      <a:pt x="248" y="676"/>
                    </a:lnTo>
                    <a:lnTo>
                      <a:pt x="346" y="409"/>
                    </a:lnTo>
                    <a:lnTo>
                      <a:pt x="364" y="788"/>
                    </a:lnTo>
                    <a:lnTo>
                      <a:pt x="368" y="392"/>
                    </a:lnTo>
                    <a:lnTo>
                      <a:pt x="486" y="696"/>
                    </a:lnTo>
                    <a:lnTo>
                      <a:pt x="383" y="392"/>
                    </a:lnTo>
                    <a:lnTo>
                      <a:pt x="628" y="652"/>
                    </a:lnTo>
                    <a:lnTo>
                      <a:pt x="419" y="387"/>
                    </a:lnTo>
                    <a:lnTo>
                      <a:pt x="700" y="471"/>
                    </a:lnTo>
                    <a:lnTo>
                      <a:pt x="410" y="362"/>
                    </a:lnTo>
                    <a:lnTo>
                      <a:pt x="756" y="359"/>
                    </a:lnTo>
                    <a:lnTo>
                      <a:pt x="407" y="346"/>
                    </a:lnTo>
                    <a:lnTo>
                      <a:pt x="685" y="253"/>
                    </a:lnTo>
                    <a:lnTo>
                      <a:pt x="415" y="330"/>
                    </a:lnTo>
                    <a:lnTo>
                      <a:pt x="597" y="115"/>
                    </a:lnTo>
                    <a:lnTo>
                      <a:pt x="391" y="330"/>
                    </a:lnTo>
                    <a:lnTo>
                      <a:pt x="483" y="25"/>
                    </a:lnTo>
                    <a:lnTo>
                      <a:pt x="376" y="312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101"/>
              <p:cNvSpPr>
                <a:spLocks/>
              </p:cNvSpPr>
              <p:nvPr/>
            </p:nvSpPr>
            <p:spPr bwMode="auto">
              <a:xfrm>
                <a:off x="3049" y="1373"/>
                <a:ext cx="1121" cy="1053"/>
              </a:xfrm>
              <a:custGeom>
                <a:avLst/>
                <a:gdLst>
                  <a:gd name="T0" fmla="*/ 794 w 1121"/>
                  <a:gd name="T1" fmla="*/ 35 h 1053"/>
                  <a:gd name="T2" fmla="*/ 577 w 1121"/>
                  <a:gd name="T3" fmla="*/ 464 h 1053"/>
                  <a:gd name="T4" fmla="*/ 654 w 1121"/>
                  <a:gd name="T5" fmla="*/ 0 h 1053"/>
                  <a:gd name="T6" fmla="*/ 554 w 1121"/>
                  <a:gd name="T7" fmla="*/ 449 h 1053"/>
                  <a:gd name="T8" fmla="*/ 461 w 1121"/>
                  <a:gd name="T9" fmla="*/ 13 h 1053"/>
                  <a:gd name="T10" fmla="*/ 513 w 1121"/>
                  <a:gd name="T11" fmla="*/ 461 h 1053"/>
                  <a:gd name="T12" fmla="*/ 312 w 1121"/>
                  <a:gd name="T13" fmla="*/ 35 h 1053"/>
                  <a:gd name="T14" fmla="*/ 480 w 1121"/>
                  <a:gd name="T15" fmla="*/ 467 h 1053"/>
                  <a:gd name="T16" fmla="*/ 73 w 1121"/>
                  <a:gd name="T17" fmla="*/ 246 h 1053"/>
                  <a:gd name="T18" fmla="*/ 471 w 1121"/>
                  <a:gd name="T19" fmla="*/ 489 h 1053"/>
                  <a:gd name="T20" fmla="*/ 20 w 1121"/>
                  <a:gd name="T21" fmla="*/ 402 h 1053"/>
                  <a:gd name="T22" fmla="*/ 474 w 1121"/>
                  <a:gd name="T23" fmla="*/ 514 h 1053"/>
                  <a:gd name="T24" fmla="*/ 0 w 1121"/>
                  <a:gd name="T25" fmla="*/ 614 h 1053"/>
                  <a:gd name="T26" fmla="*/ 476 w 1121"/>
                  <a:gd name="T27" fmla="*/ 542 h 1053"/>
                  <a:gd name="T28" fmla="*/ 79 w 1121"/>
                  <a:gd name="T29" fmla="*/ 760 h 1053"/>
                  <a:gd name="T30" fmla="*/ 486 w 1121"/>
                  <a:gd name="T31" fmla="*/ 567 h 1053"/>
                  <a:gd name="T32" fmla="*/ 293 w 1121"/>
                  <a:gd name="T33" fmla="*/ 1018 h 1053"/>
                  <a:gd name="T34" fmla="*/ 522 w 1121"/>
                  <a:gd name="T35" fmla="*/ 573 h 1053"/>
                  <a:gd name="T36" fmla="*/ 444 w 1121"/>
                  <a:gd name="T37" fmla="*/ 1047 h 1053"/>
                  <a:gd name="T38" fmla="*/ 544 w 1121"/>
                  <a:gd name="T39" fmla="*/ 567 h 1053"/>
                  <a:gd name="T40" fmla="*/ 645 w 1121"/>
                  <a:gd name="T41" fmla="*/ 1018 h 1053"/>
                  <a:gd name="T42" fmla="*/ 565 w 1121"/>
                  <a:gd name="T43" fmla="*/ 551 h 1053"/>
                  <a:gd name="T44" fmla="*/ 804 w 1121"/>
                  <a:gd name="T45" fmla="*/ 1053 h 1053"/>
                  <a:gd name="T46" fmla="*/ 586 w 1121"/>
                  <a:gd name="T47" fmla="*/ 549 h 1053"/>
                  <a:gd name="T48" fmla="*/ 1067 w 1121"/>
                  <a:gd name="T49" fmla="*/ 823 h 1053"/>
                  <a:gd name="T50" fmla="*/ 599 w 1121"/>
                  <a:gd name="T51" fmla="*/ 533 h 1053"/>
                  <a:gd name="T52" fmla="*/ 1113 w 1121"/>
                  <a:gd name="T53" fmla="*/ 629 h 1053"/>
                  <a:gd name="T54" fmla="*/ 620 w 1121"/>
                  <a:gd name="T55" fmla="*/ 514 h 1053"/>
                  <a:gd name="T56" fmla="*/ 1121 w 1121"/>
                  <a:gd name="T57" fmla="*/ 417 h 1053"/>
                  <a:gd name="T58" fmla="*/ 611 w 1121"/>
                  <a:gd name="T59" fmla="*/ 496 h 1053"/>
                  <a:gd name="T60" fmla="*/ 1088 w 1121"/>
                  <a:gd name="T61" fmla="*/ 246 h 1053"/>
                  <a:gd name="T62" fmla="*/ 617 w 1121"/>
                  <a:gd name="T63" fmla="*/ 471 h 1053"/>
                  <a:gd name="T64" fmla="*/ 794 w 1121"/>
                  <a:gd name="T65" fmla="*/ 35 h 10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21"/>
                  <a:gd name="T100" fmla="*/ 0 h 1053"/>
                  <a:gd name="T101" fmla="*/ 1121 w 1121"/>
                  <a:gd name="T102" fmla="*/ 1053 h 10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21" h="1053">
                    <a:moveTo>
                      <a:pt x="794" y="35"/>
                    </a:moveTo>
                    <a:lnTo>
                      <a:pt x="577" y="464"/>
                    </a:lnTo>
                    <a:lnTo>
                      <a:pt x="654" y="0"/>
                    </a:lnTo>
                    <a:lnTo>
                      <a:pt x="554" y="449"/>
                    </a:lnTo>
                    <a:lnTo>
                      <a:pt x="461" y="13"/>
                    </a:lnTo>
                    <a:lnTo>
                      <a:pt x="513" y="461"/>
                    </a:lnTo>
                    <a:lnTo>
                      <a:pt x="312" y="35"/>
                    </a:lnTo>
                    <a:lnTo>
                      <a:pt x="480" y="467"/>
                    </a:lnTo>
                    <a:lnTo>
                      <a:pt x="73" y="246"/>
                    </a:lnTo>
                    <a:lnTo>
                      <a:pt x="471" y="489"/>
                    </a:lnTo>
                    <a:lnTo>
                      <a:pt x="20" y="402"/>
                    </a:lnTo>
                    <a:lnTo>
                      <a:pt x="474" y="514"/>
                    </a:lnTo>
                    <a:lnTo>
                      <a:pt x="0" y="614"/>
                    </a:lnTo>
                    <a:lnTo>
                      <a:pt x="476" y="542"/>
                    </a:lnTo>
                    <a:lnTo>
                      <a:pt x="79" y="760"/>
                    </a:lnTo>
                    <a:lnTo>
                      <a:pt x="486" y="567"/>
                    </a:lnTo>
                    <a:lnTo>
                      <a:pt x="293" y="1018"/>
                    </a:lnTo>
                    <a:lnTo>
                      <a:pt x="522" y="573"/>
                    </a:lnTo>
                    <a:lnTo>
                      <a:pt x="444" y="1047"/>
                    </a:lnTo>
                    <a:lnTo>
                      <a:pt x="544" y="567"/>
                    </a:lnTo>
                    <a:lnTo>
                      <a:pt x="645" y="1018"/>
                    </a:lnTo>
                    <a:lnTo>
                      <a:pt x="565" y="551"/>
                    </a:lnTo>
                    <a:lnTo>
                      <a:pt x="804" y="1053"/>
                    </a:lnTo>
                    <a:lnTo>
                      <a:pt x="586" y="549"/>
                    </a:lnTo>
                    <a:lnTo>
                      <a:pt x="1067" y="823"/>
                    </a:lnTo>
                    <a:lnTo>
                      <a:pt x="599" y="533"/>
                    </a:lnTo>
                    <a:lnTo>
                      <a:pt x="1113" y="629"/>
                    </a:lnTo>
                    <a:lnTo>
                      <a:pt x="620" y="514"/>
                    </a:lnTo>
                    <a:lnTo>
                      <a:pt x="1121" y="417"/>
                    </a:lnTo>
                    <a:lnTo>
                      <a:pt x="611" y="496"/>
                    </a:lnTo>
                    <a:lnTo>
                      <a:pt x="1088" y="246"/>
                    </a:lnTo>
                    <a:lnTo>
                      <a:pt x="617" y="471"/>
                    </a:lnTo>
                    <a:lnTo>
                      <a:pt x="794" y="35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102"/>
              <p:cNvSpPr>
                <a:spLocks/>
              </p:cNvSpPr>
              <p:nvPr/>
            </p:nvSpPr>
            <p:spPr bwMode="auto">
              <a:xfrm>
                <a:off x="3379" y="1662"/>
                <a:ext cx="466" cy="489"/>
              </a:xfrm>
              <a:custGeom>
                <a:avLst/>
                <a:gdLst>
                  <a:gd name="T0" fmla="*/ 225 w 466"/>
                  <a:gd name="T1" fmla="*/ 0 h 489"/>
                  <a:gd name="T2" fmla="*/ 215 w 466"/>
                  <a:gd name="T3" fmla="*/ 197 h 489"/>
                  <a:gd name="T4" fmla="*/ 155 w 466"/>
                  <a:gd name="T5" fmla="*/ 27 h 489"/>
                  <a:gd name="T6" fmla="*/ 196 w 466"/>
                  <a:gd name="T7" fmla="*/ 201 h 489"/>
                  <a:gd name="T8" fmla="*/ 63 w 466"/>
                  <a:gd name="T9" fmla="*/ 56 h 489"/>
                  <a:gd name="T10" fmla="*/ 185 w 466"/>
                  <a:gd name="T11" fmla="*/ 201 h 489"/>
                  <a:gd name="T12" fmla="*/ 22 w 466"/>
                  <a:gd name="T13" fmla="*/ 151 h 489"/>
                  <a:gd name="T14" fmla="*/ 179 w 466"/>
                  <a:gd name="T15" fmla="*/ 213 h 489"/>
                  <a:gd name="T16" fmla="*/ 0 w 466"/>
                  <a:gd name="T17" fmla="*/ 223 h 489"/>
                  <a:gd name="T18" fmla="*/ 194 w 466"/>
                  <a:gd name="T19" fmla="*/ 228 h 489"/>
                  <a:gd name="T20" fmla="*/ 20 w 466"/>
                  <a:gd name="T21" fmla="*/ 284 h 489"/>
                  <a:gd name="T22" fmla="*/ 183 w 466"/>
                  <a:gd name="T23" fmla="*/ 239 h 489"/>
                  <a:gd name="T24" fmla="*/ 60 w 466"/>
                  <a:gd name="T25" fmla="*/ 401 h 489"/>
                  <a:gd name="T26" fmla="*/ 196 w 466"/>
                  <a:gd name="T27" fmla="*/ 252 h 489"/>
                  <a:gd name="T28" fmla="*/ 153 w 466"/>
                  <a:gd name="T29" fmla="*/ 420 h 489"/>
                  <a:gd name="T30" fmla="*/ 214 w 466"/>
                  <a:gd name="T31" fmla="*/ 253 h 489"/>
                  <a:gd name="T32" fmla="*/ 225 w 466"/>
                  <a:gd name="T33" fmla="*/ 489 h 489"/>
                  <a:gd name="T34" fmla="*/ 227 w 466"/>
                  <a:gd name="T35" fmla="*/ 244 h 489"/>
                  <a:gd name="T36" fmla="*/ 301 w 466"/>
                  <a:gd name="T37" fmla="*/ 433 h 489"/>
                  <a:gd name="T38" fmla="*/ 237 w 466"/>
                  <a:gd name="T39" fmla="*/ 244 h 489"/>
                  <a:gd name="T40" fmla="*/ 388 w 466"/>
                  <a:gd name="T41" fmla="*/ 406 h 489"/>
                  <a:gd name="T42" fmla="*/ 258 w 466"/>
                  <a:gd name="T43" fmla="*/ 239 h 489"/>
                  <a:gd name="T44" fmla="*/ 432 w 466"/>
                  <a:gd name="T45" fmla="*/ 293 h 489"/>
                  <a:gd name="T46" fmla="*/ 253 w 466"/>
                  <a:gd name="T47" fmla="*/ 224 h 489"/>
                  <a:gd name="T48" fmla="*/ 466 w 466"/>
                  <a:gd name="T49" fmla="*/ 223 h 489"/>
                  <a:gd name="T50" fmla="*/ 252 w 466"/>
                  <a:gd name="T51" fmla="*/ 215 h 489"/>
                  <a:gd name="T52" fmla="*/ 424 w 466"/>
                  <a:gd name="T53" fmla="*/ 157 h 489"/>
                  <a:gd name="T54" fmla="*/ 256 w 466"/>
                  <a:gd name="T55" fmla="*/ 206 h 489"/>
                  <a:gd name="T56" fmla="*/ 368 w 466"/>
                  <a:gd name="T57" fmla="*/ 71 h 489"/>
                  <a:gd name="T58" fmla="*/ 241 w 466"/>
                  <a:gd name="T59" fmla="*/ 206 h 489"/>
                  <a:gd name="T60" fmla="*/ 299 w 466"/>
                  <a:gd name="T61" fmla="*/ 15 h 489"/>
                  <a:gd name="T62" fmla="*/ 232 w 466"/>
                  <a:gd name="T63" fmla="*/ 195 h 489"/>
                  <a:gd name="T64" fmla="*/ 225 w 466"/>
                  <a:gd name="T65" fmla="*/ 0 h 4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6"/>
                  <a:gd name="T100" fmla="*/ 0 h 489"/>
                  <a:gd name="T101" fmla="*/ 466 w 466"/>
                  <a:gd name="T102" fmla="*/ 489 h 4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6" h="489">
                    <a:moveTo>
                      <a:pt x="225" y="0"/>
                    </a:moveTo>
                    <a:lnTo>
                      <a:pt x="215" y="197"/>
                    </a:lnTo>
                    <a:lnTo>
                      <a:pt x="155" y="27"/>
                    </a:lnTo>
                    <a:lnTo>
                      <a:pt x="196" y="201"/>
                    </a:lnTo>
                    <a:lnTo>
                      <a:pt x="63" y="56"/>
                    </a:lnTo>
                    <a:lnTo>
                      <a:pt x="185" y="201"/>
                    </a:lnTo>
                    <a:lnTo>
                      <a:pt x="22" y="151"/>
                    </a:lnTo>
                    <a:lnTo>
                      <a:pt x="179" y="213"/>
                    </a:lnTo>
                    <a:lnTo>
                      <a:pt x="0" y="223"/>
                    </a:lnTo>
                    <a:lnTo>
                      <a:pt x="194" y="228"/>
                    </a:lnTo>
                    <a:lnTo>
                      <a:pt x="20" y="284"/>
                    </a:lnTo>
                    <a:lnTo>
                      <a:pt x="183" y="239"/>
                    </a:lnTo>
                    <a:lnTo>
                      <a:pt x="60" y="401"/>
                    </a:lnTo>
                    <a:lnTo>
                      <a:pt x="196" y="252"/>
                    </a:lnTo>
                    <a:lnTo>
                      <a:pt x="153" y="420"/>
                    </a:lnTo>
                    <a:lnTo>
                      <a:pt x="214" y="253"/>
                    </a:lnTo>
                    <a:lnTo>
                      <a:pt x="225" y="489"/>
                    </a:lnTo>
                    <a:lnTo>
                      <a:pt x="227" y="244"/>
                    </a:lnTo>
                    <a:lnTo>
                      <a:pt x="301" y="433"/>
                    </a:lnTo>
                    <a:lnTo>
                      <a:pt x="237" y="244"/>
                    </a:lnTo>
                    <a:lnTo>
                      <a:pt x="388" y="406"/>
                    </a:lnTo>
                    <a:lnTo>
                      <a:pt x="258" y="239"/>
                    </a:lnTo>
                    <a:lnTo>
                      <a:pt x="432" y="293"/>
                    </a:lnTo>
                    <a:lnTo>
                      <a:pt x="253" y="224"/>
                    </a:lnTo>
                    <a:lnTo>
                      <a:pt x="466" y="223"/>
                    </a:lnTo>
                    <a:lnTo>
                      <a:pt x="252" y="215"/>
                    </a:lnTo>
                    <a:lnTo>
                      <a:pt x="424" y="157"/>
                    </a:lnTo>
                    <a:lnTo>
                      <a:pt x="256" y="206"/>
                    </a:lnTo>
                    <a:lnTo>
                      <a:pt x="368" y="71"/>
                    </a:lnTo>
                    <a:lnTo>
                      <a:pt x="241" y="206"/>
                    </a:lnTo>
                    <a:lnTo>
                      <a:pt x="299" y="15"/>
                    </a:lnTo>
                    <a:lnTo>
                      <a:pt x="232" y="195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" name="Group 103"/>
          <p:cNvGrpSpPr>
            <a:grpSpLocks/>
          </p:cNvGrpSpPr>
          <p:nvPr/>
        </p:nvGrpSpPr>
        <p:grpSpPr bwMode="auto">
          <a:xfrm>
            <a:off x="6540500" y="1739900"/>
            <a:ext cx="2514600" cy="2667000"/>
            <a:chOff x="1247" y="1008"/>
            <a:chExt cx="915" cy="932"/>
          </a:xfrm>
        </p:grpSpPr>
        <p:sp>
          <p:nvSpPr>
            <p:cNvPr id="103" name="Freeform 104"/>
            <p:cNvSpPr>
              <a:spLocks/>
            </p:cNvSpPr>
            <p:nvPr/>
          </p:nvSpPr>
          <p:spPr bwMode="auto">
            <a:xfrm>
              <a:off x="1409" y="1130"/>
              <a:ext cx="674" cy="693"/>
            </a:xfrm>
            <a:custGeom>
              <a:avLst/>
              <a:gdLst>
                <a:gd name="T0" fmla="*/ 246 w 674"/>
                <a:gd name="T1" fmla="*/ 38 h 693"/>
                <a:gd name="T2" fmla="*/ 220 w 674"/>
                <a:gd name="T3" fmla="*/ 42 h 693"/>
                <a:gd name="T4" fmla="*/ 165 w 674"/>
                <a:gd name="T5" fmla="*/ 61 h 693"/>
                <a:gd name="T6" fmla="*/ 136 w 674"/>
                <a:gd name="T7" fmla="*/ 75 h 693"/>
                <a:gd name="T8" fmla="*/ 101 w 674"/>
                <a:gd name="T9" fmla="*/ 83 h 693"/>
                <a:gd name="T10" fmla="*/ 45 w 674"/>
                <a:gd name="T11" fmla="*/ 108 h 693"/>
                <a:gd name="T12" fmla="*/ 30 w 674"/>
                <a:gd name="T13" fmla="*/ 177 h 693"/>
                <a:gd name="T14" fmla="*/ 3 w 674"/>
                <a:gd name="T15" fmla="*/ 215 h 693"/>
                <a:gd name="T16" fmla="*/ 0 w 674"/>
                <a:gd name="T17" fmla="*/ 279 h 693"/>
                <a:gd name="T18" fmla="*/ 195 w 674"/>
                <a:gd name="T19" fmla="*/ 341 h 693"/>
                <a:gd name="T20" fmla="*/ 163 w 674"/>
                <a:gd name="T21" fmla="*/ 366 h 693"/>
                <a:gd name="T22" fmla="*/ 181 w 674"/>
                <a:gd name="T23" fmla="*/ 382 h 693"/>
                <a:gd name="T24" fmla="*/ 199 w 674"/>
                <a:gd name="T25" fmla="*/ 396 h 693"/>
                <a:gd name="T26" fmla="*/ 223 w 674"/>
                <a:gd name="T27" fmla="*/ 416 h 693"/>
                <a:gd name="T28" fmla="*/ 209 w 674"/>
                <a:gd name="T29" fmla="*/ 440 h 693"/>
                <a:gd name="T30" fmla="*/ 222 w 674"/>
                <a:gd name="T31" fmla="*/ 432 h 693"/>
                <a:gd name="T32" fmla="*/ 250 w 674"/>
                <a:gd name="T33" fmla="*/ 442 h 693"/>
                <a:gd name="T34" fmla="*/ 270 w 674"/>
                <a:gd name="T35" fmla="*/ 476 h 693"/>
                <a:gd name="T36" fmla="*/ 307 w 674"/>
                <a:gd name="T37" fmla="*/ 693 h 693"/>
                <a:gd name="T38" fmla="*/ 340 w 674"/>
                <a:gd name="T39" fmla="*/ 652 h 693"/>
                <a:gd name="T40" fmla="*/ 366 w 674"/>
                <a:gd name="T41" fmla="*/ 647 h 693"/>
                <a:gd name="T42" fmla="*/ 425 w 674"/>
                <a:gd name="T43" fmla="*/ 638 h 693"/>
                <a:gd name="T44" fmla="*/ 454 w 674"/>
                <a:gd name="T45" fmla="*/ 618 h 693"/>
                <a:gd name="T46" fmla="*/ 508 w 674"/>
                <a:gd name="T47" fmla="*/ 633 h 693"/>
                <a:gd name="T48" fmla="*/ 564 w 674"/>
                <a:gd name="T49" fmla="*/ 594 h 693"/>
                <a:gd name="T50" fmla="*/ 543 w 674"/>
                <a:gd name="T51" fmla="*/ 505 h 693"/>
                <a:gd name="T52" fmla="*/ 561 w 674"/>
                <a:gd name="T53" fmla="*/ 465 h 693"/>
                <a:gd name="T54" fmla="*/ 582 w 674"/>
                <a:gd name="T55" fmla="*/ 405 h 693"/>
                <a:gd name="T56" fmla="*/ 674 w 674"/>
                <a:gd name="T57" fmla="*/ 325 h 693"/>
                <a:gd name="T58" fmla="*/ 606 w 674"/>
                <a:gd name="T59" fmla="*/ 289 h 693"/>
                <a:gd name="T60" fmla="*/ 566 w 674"/>
                <a:gd name="T61" fmla="*/ 219 h 693"/>
                <a:gd name="T62" fmla="*/ 582 w 674"/>
                <a:gd name="T63" fmla="*/ 100 h 693"/>
                <a:gd name="T64" fmla="*/ 517 w 674"/>
                <a:gd name="T65" fmla="*/ 65 h 693"/>
                <a:gd name="T66" fmla="*/ 447 w 674"/>
                <a:gd name="T67" fmla="*/ 81 h 693"/>
                <a:gd name="T68" fmla="*/ 433 w 674"/>
                <a:gd name="T69" fmla="*/ 27 h 693"/>
                <a:gd name="T70" fmla="*/ 368 w 674"/>
                <a:gd name="T71" fmla="*/ 11 h 693"/>
                <a:gd name="T72" fmla="*/ 316 w 674"/>
                <a:gd name="T73" fmla="*/ 0 h 6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4"/>
                <a:gd name="T112" fmla="*/ 0 h 693"/>
                <a:gd name="T113" fmla="*/ 674 w 674"/>
                <a:gd name="T114" fmla="*/ 693 h 6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4" h="693">
                  <a:moveTo>
                    <a:pt x="279" y="157"/>
                  </a:moveTo>
                  <a:lnTo>
                    <a:pt x="246" y="38"/>
                  </a:lnTo>
                  <a:lnTo>
                    <a:pt x="267" y="215"/>
                  </a:lnTo>
                  <a:lnTo>
                    <a:pt x="220" y="42"/>
                  </a:lnTo>
                  <a:lnTo>
                    <a:pt x="236" y="186"/>
                  </a:lnTo>
                  <a:lnTo>
                    <a:pt x="165" y="61"/>
                  </a:lnTo>
                  <a:lnTo>
                    <a:pt x="222" y="223"/>
                  </a:lnTo>
                  <a:lnTo>
                    <a:pt x="136" y="75"/>
                  </a:lnTo>
                  <a:lnTo>
                    <a:pt x="206" y="243"/>
                  </a:lnTo>
                  <a:lnTo>
                    <a:pt x="101" y="83"/>
                  </a:lnTo>
                  <a:lnTo>
                    <a:pt x="199" y="254"/>
                  </a:lnTo>
                  <a:lnTo>
                    <a:pt x="45" y="108"/>
                  </a:lnTo>
                  <a:lnTo>
                    <a:pt x="190" y="264"/>
                  </a:lnTo>
                  <a:lnTo>
                    <a:pt x="30" y="177"/>
                  </a:lnTo>
                  <a:lnTo>
                    <a:pt x="175" y="281"/>
                  </a:lnTo>
                  <a:lnTo>
                    <a:pt x="3" y="215"/>
                  </a:lnTo>
                  <a:lnTo>
                    <a:pt x="157" y="300"/>
                  </a:lnTo>
                  <a:lnTo>
                    <a:pt x="0" y="279"/>
                  </a:lnTo>
                  <a:lnTo>
                    <a:pt x="183" y="322"/>
                  </a:lnTo>
                  <a:lnTo>
                    <a:pt x="195" y="341"/>
                  </a:lnTo>
                  <a:lnTo>
                    <a:pt x="3" y="382"/>
                  </a:lnTo>
                  <a:lnTo>
                    <a:pt x="163" y="366"/>
                  </a:lnTo>
                  <a:lnTo>
                    <a:pt x="22" y="405"/>
                  </a:lnTo>
                  <a:lnTo>
                    <a:pt x="181" y="382"/>
                  </a:lnTo>
                  <a:lnTo>
                    <a:pt x="30" y="465"/>
                  </a:lnTo>
                  <a:lnTo>
                    <a:pt x="199" y="396"/>
                  </a:lnTo>
                  <a:lnTo>
                    <a:pt x="57" y="496"/>
                  </a:lnTo>
                  <a:lnTo>
                    <a:pt x="223" y="416"/>
                  </a:lnTo>
                  <a:lnTo>
                    <a:pt x="42" y="561"/>
                  </a:lnTo>
                  <a:lnTo>
                    <a:pt x="209" y="440"/>
                  </a:lnTo>
                  <a:lnTo>
                    <a:pt x="83" y="610"/>
                  </a:lnTo>
                  <a:lnTo>
                    <a:pt x="222" y="432"/>
                  </a:lnTo>
                  <a:lnTo>
                    <a:pt x="152" y="586"/>
                  </a:lnTo>
                  <a:lnTo>
                    <a:pt x="250" y="442"/>
                  </a:lnTo>
                  <a:lnTo>
                    <a:pt x="225" y="627"/>
                  </a:lnTo>
                  <a:lnTo>
                    <a:pt x="270" y="476"/>
                  </a:lnTo>
                  <a:lnTo>
                    <a:pt x="293" y="556"/>
                  </a:lnTo>
                  <a:lnTo>
                    <a:pt x="307" y="693"/>
                  </a:lnTo>
                  <a:lnTo>
                    <a:pt x="307" y="494"/>
                  </a:lnTo>
                  <a:lnTo>
                    <a:pt x="340" y="652"/>
                  </a:lnTo>
                  <a:lnTo>
                    <a:pt x="323" y="480"/>
                  </a:lnTo>
                  <a:lnTo>
                    <a:pt x="366" y="647"/>
                  </a:lnTo>
                  <a:lnTo>
                    <a:pt x="346" y="482"/>
                  </a:lnTo>
                  <a:lnTo>
                    <a:pt x="425" y="638"/>
                  </a:lnTo>
                  <a:lnTo>
                    <a:pt x="374" y="482"/>
                  </a:lnTo>
                  <a:lnTo>
                    <a:pt x="454" y="618"/>
                  </a:lnTo>
                  <a:lnTo>
                    <a:pt x="394" y="467"/>
                  </a:lnTo>
                  <a:lnTo>
                    <a:pt x="508" y="633"/>
                  </a:lnTo>
                  <a:lnTo>
                    <a:pt x="419" y="469"/>
                  </a:lnTo>
                  <a:lnTo>
                    <a:pt x="564" y="594"/>
                  </a:lnTo>
                  <a:lnTo>
                    <a:pt x="403" y="434"/>
                  </a:lnTo>
                  <a:lnTo>
                    <a:pt x="543" y="505"/>
                  </a:lnTo>
                  <a:lnTo>
                    <a:pt x="394" y="399"/>
                  </a:lnTo>
                  <a:lnTo>
                    <a:pt x="561" y="465"/>
                  </a:lnTo>
                  <a:lnTo>
                    <a:pt x="412" y="378"/>
                  </a:lnTo>
                  <a:lnTo>
                    <a:pt x="582" y="405"/>
                  </a:lnTo>
                  <a:lnTo>
                    <a:pt x="396" y="359"/>
                  </a:lnTo>
                  <a:lnTo>
                    <a:pt x="674" y="325"/>
                  </a:lnTo>
                  <a:lnTo>
                    <a:pt x="429" y="332"/>
                  </a:lnTo>
                  <a:lnTo>
                    <a:pt x="606" y="289"/>
                  </a:lnTo>
                  <a:lnTo>
                    <a:pt x="374" y="322"/>
                  </a:lnTo>
                  <a:lnTo>
                    <a:pt x="566" y="219"/>
                  </a:lnTo>
                  <a:lnTo>
                    <a:pt x="360" y="306"/>
                  </a:lnTo>
                  <a:lnTo>
                    <a:pt x="582" y="100"/>
                  </a:lnTo>
                  <a:lnTo>
                    <a:pt x="379" y="273"/>
                  </a:lnTo>
                  <a:lnTo>
                    <a:pt x="517" y="65"/>
                  </a:lnTo>
                  <a:lnTo>
                    <a:pt x="384" y="248"/>
                  </a:lnTo>
                  <a:lnTo>
                    <a:pt x="447" y="81"/>
                  </a:lnTo>
                  <a:lnTo>
                    <a:pt x="360" y="243"/>
                  </a:lnTo>
                  <a:lnTo>
                    <a:pt x="433" y="27"/>
                  </a:lnTo>
                  <a:lnTo>
                    <a:pt x="335" y="233"/>
                  </a:lnTo>
                  <a:lnTo>
                    <a:pt x="368" y="11"/>
                  </a:lnTo>
                  <a:lnTo>
                    <a:pt x="316" y="231"/>
                  </a:lnTo>
                  <a:lnTo>
                    <a:pt x="316" y="0"/>
                  </a:lnTo>
                  <a:lnTo>
                    <a:pt x="279" y="157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" name="Group 105"/>
            <p:cNvGrpSpPr>
              <a:grpSpLocks/>
            </p:cNvGrpSpPr>
            <p:nvPr/>
          </p:nvGrpSpPr>
          <p:grpSpPr bwMode="auto">
            <a:xfrm>
              <a:off x="1712" y="1026"/>
              <a:ext cx="426" cy="886"/>
              <a:chOff x="1712" y="1026"/>
              <a:chExt cx="426" cy="886"/>
            </a:xfrm>
          </p:grpSpPr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1713" y="1310"/>
                <a:ext cx="421" cy="153"/>
              </a:xfrm>
              <a:custGeom>
                <a:avLst/>
                <a:gdLst>
                  <a:gd name="T0" fmla="*/ 0 w 421"/>
                  <a:gd name="T1" fmla="*/ 153 h 153"/>
                  <a:gd name="T2" fmla="*/ 389 w 421"/>
                  <a:gd name="T3" fmla="*/ 0 h 153"/>
                  <a:gd name="T4" fmla="*/ 216 w 421"/>
                  <a:gd name="T5" fmla="*/ 81 h 153"/>
                  <a:gd name="T6" fmla="*/ 421 w 421"/>
                  <a:gd name="T7" fmla="*/ 47 h 153"/>
                  <a:gd name="T8" fmla="*/ 0 w 421"/>
                  <a:gd name="T9" fmla="*/ 153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3"/>
                  <a:gd name="T17" fmla="*/ 421 w 42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3">
                    <a:moveTo>
                      <a:pt x="0" y="153"/>
                    </a:moveTo>
                    <a:lnTo>
                      <a:pt x="389" y="0"/>
                    </a:lnTo>
                    <a:lnTo>
                      <a:pt x="216" y="81"/>
                    </a:lnTo>
                    <a:lnTo>
                      <a:pt x="421" y="47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1717" y="1475"/>
                <a:ext cx="421" cy="154"/>
              </a:xfrm>
              <a:custGeom>
                <a:avLst/>
                <a:gdLst>
                  <a:gd name="T0" fmla="*/ 0 w 421"/>
                  <a:gd name="T1" fmla="*/ 0 h 154"/>
                  <a:gd name="T2" fmla="*/ 389 w 421"/>
                  <a:gd name="T3" fmla="*/ 154 h 154"/>
                  <a:gd name="T4" fmla="*/ 216 w 421"/>
                  <a:gd name="T5" fmla="*/ 73 h 154"/>
                  <a:gd name="T6" fmla="*/ 421 w 421"/>
                  <a:gd name="T7" fmla="*/ 107 h 154"/>
                  <a:gd name="T8" fmla="*/ 0 w 421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4"/>
                  <a:gd name="T17" fmla="*/ 421 w 42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4">
                    <a:moveTo>
                      <a:pt x="0" y="0"/>
                    </a:moveTo>
                    <a:lnTo>
                      <a:pt x="389" y="154"/>
                    </a:lnTo>
                    <a:lnTo>
                      <a:pt x="216" y="73"/>
                    </a:lnTo>
                    <a:lnTo>
                      <a:pt x="421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1712" y="1482"/>
                <a:ext cx="151" cy="430"/>
              </a:xfrm>
              <a:custGeom>
                <a:avLst/>
                <a:gdLst>
                  <a:gd name="T0" fmla="*/ 0 w 151"/>
                  <a:gd name="T1" fmla="*/ 0 h 430"/>
                  <a:gd name="T2" fmla="*/ 151 w 151"/>
                  <a:gd name="T3" fmla="*/ 398 h 430"/>
                  <a:gd name="T4" fmla="*/ 72 w 151"/>
                  <a:gd name="T5" fmla="*/ 220 h 430"/>
                  <a:gd name="T6" fmla="*/ 105 w 151"/>
                  <a:gd name="T7" fmla="*/ 430 h 430"/>
                  <a:gd name="T8" fmla="*/ 0 w 151"/>
                  <a:gd name="T9" fmla="*/ 0 h 4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0"/>
                  <a:gd name="T17" fmla="*/ 151 w 151"/>
                  <a:gd name="T18" fmla="*/ 430 h 4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0">
                    <a:moveTo>
                      <a:pt x="0" y="0"/>
                    </a:moveTo>
                    <a:lnTo>
                      <a:pt x="151" y="398"/>
                    </a:lnTo>
                    <a:lnTo>
                      <a:pt x="72" y="220"/>
                    </a:lnTo>
                    <a:lnTo>
                      <a:pt x="105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1712" y="1026"/>
                <a:ext cx="151" cy="431"/>
              </a:xfrm>
              <a:custGeom>
                <a:avLst/>
                <a:gdLst>
                  <a:gd name="T0" fmla="*/ 0 w 151"/>
                  <a:gd name="T1" fmla="*/ 431 h 431"/>
                  <a:gd name="T2" fmla="*/ 151 w 151"/>
                  <a:gd name="T3" fmla="*/ 33 h 431"/>
                  <a:gd name="T4" fmla="*/ 72 w 151"/>
                  <a:gd name="T5" fmla="*/ 210 h 431"/>
                  <a:gd name="T6" fmla="*/ 105 w 151"/>
                  <a:gd name="T7" fmla="*/ 0 h 431"/>
                  <a:gd name="T8" fmla="*/ 0 w 151"/>
                  <a:gd name="T9" fmla="*/ 431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1"/>
                  <a:gd name="T17" fmla="*/ 151 w 1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1">
                    <a:moveTo>
                      <a:pt x="0" y="431"/>
                    </a:moveTo>
                    <a:lnTo>
                      <a:pt x="151" y="33"/>
                    </a:lnTo>
                    <a:lnTo>
                      <a:pt x="72" y="210"/>
                    </a:lnTo>
                    <a:lnTo>
                      <a:pt x="105" y="0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" name="Group 110"/>
            <p:cNvGrpSpPr>
              <a:grpSpLocks/>
            </p:cNvGrpSpPr>
            <p:nvPr/>
          </p:nvGrpSpPr>
          <p:grpSpPr bwMode="auto">
            <a:xfrm>
              <a:off x="1247" y="1008"/>
              <a:ext cx="915" cy="932"/>
              <a:chOff x="1247" y="1008"/>
              <a:chExt cx="915" cy="932"/>
            </a:xfrm>
          </p:grpSpPr>
          <p:grpSp>
            <p:nvGrpSpPr>
              <p:cNvPr id="109" name="Group 111"/>
              <p:cNvGrpSpPr>
                <a:grpSpLocks/>
              </p:cNvGrpSpPr>
              <p:nvPr/>
            </p:nvGrpSpPr>
            <p:grpSpPr bwMode="auto">
              <a:xfrm>
                <a:off x="1372" y="1489"/>
                <a:ext cx="665" cy="341"/>
                <a:chOff x="1372" y="1489"/>
                <a:chExt cx="665" cy="341"/>
              </a:xfrm>
            </p:grpSpPr>
            <p:sp>
              <p:nvSpPr>
                <p:cNvPr id="121" name="Freeform 112"/>
                <p:cNvSpPr>
                  <a:spLocks/>
                </p:cNvSpPr>
                <p:nvPr/>
              </p:nvSpPr>
              <p:spPr bwMode="auto">
                <a:xfrm>
                  <a:off x="1372" y="1489"/>
                  <a:ext cx="308" cy="341"/>
                </a:xfrm>
                <a:custGeom>
                  <a:avLst/>
                  <a:gdLst>
                    <a:gd name="T0" fmla="*/ 308 w 308"/>
                    <a:gd name="T1" fmla="*/ 0 h 341"/>
                    <a:gd name="T2" fmla="*/ 109 w 308"/>
                    <a:gd name="T3" fmla="*/ 341 h 341"/>
                    <a:gd name="T4" fmla="*/ 204 w 308"/>
                    <a:gd name="T5" fmla="*/ 148 h 341"/>
                    <a:gd name="T6" fmla="*/ 19 w 308"/>
                    <a:gd name="T7" fmla="*/ 341 h 341"/>
                    <a:gd name="T8" fmla="*/ 174 w 308"/>
                    <a:gd name="T9" fmla="*/ 128 h 341"/>
                    <a:gd name="T10" fmla="*/ 0 w 308"/>
                    <a:gd name="T11" fmla="*/ 228 h 341"/>
                    <a:gd name="T12" fmla="*/ 308 w 308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41"/>
                    <a:gd name="T23" fmla="*/ 308 w 308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41">
                      <a:moveTo>
                        <a:pt x="308" y="0"/>
                      </a:moveTo>
                      <a:lnTo>
                        <a:pt x="109" y="341"/>
                      </a:lnTo>
                      <a:lnTo>
                        <a:pt x="204" y="148"/>
                      </a:lnTo>
                      <a:lnTo>
                        <a:pt x="19" y="341"/>
                      </a:lnTo>
                      <a:lnTo>
                        <a:pt x="174" y="128"/>
                      </a:lnTo>
                      <a:lnTo>
                        <a:pt x="0" y="228"/>
                      </a:lnTo>
                      <a:lnTo>
                        <a:pt x="308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113"/>
                <p:cNvSpPr>
                  <a:spLocks/>
                </p:cNvSpPr>
                <p:nvPr/>
              </p:nvSpPr>
              <p:spPr bwMode="auto">
                <a:xfrm>
                  <a:off x="1728" y="1489"/>
                  <a:ext cx="309" cy="341"/>
                </a:xfrm>
                <a:custGeom>
                  <a:avLst/>
                  <a:gdLst>
                    <a:gd name="T0" fmla="*/ 0 w 309"/>
                    <a:gd name="T1" fmla="*/ 0 h 341"/>
                    <a:gd name="T2" fmla="*/ 200 w 309"/>
                    <a:gd name="T3" fmla="*/ 341 h 341"/>
                    <a:gd name="T4" fmla="*/ 104 w 309"/>
                    <a:gd name="T5" fmla="*/ 148 h 341"/>
                    <a:gd name="T6" fmla="*/ 290 w 309"/>
                    <a:gd name="T7" fmla="*/ 341 h 341"/>
                    <a:gd name="T8" fmla="*/ 135 w 309"/>
                    <a:gd name="T9" fmla="*/ 128 h 341"/>
                    <a:gd name="T10" fmla="*/ 309 w 309"/>
                    <a:gd name="T11" fmla="*/ 228 h 341"/>
                    <a:gd name="T12" fmla="*/ 0 w 309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41"/>
                    <a:gd name="T23" fmla="*/ 309 w 309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41">
                      <a:moveTo>
                        <a:pt x="0" y="0"/>
                      </a:moveTo>
                      <a:lnTo>
                        <a:pt x="200" y="341"/>
                      </a:lnTo>
                      <a:lnTo>
                        <a:pt x="104" y="148"/>
                      </a:lnTo>
                      <a:lnTo>
                        <a:pt x="290" y="341"/>
                      </a:lnTo>
                      <a:lnTo>
                        <a:pt x="135" y="128"/>
                      </a:lnTo>
                      <a:lnTo>
                        <a:pt x="309" y="2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0" name="Group 114"/>
              <p:cNvGrpSpPr>
                <a:grpSpLocks/>
              </p:cNvGrpSpPr>
              <p:nvPr/>
            </p:nvGrpSpPr>
            <p:grpSpPr bwMode="auto">
              <a:xfrm>
                <a:off x="1247" y="1008"/>
                <a:ext cx="915" cy="932"/>
                <a:chOff x="1247" y="1008"/>
                <a:chExt cx="915" cy="932"/>
              </a:xfrm>
            </p:grpSpPr>
            <p:sp>
              <p:nvSpPr>
                <p:cNvPr id="111" name="Freeform 115"/>
                <p:cNvSpPr>
                  <a:spLocks/>
                </p:cNvSpPr>
                <p:nvPr/>
              </p:nvSpPr>
              <p:spPr bwMode="auto">
                <a:xfrm>
                  <a:off x="1265" y="1317"/>
                  <a:ext cx="421" cy="153"/>
                </a:xfrm>
                <a:custGeom>
                  <a:avLst/>
                  <a:gdLst>
                    <a:gd name="T0" fmla="*/ 421 w 421"/>
                    <a:gd name="T1" fmla="*/ 153 h 153"/>
                    <a:gd name="T2" fmla="*/ 32 w 421"/>
                    <a:gd name="T3" fmla="*/ 0 h 153"/>
                    <a:gd name="T4" fmla="*/ 205 w 421"/>
                    <a:gd name="T5" fmla="*/ 79 h 153"/>
                    <a:gd name="T6" fmla="*/ 0 w 421"/>
                    <a:gd name="T7" fmla="*/ 46 h 153"/>
                    <a:gd name="T8" fmla="*/ 421 w 421"/>
                    <a:gd name="T9" fmla="*/ 153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3"/>
                    <a:gd name="T17" fmla="*/ 421 w 42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3">
                      <a:moveTo>
                        <a:pt x="421" y="153"/>
                      </a:moveTo>
                      <a:lnTo>
                        <a:pt x="32" y="0"/>
                      </a:lnTo>
                      <a:lnTo>
                        <a:pt x="205" y="79"/>
                      </a:lnTo>
                      <a:lnTo>
                        <a:pt x="0" y="46"/>
                      </a:lnTo>
                      <a:lnTo>
                        <a:pt x="421" y="153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116"/>
                <p:cNvSpPr>
                  <a:spLocks/>
                </p:cNvSpPr>
                <p:nvPr/>
              </p:nvSpPr>
              <p:spPr bwMode="auto">
                <a:xfrm>
                  <a:off x="1261" y="1481"/>
                  <a:ext cx="421" cy="154"/>
                </a:xfrm>
                <a:custGeom>
                  <a:avLst/>
                  <a:gdLst>
                    <a:gd name="T0" fmla="*/ 421 w 421"/>
                    <a:gd name="T1" fmla="*/ 0 h 154"/>
                    <a:gd name="T2" fmla="*/ 32 w 421"/>
                    <a:gd name="T3" fmla="*/ 154 h 154"/>
                    <a:gd name="T4" fmla="*/ 205 w 421"/>
                    <a:gd name="T5" fmla="*/ 74 h 154"/>
                    <a:gd name="T6" fmla="*/ 0 w 421"/>
                    <a:gd name="T7" fmla="*/ 107 h 154"/>
                    <a:gd name="T8" fmla="*/ 421 w 421"/>
                    <a:gd name="T9" fmla="*/ 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4"/>
                    <a:gd name="T17" fmla="*/ 421 w 421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4">
                      <a:moveTo>
                        <a:pt x="421" y="0"/>
                      </a:moveTo>
                      <a:lnTo>
                        <a:pt x="32" y="154"/>
                      </a:lnTo>
                      <a:lnTo>
                        <a:pt x="205" y="74"/>
                      </a:lnTo>
                      <a:lnTo>
                        <a:pt x="0" y="107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117"/>
                <p:cNvSpPr>
                  <a:spLocks/>
                </p:cNvSpPr>
                <p:nvPr/>
              </p:nvSpPr>
              <p:spPr bwMode="auto">
                <a:xfrm>
                  <a:off x="1536" y="1488"/>
                  <a:ext cx="152" cy="431"/>
                </a:xfrm>
                <a:custGeom>
                  <a:avLst/>
                  <a:gdLst>
                    <a:gd name="T0" fmla="*/ 152 w 152"/>
                    <a:gd name="T1" fmla="*/ 0 h 431"/>
                    <a:gd name="T2" fmla="*/ 0 w 152"/>
                    <a:gd name="T3" fmla="*/ 398 h 431"/>
                    <a:gd name="T4" fmla="*/ 80 w 152"/>
                    <a:gd name="T5" fmla="*/ 221 h 431"/>
                    <a:gd name="T6" fmla="*/ 47 w 152"/>
                    <a:gd name="T7" fmla="*/ 431 h 431"/>
                    <a:gd name="T8" fmla="*/ 152 w 152"/>
                    <a:gd name="T9" fmla="*/ 0 h 4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31"/>
                    <a:gd name="T17" fmla="*/ 152 w 152"/>
                    <a:gd name="T18" fmla="*/ 431 h 4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31">
                      <a:moveTo>
                        <a:pt x="152" y="0"/>
                      </a:moveTo>
                      <a:lnTo>
                        <a:pt x="0" y="398"/>
                      </a:lnTo>
                      <a:lnTo>
                        <a:pt x="80" y="221"/>
                      </a:lnTo>
                      <a:lnTo>
                        <a:pt x="47" y="431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118"/>
                <p:cNvSpPr>
                  <a:spLocks/>
                </p:cNvSpPr>
                <p:nvPr/>
              </p:nvSpPr>
              <p:spPr bwMode="auto">
                <a:xfrm>
                  <a:off x="1536" y="1033"/>
                  <a:ext cx="152" cy="429"/>
                </a:xfrm>
                <a:custGeom>
                  <a:avLst/>
                  <a:gdLst>
                    <a:gd name="T0" fmla="*/ 152 w 152"/>
                    <a:gd name="T1" fmla="*/ 429 h 429"/>
                    <a:gd name="T2" fmla="*/ 0 w 152"/>
                    <a:gd name="T3" fmla="*/ 32 h 429"/>
                    <a:gd name="T4" fmla="*/ 80 w 152"/>
                    <a:gd name="T5" fmla="*/ 209 h 429"/>
                    <a:gd name="T6" fmla="*/ 47 w 152"/>
                    <a:gd name="T7" fmla="*/ 0 h 429"/>
                    <a:gd name="T8" fmla="*/ 152 w 152"/>
                    <a:gd name="T9" fmla="*/ 429 h 4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29"/>
                    <a:gd name="T17" fmla="*/ 152 w 152"/>
                    <a:gd name="T18" fmla="*/ 429 h 4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29">
                      <a:moveTo>
                        <a:pt x="152" y="429"/>
                      </a:moveTo>
                      <a:lnTo>
                        <a:pt x="0" y="32"/>
                      </a:lnTo>
                      <a:lnTo>
                        <a:pt x="80" y="209"/>
                      </a:lnTo>
                      <a:lnTo>
                        <a:pt x="47" y="0"/>
                      </a:lnTo>
                      <a:lnTo>
                        <a:pt x="152" y="42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119"/>
                <p:cNvSpPr>
                  <a:spLocks/>
                </p:cNvSpPr>
                <p:nvPr/>
              </p:nvSpPr>
              <p:spPr bwMode="auto">
                <a:xfrm>
                  <a:off x="1372" y="1124"/>
                  <a:ext cx="308" cy="339"/>
                </a:xfrm>
                <a:custGeom>
                  <a:avLst/>
                  <a:gdLst>
                    <a:gd name="T0" fmla="*/ 308 w 308"/>
                    <a:gd name="T1" fmla="*/ 339 h 339"/>
                    <a:gd name="T2" fmla="*/ 109 w 308"/>
                    <a:gd name="T3" fmla="*/ 0 h 339"/>
                    <a:gd name="T4" fmla="*/ 204 w 308"/>
                    <a:gd name="T5" fmla="*/ 192 h 339"/>
                    <a:gd name="T6" fmla="*/ 19 w 308"/>
                    <a:gd name="T7" fmla="*/ 0 h 339"/>
                    <a:gd name="T8" fmla="*/ 174 w 308"/>
                    <a:gd name="T9" fmla="*/ 212 h 339"/>
                    <a:gd name="T10" fmla="*/ 0 w 308"/>
                    <a:gd name="T11" fmla="*/ 113 h 339"/>
                    <a:gd name="T12" fmla="*/ 308 w 308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39"/>
                    <a:gd name="T23" fmla="*/ 308 w 308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39">
                      <a:moveTo>
                        <a:pt x="308" y="339"/>
                      </a:moveTo>
                      <a:lnTo>
                        <a:pt x="109" y="0"/>
                      </a:lnTo>
                      <a:lnTo>
                        <a:pt x="204" y="192"/>
                      </a:lnTo>
                      <a:lnTo>
                        <a:pt x="19" y="0"/>
                      </a:lnTo>
                      <a:lnTo>
                        <a:pt x="174" y="212"/>
                      </a:lnTo>
                      <a:lnTo>
                        <a:pt x="0" y="113"/>
                      </a:lnTo>
                      <a:lnTo>
                        <a:pt x="308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120"/>
                <p:cNvSpPr>
                  <a:spLocks/>
                </p:cNvSpPr>
                <p:nvPr/>
              </p:nvSpPr>
              <p:spPr bwMode="auto">
                <a:xfrm>
                  <a:off x="1247" y="1420"/>
                  <a:ext cx="433" cy="104"/>
                </a:xfrm>
                <a:custGeom>
                  <a:avLst/>
                  <a:gdLst>
                    <a:gd name="T0" fmla="*/ 433 w 433"/>
                    <a:gd name="T1" fmla="*/ 51 h 104"/>
                    <a:gd name="T2" fmla="*/ 76 w 433"/>
                    <a:gd name="T3" fmla="*/ 0 h 104"/>
                    <a:gd name="T4" fmla="*/ 243 w 433"/>
                    <a:gd name="T5" fmla="*/ 37 h 104"/>
                    <a:gd name="T6" fmla="*/ 0 w 433"/>
                    <a:gd name="T7" fmla="*/ 69 h 104"/>
                    <a:gd name="T8" fmla="*/ 236 w 433"/>
                    <a:gd name="T9" fmla="*/ 67 h 104"/>
                    <a:gd name="T10" fmla="*/ 68 w 433"/>
                    <a:gd name="T11" fmla="*/ 104 h 104"/>
                    <a:gd name="T12" fmla="*/ 433 w 433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3"/>
                    <a:gd name="T22" fmla="*/ 0 h 104"/>
                    <a:gd name="T23" fmla="*/ 433 w 433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3" h="104">
                      <a:moveTo>
                        <a:pt x="433" y="51"/>
                      </a:moveTo>
                      <a:lnTo>
                        <a:pt x="76" y="0"/>
                      </a:lnTo>
                      <a:lnTo>
                        <a:pt x="243" y="37"/>
                      </a:lnTo>
                      <a:lnTo>
                        <a:pt x="0" y="69"/>
                      </a:lnTo>
                      <a:lnTo>
                        <a:pt x="236" y="67"/>
                      </a:lnTo>
                      <a:lnTo>
                        <a:pt x="68" y="104"/>
                      </a:lnTo>
                      <a:lnTo>
                        <a:pt x="433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121"/>
                <p:cNvSpPr>
                  <a:spLocks/>
                </p:cNvSpPr>
                <p:nvPr/>
              </p:nvSpPr>
              <p:spPr bwMode="auto">
                <a:xfrm>
                  <a:off x="1728" y="1124"/>
                  <a:ext cx="309" cy="339"/>
                </a:xfrm>
                <a:custGeom>
                  <a:avLst/>
                  <a:gdLst>
                    <a:gd name="T0" fmla="*/ 0 w 309"/>
                    <a:gd name="T1" fmla="*/ 339 h 339"/>
                    <a:gd name="T2" fmla="*/ 200 w 309"/>
                    <a:gd name="T3" fmla="*/ 0 h 339"/>
                    <a:gd name="T4" fmla="*/ 104 w 309"/>
                    <a:gd name="T5" fmla="*/ 192 h 339"/>
                    <a:gd name="T6" fmla="*/ 290 w 309"/>
                    <a:gd name="T7" fmla="*/ 0 h 339"/>
                    <a:gd name="T8" fmla="*/ 135 w 309"/>
                    <a:gd name="T9" fmla="*/ 212 h 339"/>
                    <a:gd name="T10" fmla="*/ 309 w 309"/>
                    <a:gd name="T11" fmla="*/ 113 h 339"/>
                    <a:gd name="T12" fmla="*/ 0 w 309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39"/>
                    <a:gd name="T23" fmla="*/ 309 w 309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39">
                      <a:moveTo>
                        <a:pt x="0" y="339"/>
                      </a:moveTo>
                      <a:lnTo>
                        <a:pt x="200" y="0"/>
                      </a:lnTo>
                      <a:lnTo>
                        <a:pt x="104" y="192"/>
                      </a:lnTo>
                      <a:lnTo>
                        <a:pt x="290" y="0"/>
                      </a:lnTo>
                      <a:lnTo>
                        <a:pt x="135" y="212"/>
                      </a:lnTo>
                      <a:lnTo>
                        <a:pt x="309" y="113"/>
                      </a:lnTo>
                      <a:lnTo>
                        <a:pt x="0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122"/>
                <p:cNvSpPr>
                  <a:spLocks/>
                </p:cNvSpPr>
                <p:nvPr/>
              </p:nvSpPr>
              <p:spPr bwMode="auto">
                <a:xfrm>
                  <a:off x="1728" y="1420"/>
                  <a:ext cx="434" cy="104"/>
                </a:xfrm>
                <a:custGeom>
                  <a:avLst/>
                  <a:gdLst>
                    <a:gd name="T0" fmla="*/ 0 w 434"/>
                    <a:gd name="T1" fmla="*/ 51 h 104"/>
                    <a:gd name="T2" fmla="*/ 358 w 434"/>
                    <a:gd name="T3" fmla="*/ 0 h 104"/>
                    <a:gd name="T4" fmla="*/ 191 w 434"/>
                    <a:gd name="T5" fmla="*/ 37 h 104"/>
                    <a:gd name="T6" fmla="*/ 434 w 434"/>
                    <a:gd name="T7" fmla="*/ 69 h 104"/>
                    <a:gd name="T8" fmla="*/ 198 w 434"/>
                    <a:gd name="T9" fmla="*/ 67 h 104"/>
                    <a:gd name="T10" fmla="*/ 365 w 434"/>
                    <a:gd name="T11" fmla="*/ 104 h 104"/>
                    <a:gd name="T12" fmla="*/ 0 w 434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4"/>
                    <a:gd name="T22" fmla="*/ 0 h 104"/>
                    <a:gd name="T23" fmla="*/ 434 w 434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4" h="104">
                      <a:moveTo>
                        <a:pt x="0" y="51"/>
                      </a:moveTo>
                      <a:lnTo>
                        <a:pt x="358" y="0"/>
                      </a:lnTo>
                      <a:lnTo>
                        <a:pt x="191" y="37"/>
                      </a:lnTo>
                      <a:lnTo>
                        <a:pt x="434" y="69"/>
                      </a:lnTo>
                      <a:lnTo>
                        <a:pt x="198" y="67"/>
                      </a:lnTo>
                      <a:lnTo>
                        <a:pt x="365" y="104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123"/>
                <p:cNvSpPr>
                  <a:spLocks/>
                </p:cNvSpPr>
                <p:nvPr/>
              </p:nvSpPr>
              <p:spPr bwMode="auto">
                <a:xfrm>
                  <a:off x="1647" y="1008"/>
                  <a:ext cx="103" cy="442"/>
                </a:xfrm>
                <a:custGeom>
                  <a:avLst/>
                  <a:gdLst>
                    <a:gd name="T0" fmla="*/ 53 w 103"/>
                    <a:gd name="T1" fmla="*/ 442 h 442"/>
                    <a:gd name="T2" fmla="*/ 103 w 103"/>
                    <a:gd name="T3" fmla="*/ 77 h 442"/>
                    <a:gd name="T4" fmla="*/ 67 w 103"/>
                    <a:gd name="T5" fmla="*/ 247 h 442"/>
                    <a:gd name="T6" fmla="*/ 34 w 103"/>
                    <a:gd name="T7" fmla="*/ 0 h 442"/>
                    <a:gd name="T8" fmla="*/ 36 w 103"/>
                    <a:gd name="T9" fmla="*/ 240 h 442"/>
                    <a:gd name="T10" fmla="*/ 0 w 103"/>
                    <a:gd name="T11" fmla="*/ 70 h 442"/>
                    <a:gd name="T12" fmla="*/ 53 w 103"/>
                    <a:gd name="T13" fmla="*/ 442 h 4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2"/>
                    <a:gd name="T23" fmla="*/ 103 w 103"/>
                    <a:gd name="T24" fmla="*/ 442 h 4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2">
                      <a:moveTo>
                        <a:pt x="53" y="442"/>
                      </a:moveTo>
                      <a:lnTo>
                        <a:pt x="103" y="77"/>
                      </a:lnTo>
                      <a:lnTo>
                        <a:pt x="67" y="247"/>
                      </a:lnTo>
                      <a:lnTo>
                        <a:pt x="34" y="0"/>
                      </a:lnTo>
                      <a:lnTo>
                        <a:pt x="36" y="240"/>
                      </a:lnTo>
                      <a:lnTo>
                        <a:pt x="0" y="70"/>
                      </a:lnTo>
                      <a:lnTo>
                        <a:pt x="53" y="442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124"/>
                <p:cNvSpPr>
                  <a:spLocks/>
                </p:cNvSpPr>
                <p:nvPr/>
              </p:nvSpPr>
              <p:spPr bwMode="auto">
                <a:xfrm>
                  <a:off x="1649" y="1497"/>
                  <a:ext cx="103" cy="443"/>
                </a:xfrm>
                <a:custGeom>
                  <a:avLst/>
                  <a:gdLst>
                    <a:gd name="T0" fmla="*/ 53 w 103"/>
                    <a:gd name="T1" fmla="*/ 0 h 443"/>
                    <a:gd name="T2" fmla="*/ 103 w 103"/>
                    <a:gd name="T3" fmla="*/ 364 h 443"/>
                    <a:gd name="T4" fmla="*/ 67 w 103"/>
                    <a:gd name="T5" fmla="*/ 196 h 443"/>
                    <a:gd name="T6" fmla="*/ 34 w 103"/>
                    <a:gd name="T7" fmla="*/ 443 h 443"/>
                    <a:gd name="T8" fmla="*/ 36 w 103"/>
                    <a:gd name="T9" fmla="*/ 202 h 443"/>
                    <a:gd name="T10" fmla="*/ 0 w 103"/>
                    <a:gd name="T11" fmla="*/ 373 h 443"/>
                    <a:gd name="T12" fmla="*/ 53 w 103"/>
                    <a:gd name="T13" fmla="*/ 0 h 4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3"/>
                    <a:gd name="T23" fmla="*/ 103 w 103"/>
                    <a:gd name="T24" fmla="*/ 443 h 4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3">
                      <a:moveTo>
                        <a:pt x="53" y="0"/>
                      </a:moveTo>
                      <a:lnTo>
                        <a:pt x="103" y="364"/>
                      </a:lnTo>
                      <a:lnTo>
                        <a:pt x="67" y="196"/>
                      </a:lnTo>
                      <a:lnTo>
                        <a:pt x="34" y="443"/>
                      </a:lnTo>
                      <a:lnTo>
                        <a:pt x="36" y="202"/>
                      </a:lnTo>
                      <a:lnTo>
                        <a:pt x="0" y="373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6" name="Freeform 125"/>
            <p:cNvSpPr>
              <a:spLocks/>
            </p:cNvSpPr>
            <p:nvPr/>
          </p:nvSpPr>
          <p:spPr bwMode="auto">
            <a:xfrm>
              <a:off x="1442" y="1236"/>
              <a:ext cx="502" cy="525"/>
            </a:xfrm>
            <a:custGeom>
              <a:avLst/>
              <a:gdLst>
                <a:gd name="T0" fmla="*/ 260 w 502"/>
                <a:gd name="T1" fmla="*/ 0 h 525"/>
                <a:gd name="T2" fmla="*/ 270 w 502"/>
                <a:gd name="T3" fmla="*/ 212 h 525"/>
                <a:gd name="T4" fmla="*/ 335 w 502"/>
                <a:gd name="T5" fmla="*/ 28 h 525"/>
                <a:gd name="T6" fmla="*/ 290 w 502"/>
                <a:gd name="T7" fmla="*/ 216 h 525"/>
                <a:gd name="T8" fmla="*/ 436 w 502"/>
                <a:gd name="T9" fmla="*/ 60 h 525"/>
                <a:gd name="T10" fmla="*/ 302 w 502"/>
                <a:gd name="T11" fmla="*/ 216 h 525"/>
                <a:gd name="T12" fmla="*/ 477 w 502"/>
                <a:gd name="T13" fmla="*/ 162 h 525"/>
                <a:gd name="T14" fmla="*/ 309 w 502"/>
                <a:gd name="T15" fmla="*/ 228 h 525"/>
                <a:gd name="T16" fmla="*/ 502 w 502"/>
                <a:gd name="T17" fmla="*/ 239 h 525"/>
                <a:gd name="T18" fmla="*/ 292 w 502"/>
                <a:gd name="T19" fmla="*/ 246 h 525"/>
                <a:gd name="T20" fmla="*/ 480 w 502"/>
                <a:gd name="T21" fmla="*/ 306 h 525"/>
                <a:gd name="T22" fmla="*/ 304 w 502"/>
                <a:gd name="T23" fmla="*/ 258 h 525"/>
                <a:gd name="T24" fmla="*/ 438 w 502"/>
                <a:gd name="T25" fmla="*/ 430 h 525"/>
                <a:gd name="T26" fmla="*/ 290 w 502"/>
                <a:gd name="T27" fmla="*/ 270 h 525"/>
                <a:gd name="T28" fmla="*/ 337 w 502"/>
                <a:gd name="T29" fmla="*/ 450 h 525"/>
                <a:gd name="T30" fmla="*/ 272 w 502"/>
                <a:gd name="T31" fmla="*/ 272 h 525"/>
                <a:gd name="T32" fmla="*/ 260 w 502"/>
                <a:gd name="T33" fmla="*/ 525 h 525"/>
                <a:gd name="T34" fmla="*/ 258 w 502"/>
                <a:gd name="T35" fmla="*/ 262 h 525"/>
                <a:gd name="T36" fmla="*/ 178 w 502"/>
                <a:gd name="T37" fmla="*/ 463 h 525"/>
                <a:gd name="T38" fmla="*/ 248 w 502"/>
                <a:gd name="T39" fmla="*/ 262 h 525"/>
                <a:gd name="T40" fmla="*/ 85 w 502"/>
                <a:gd name="T41" fmla="*/ 434 h 525"/>
                <a:gd name="T42" fmla="*/ 223 w 502"/>
                <a:gd name="T43" fmla="*/ 258 h 525"/>
                <a:gd name="T44" fmla="*/ 36 w 502"/>
                <a:gd name="T45" fmla="*/ 313 h 525"/>
                <a:gd name="T46" fmla="*/ 229 w 502"/>
                <a:gd name="T47" fmla="*/ 241 h 525"/>
                <a:gd name="T48" fmla="*/ 0 w 502"/>
                <a:gd name="T49" fmla="*/ 239 h 525"/>
                <a:gd name="T50" fmla="*/ 231 w 502"/>
                <a:gd name="T51" fmla="*/ 231 h 525"/>
                <a:gd name="T52" fmla="*/ 46 w 502"/>
                <a:gd name="T53" fmla="*/ 169 h 525"/>
                <a:gd name="T54" fmla="*/ 225 w 502"/>
                <a:gd name="T55" fmla="*/ 221 h 525"/>
                <a:gd name="T56" fmla="*/ 105 w 502"/>
                <a:gd name="T57" fmla="*/ 76 h 525"/>
                <a:gd name="T58" fmla="*/ 241 w 502"/>
                <a:gd name="T59" fmla="*/ 221 h 525"/>
                <a:gd name="T60" fmla="*/ 180 w 502"/>
                <a:gd name="T61" fmla="*/ 17 h 525"/>
                <a:gd name="T62" fmla="*/ 252 w 502"/>
                <a:gd name="T63" fmla="*/ 208 h 525"/>
                <a:gd name="T64" fmla="*/ 260 w 502"/>
                <a:gd name="T65" fmla="*/ 0 h 5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2"/>
                <a:gd name="T100" fmla="*/ 0 h 525"/>
                <a:gd name="T101" fmla="*/ 502 w 502"/>
                <a:gd name="T102" fmla="*/ 525 h 5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2" h="525">
                  <a:moveTo>
                    <a:pt x="260" y="0"/>
                  </a:moveTo>
                  <a:lnTo>
                    <a:pt x="270" y="212"/>
                  </a:lnTo>
                  <a:lnTo>
                    <a:pt x="335" y="28"/>
                  </a:lnTo>
                  <a:lnTo>
                    <a:pt x="290" y="216"/>
                  </a:lnTo>
                  <a:lnTo>
                    <a:pt x="436" y="60"/>
                  </a:lnTo>
                  <a:lnTo>
                    <a:pt x="302" y="216"/>
                  </a:lnTo>
                  <a:lnTo>
                    <a:pt x="477" y="162"/>
                  </a:lnTo>
                  <a:lnTo>
                    <a:pt x="309" y="228"/>
                  </a:lnTo>
                  <a:lnTo>
                    <a:pt x="502" y="239"/>
                  </a:lnTo>
                  <a:lnTo>
                    <a:pt x="292" y="246"/>
                  </a:lnTo>
                  <a:lnTo>
                    <a:pt x="480" y="306"/>
                  </a:lnTo>
                  <a:lnTo>
                    <a:pt x="304" y="258"/>
                  </a:lnTo>
                  <a:lnTo>
                    <a:pt x="438" y="430"/>
                  </a:lnTo>
                  <a:lnTo>
                    <a:pt x="290" y="270"/>
                  </a:lnTo>
                  <a:lnTo>
                    <a:pt x="337" y="450"/>
                  </a:lnTo>
                  <a:lnTo>
                    <a:pt x="272" y="272"/>
                  </a:lnTo>
                  <a:lnTo>
                    <a:pt x="260" y="525"/>
                  </a:lnTo>
                  <a:lnTo>
                    <a:pt x="258" y="262"/>
                  </a:lnTo>
                  <a:lnTo>
                    <a:pt x="178" y="463"/>
                  </a:lnTo>
                  <a:lnTo>
                    <a:pt x="248" y="262"/>
                  </a:lnTo>
                  <a:lnTo>
                    <a:pt x="85" y="434"/>
                  </a:lnTo>
                  <a:lnTo>
                    <a:pt x="223" y="258"/>
                  </a:lnTo>
                  <a:lnTo>
                    <a:pt x="36" y="313"/>
                  </a:lnTo>
                  <a:lnTo>
                    <a:pt x="229" y="241"/>
                  </a:lnTo>
                  <a:lnTo>
                    <a:pt x="0" y="239"/>
                  </a:lnTo>
                  <a:lnTo>
                    <a:pt x="231" y="231"/>
                  </a:lnTo>
                  <a:lnTo>
                    <a:pt x="46" y="169"/>
                  </a:lnTo>
                  <a:lnTo>
                    <a:pt x="225" y="221"/>
                  </a:lnTo>
                  <a:lnTo>
                    <a:pt x="105" y="76"/>
                  </a:lnTo>
                  <a:lnTo>
                    <a:pt x="241" y="221"/>
                  </a:lnTo>
                  <a:lnTo>
                    <a:pt x="180" y="17"/>
                  </a:lnTo>
                  <a:lnTo>
                    <a:pt x="252" y="208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26"/>
            <p:cNvSpPr>
              <a:spLocks/>
            </p:cNvSpPr>
            <p:nvPr/>
          </p:nvSpPr>
          <p:spPr bwMode="auto">
            <a:xfrm>
              <a:off x="1321" y="1129"/>
              <a:ext cx="747" cy="701"/>
            </a:xfrm>
            <a:custGeom>
              <a:avLst/>
              <a:gdLst>
                <a:gd name="T0" fmla="*/ 219 w 747"/>
                <a:gd name="T1" fmla="*/ 22 h 701"/>
                <a:gd name="T2" fmla="*/ 362 w 747"/>
                <a:gd name="T3" fmla="*/ 309 h 701"/>
                <a:gd name="T4" fmla="*/ 311 w 747"/>
                <a:gd name="T5" fmla="*/ 0 h 701"/>
                <a:gd name="T6" fmla="*/ 379 w 747"/>
                <a:gd name="T7" fmla="*/ 299 h 701"/>
                <a:gd name="T8" fmla="*/ 439 w 747"/>
                <a:gd name="T9" fmla="*/ 7 h 701"/>
                <a:gd name="T10" fmla="*/ 405 w 747"/>
                <a:gd name="T11" fmla="*/ 307 h 701"/>
                <a:gd name="T12" fmla="*/ 540 w 747"/>
                <a:gd name="T13" fmla="*/ 22 h 701"/>
                <a:gd name="T14" fmla="*/ 428 w 747"/>
                <a:gd name="T15" fmla="*/ 310 h 701"/>
                <a:gd name="T16" fmla="*/ 698 w 747"/>
                <a:gd name="T17" fmla="*/ 163 h 701"/>
                <a:gd name="T18" fmla="*/ 434 w 747"/>
                <a:gd name="T19" fmla="*/ 326 h 701"/>
                <a:gd name="T20" fmla="*/ 733 w 747"/>
                <a:gd name="T21" fmla="*/ 267 h 701"/>
                <a:gd name="T22" fmla="*/ 432 w 747"/>
                <a:gd name="T23" fmla="*/ 342 h 701"/>
                <a:gd name="T24" fmla="*/ 747 w 747"/>
                <a:gd name="T25" fmla="*/ 408 h 701"/>
                <a:gd name="T26" fmla="*/ 430 w 747"/>
                <a:gd name="T27" fmla="*/ 360 h 701"/>
                <a:gd name="T28" fmla="*/ 694 w 747"/>
                <a:gd name="T29" fmla="*/ 506 h 701"/>
                <a:gd name="T30" fmla="*/ 423 w 747"/>
                <a:gd name="T31" fmla="*/ 377 h 701"/>
                <a:gd name="T32" fmla="*/ 552 w 747"/>
                <a:gd name="T33" fmla="*/ 678 h 701"/>
                <a:gd name="T34" fmla="*/ 399 w 747"/>
                <a:gd name="T35" fmla="*/ 381 h 701"/>
                <a:gd name="T36" fmla="*/ 451 w 747"/>
                <a:gd name="T37" fmla="*/ 696 h 701"/>
                <a:gd name="T38" fmla="*/ 385 w 747"/>
                <a:gd name="T39" fmla="*/ 377 h 701"/>
                <a:gd name="T40" fmla="*/ 318 w 747"/>
                <a:gd name="T41" fmla="*/ 678 h 701"/>
                <a:gd name="T42" fmla="*/ 371 w 747"/>
                <a:gd name="T43" fmla="*/ 367 h 701"/>
                <a:gd name="T44" fmla="*/ 213 w 747"/>
                <a:gd name="T45" fmla="*/ 701 h 701"/>
                <a:gd name="T46" fmla="*/ 357 w 747"/>
                <a:gd name="T47" fmla="*/ 365 h 701"/>
                <a:gd name="T48" fmla="*/ 37 w 747"/>
                <a:gd name="T49" fmla="*/ 547 h 701"/>
                <a:gd name="T50" fmla="*/ 348 w 747"/>
                <a:gd name="T51" fmla="*/ 354 h 701"/>
                <a:gd name="T52" fmla="*/ 6 w 747"/>
                <a:gd name="T53" fmla="*/ 419 h 701"/>
                <a:gd name="T54" fmla="*/ 334 w 747"/>
                <a:gd name="T55" fmla="*/ 342 h 701"/>
                <a:gd name="T56" fmla="*/ 0 w 747"/>
                <a:gd name="T57" fmla="*/ 278 h 701"/>
                <a:gd name="T58" fmla="*/ 340 w 747"/>
                <a:gd name="T59" fmla="*/ 330 h 701"/>
                <a:gd name="T60" fmla="*/ 23 w 747"/>
                <a:gd name="T61" fmla="*/ 163 h 701"/>
                <a:gd name="T62" fmla="*/ 336 w 747"/>
                <a:gd name="T63" fmla="*/ 313 h 701"/>
                <a:gd name="T64" fmla="*/ 219 w 747"/>
                <a:gd name="T65" fmla="*/ 22 h 7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7"/>
                <a:gd name="T100" fmla="*/ 0 h 701"/>
                <a:gd name="T101" fmla="*/ 747 w 747"/>
                <a:gd name="T102" fmla="*/ 701 h 7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7" h="701">
                  <a:moveTo>
                    <a:pt x="219" y="22"/>
                  </a:moveTo>
                  <a:lnTo>
                    <a:pt x="362" y="309"/>
                  </a:lnTo>
                  <a:lnTo>
                    <a:pt x="311" y="0"/>
                  </a:lnTo>
                  <a:lnTo>
                    <a:pt x="379" y="299"/>
                  </a:lnTo>
                  <a:lnTo>
                    <a:pt x="439" y="7"/>
                  </a:lnTo>
                  <a:lnTo>
                    <a:pt x="405" y="307"/>
                  </a:lnTo>
                  <a:lnTo>
                    <a:pt x="540" y="22"/>
                  </a:lnTo>
                  <a:lnTo>
                    <a:pt x="428" y="310"/>
                  </a:lnTo>
                  <a:lnTo>
                    <a:pt x="698" y="163"/>
                  </a:lnTo>
                  <a:lnTo>
                    <a:pt x="434" y="326"/>
                  </a:lnTo>
                  <a:lnTo>
                    <a:pt x="733" y="267"/>
                  </a:lnTo>
                  <a:lnTo>
                    <a:pt x="432" y="342"/>
                  </a:lnTo>
                  <a:lnTo>
                    <a:pt x="747" y="408"/>
                  </a:lnTo>
                  <a:lnTo>
                    <a:pt x="430" y="360"/>
                  </a:lnTo>
                  <a:lnTo>
                    <a:pt x="694" y="506"/>
                  </a:lnTo>
                  <a:lnTo>
                    <a:pt x="423" y="377"/>
                  </a:lnTo>
                  <a:lnTo>
                    <a:pt x="552" y="678"/>
                  </a:lnTo>
                  <a:lnTo>
                    <a:pt x="399" y="381"/>
                  </a:lnTo>
                  <a:lnTo>
                    <a:pt x="451" y="696"/>
                  </a:lnTo>
                  <a:lnTo>
                    <a:pt x="385" y="377"/>
                  </a:lnTo>
                  <a:lnTo>
                    <a:pt x="318" y="678"/>
                  </a:lnTo>
                  <a:lnTo>
                    <a:pt x="371" y="367"/>
                  </a:lnTo>
                  <a:lnTo>
                    <a:pt x="213" y="701"/>
                  </a:lnTo>
                  <a:lnTo>
                    <a:pt x="357" y="365"/>
                  </a:lnTo>
                  <a:lnTo>
                    <a:pt x="37" y="547"/>
                  </a:lnTo>
                  <a:lnTo>
                    <a:pt x="348" y="354"/>
                  </a:lnTo>
                  <a:lnTo>
                    <a:pt x="6" y="419"/>
                  </a:lnTo>
                  <a:lnTo>
                    <a:pt x="334" y="342"/>
                  </a:lnTo>
                  <a:lnTo>
                    <a:pt x="0" y="278"/>
                  </a:lnTo>
                  <a:lnTo>
                    <a:pt x="340" y="330"/>
                  </a:lnTo>
                  <a:lnTo>
                    <a:pt x="23" y="163"/>
                  </a:lnTo>
                  <a:lnTo>
                    <a:pt x="336" y="313"/>
                  </a:lnTo>
                  <a:lnTo>
                    <a:pt x="219" y="22"/>
                  </a:lnTo>
                  <a:close/>
                </a:path>
              </a:pathLst>
            </a:custGeom>
            <a:solidFill>
              <a:srgbClr val="8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27"/>
            <p:cNvSpPr>
              <a:spLocks/>
            </p:cNvSpPr>
            <p:nvPr/>
          </p:nvSpPr>
          <p:spPr bwMode="auto">
            <a:xfrm>
              <a:off x="1537" y="1321"/>
              <a:ext cx="312" cy="326"/>
            </a:xfrm>
            <a:custGeom>
              <a:avLst/>
              <a:gdLst>
                <a:gd name="T0" fmla="*/ 161 w 312"/>
                <a:gd name="T1" fmla="*/ 0 h 326"/>
                <a:gd name="T2" fmla="*/ 168 w 312"/>
                <a:gd name="T3" fmla="*/ 131 h 326"/>
                <a:gd name="T4" fmla="*/ 208 w 312"/>
                <a:gd name="T5" fmla="*/ 17 h 326"/>
                <a:gd name="T6" fmla="*/ 180 w 312"/>
                <a:gd name="T7" fmla="*/ 134 h 326"/>
                <a:gd name="T8" fmla="*/ 269 w 312"/>
                <a:gd name="T9" fmla="*/ 36 h 326"/>
                <a:gd name="T10" fmla="*/ 188 w 312"/>
                <a:gd name="T11" fmla="*/ 134 h 326"/>
                <a:gd name="T12" fmla="*/ 296 w 312"/>
                <a:gd name="T13" fmla="*/ 100 h 326"/>
                <a:gd name="T14" fmla="*/ 192 w 312"/>
                <a:gd name="T15" fmla="*/ 141 h 326"/>
                <a:gd name="T16" fmla="*/ 312 w 312"/>
                <a:gd name="T17" fmla="*/ 148 h 326"/>
                <a:gd name="T18" fmla="*/ 182 w 312"/>
                <a:gd name="T19" fmla="*/ 152 h 326"/>
                <a:gd name="T20" fmla="*/ 299 w 312"/>
                <a:gd name="T21" fmla="*/ 189 h 326"/>
                <a:gd name="T22" fmla="*/ 189 w 312"/>
                <a:gd name="T23" fmla="*/ 160 h 326"/>
                <a:gd name="T24" fmla="*/ 271 w 312"/>
                <a:gd name="T25" fmla="*/ 267 h 326"/>
                <a:gd name="T26" fmla="*/ 180 w 312"/>
                <a:gd name="T27" fmla="*/ 167 h 326"/>
                <a:gd name="T28" fmla="*/ 209 w 312"/>
                <a:gd name="T29" fmla="*/ 279 h 326"/>
                <a:gd name="T30" fmla="*/ 169 w 312"/>
                <a:gd name="T31" fmla="*/ 168 h 326"/>
                <a:gd name="T32" fmla="*/ 161 w 312"/>
                <a:gd name="T33" fmla="*/ 326 h 326"/>
                <a:gd name="T34" fmla="*/ 159 w 312"/>
                <a:gd name="T35" fmla="*/ 162 h 326"/>
                <a:gd name="T36" fmla="*/ 111 w 312"/>
                <a:gd name="T37" fmla="*/ 288 h 326"/>
                <a:gd name="T38" fmla="*/ 154 w 312"/>
                <a:gd name="T39" fmla="*/ 162 h 326"/>
                <a:gd name="T40" fmla="*/ 53 w 312"/>
                <a:gd name="T41" fmla="*/ 271 h 326"/>
                <a:gd name="T42" fmla="*/ 140 w 312"/>
                <a:gd name="T43" fmla="*/ 160 h 326"/>
                <a:gd name="T44" fmla="*/ 23 w 312"/>
                <a:gd name="T45" fmla="*/ 195 h 326"/>
                <a:gd name="T46" fmla="*/ 143 w 312"/>
                <a:gd name="T47" fmla="*/ 149 h 326"/>
                <a:gd name="T48" fmla="*/ 0 w 312"/>
                <a:gd name="T49" fmla="*/ 148 h 326"/>
                <a:gd name="T50" fmla="*/ 143 w 312"/>
                <a:gd name="T51" fmla="*/ 142 h 326"/>
                <a:gd name="T52" fmla="*/ 30 w 312"/>
                <a:gd name="T53" fmla="*/ 104 h 326"/>
                <a:gd name="T54" fmla="*/ 141 w 312"/>
                <a:gd name="T55" fmla="*/ 137 h 326"/>
                <a:gd name="T56" fmla="*/ 66 w 312"/>
                <a:gd name="T57" fmla="*/ 47 h 326"/>
                <a:gd name="T58" fmla="*/ 151 w 312"/>
                <a:gd name="T59" fmla="*/ 137 h 326"/>
                <a:gd name="T60" fmla="*/ 112 w 312"/>
                <a:gd name="T61" fmla="*/ 9 h 326"/>
                <a:gd name="T62" fmla="*/ 157 w 312"/>
                <a:gd name="T63" fmla="*/ 129 h 326"/>
                <a:gd name="T64" fmla="*/ 161 w 312"/>
                <a:gd name="T65" fmla="*/ 0 h 3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2"/>
                <a:gd name="T100" fmla="*/ 0 h 326"/>
                <a:gd name="T101" fmla="*/ 312 w 312"/>
                <a:gd name="T102" fmla="*/ 326 h 3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2" h="326">
                  <a:moveTo>
                    <a:pt x="161" y="0"/>
                  </a:moveTo>
                  <a:lnTo>
                    <a:pt x="168" y="131"/>
                  </a:lnTo>
                  <a:lnTo>
                    <a:pt x="208" y="17"/>
                  </a:lnTo>
                  <a:lnTo>
                    <a:pt x="180" y="134"/>
                  </a:lnTo>
                  <a:lnTo>
                    <a:pt x="269" y="36"/>
                  </a:lnTo>
                  <a:lnTo>
                    <a:pt x="188" y="134"/>
                  </a:lnTo>
                  <a:lnTo>
                    <a:pt x="296" y="100"/>
                  </a:lnTo>
                  <a:lnTo>
                    <a:pt x="192" y="141"/>
                  </a:lnTo>
                  <a:lnTo>
                    <a:pt x="312" y="148"/>
                  </a:lnTo>
                  <a:lnTo>
                    <a:pt x="182" y="152"/>
                  </a:lnTo>
                  <a:lnTo>
                    <a:pt x="299" y="189"/>
                  </a:lnTo>
                  <a:lnTo>
                    <a:pt x="189" y="160"/>
                  </a:lnTo>
                  <a:lnTo>
                    <a:pt x="271" y="267"/>
                  </a:lnTo>
                  <a:lnTo>
                    <a:pt x="180" y="167"/>
                  </a:lnTo>
                  <a:lnTo>
                    <a:pt x="209" y="279"/>
                  </a:lnTo>
                  <a:lnTo>
                    <a:pt x="169" y="168"/>
                  </a:lnTo>
                  <a:lnTo>
                    <a:pt x="161" y="326"/>
                  </a:lnTo>
                  <a:lnTo>
                    <a:pt x="159" y="162"/>
                  </a:lnTo>
                  <a:lnTo>
                    <a:pt x="111" y="288"/>
                  </a:lnTo>
                  <a:lnTo>
                    <a:pt x="154" y="162"/>
                  </a:lnTo>
                  <a:lnTo>
                    <a:pt x="53" y="271"/>
                  </a:lnTo>
                  <a:lnTo>
                    <a:pt x="140" y="160"/>
                  </a:lnTo>
                  <a:lnTo>
                    <a:pt x="23" y="195"/>
                  </a:lnTo>
                  <a:lnTo>
                    <a:pt x="143" y="149"/>
                  </a:lnTo>
                  <a:lnTo>
                    <a:pt x="0" y="148"/>
                  </a:lnTo>
                  <a:lnTo>
                    <a:pt x="143" y="142"/>
                  </a:lnTo>
                  <a:lnTo>
                    <a:pt x="30" y="104"/>
                  </a:lnTo>
                  <a:lnTo>
                    <a:pt x="141" y="137"/>
                  </a:lnTo>
                  <a:lnTo>
                    <a:pt x="66" y="47"/>
                  </a:lnTo>
                  <a:lnTo>
                    <a:pt x="151" y="137"/>
                  </a:lnTo>
                  <a:lnTo>
                    <a:pt x="112" y="9"/>
                  </a:lnTo>
                  <a:lnTo>
                    <a:pt x="157" y="12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C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7" name="WordArt 128"/>
          <p:cNvSpPr>
            <a:spLocks noChangeArrowheads="1" noChangeShapeType="1" noTextEdit="1"/>
          </p:cNvSpPr>
          <p:nvPr/>
        </p:nvSpPr>
        <p:spPr bwMode="auto">
          <a:xfrm>
            <a:off x="1619250" y="188913"/>
            <a:ext cx="5876925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66FF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HỌC ĐẾN ĐÂY LÀ KẾT THÚC!</a:t>
            </a:r>
          </a:p>
        </p:txBody>
      </p:sp>
      <p:sp>
        <p:nvSpPr>
          <p:cNvPr id="128" name="Text Box 129"/>
          <p:cNvSpPr txBox="1">
            <a:spLocks noChangeArrowheads="1"/>
          </p:cNvSpPr>
          <p:nvPr/>
        </p:nvSpPr>
        <p:spPr bwMode="auto">
          <a:xfrm>
            <a:off x="0" y="3557588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9" name="Mot thoi de nh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115888"/>
            <a:ext cx="6334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34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543" fill="hold"/>
                                        <p:tgtEl>
                                          <p:spTgt spid="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4543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6543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8543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32948E-6 L 0 0.282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543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1043"/>
                            </p:stCondLst>
                            <p:childTnLst>
                              <p:par>
                                <p:cTn id="7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"/>
                </p:tgtEl>
              </p:cMediaNode>
            </p:audio>
          </p:childTnLst>
        </p:cTn>
      </p:par>
    </p:tnLst>
    <p:bldLst>
      <p:bldP spid="127" grpId="0" animBg="1"/>
      <p:bldP spid="128" grpId="0"/>
      <p:bldP spid="12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9457" y="228600"/>
            <a:ext cx="9387943" cy="990600"/>
            <a:chOff x="339436" y="533400"/>
            <a:chExt cx="9387943" cy="990600"/>
          </a:xfrm>
        </p:grpSpPr>
        <p:sp>
          <p:nvSpPr>
            <p:cNvPr id="26" name="Rounded Rectangle 25"/>
            <p:cNvSpPr/>
            <p:nvPr/>
          </p:nvSpPr>
          <p:spPr>
            <a:xfrm>
              <a:off x="339436" y="533400"/>
              <a:ext cx="8586355" cy="9906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9991" y="667434"/>
              <a:ext cx="91073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chung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13012" y="1406237"/>
            <a:ext cx="8930987" cy="1510656"/>
            <a:chOff x="304800" y="3670944"/>
            <a:chExt cx="8839200" cy="1510656"/>
          </a:xfrm>
        </p:grpSpPr>
        <p:sp>
          <p:nvSpPr>
            <p:cNvPr id="8" name="Rounded Rectangle 7"/>
            <p:cNvSpPr/>
            <p:nvPr/>
          </p:nvSpPr>
          <p:spPr>
            <a:xfrm>
              <a:off x="339436" y="3670944"/>
              <a:ext cx="8652164" cy="1510656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" y="3732340"/>
              <a:ext cx="8839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kí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5885" y="1113849"/>
            <a:ext cx="9226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4639" y="3082637"/>
            <a:ext cx="70811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N</a:t>
            </a:r>
          </a:p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</a:p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008" y="2168492"/>
            <a:ext cx="9729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4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2"/>
      <p:bldP spid="13" grpId="0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0" y="2590800"/>
            <a:ext cx="6057900" cy="3581400"/>
            <a:chOff x="1131887" y="2256239"/>
            <a:chExt cx="6057900" cy="3581400"/>
          </a:xfrm>
        </p:grpSpPr>
        <p:grpSp>
          <p:nvGrpSpPr>
            <p:cNvPr id="12" name="Group 11"/>
            <p:cNvGrpSpPr/>
            <p:nvPr/>
          </p:nvGrpSpPr>
          <p:grpSpPr>
            <a:xfrm>
              <a:off x="1131887" y="2256239"/>
              <a:ext cx="6057900" cy="3581400"/>
              <a:chOff x="1143000" y="1905000"/>
              <a:chExt cx="7467600" cy="4114800"/>
            </a:xfrm>
          </p:grpSpPr>
          <p:sp>
            <p:nvSpPr>
              <p:cNvPr id="10242" name="Oval 4"/>
              <p:cNvSpPr>
                <a:spLocks noChangeArrowheads="1"/>
              </p:cNvSpPr>
              <p:nvPr/>
            </p:nvSpPr>
            <p:spPr bwMode="auto">
              <a:xfrm>
                <a:off x="1143000" y="1905000"/>
                <a:ext cx="7467600" cy="41148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243" name="Oval 5"/>
              <p:cNvSpPr>
                <a:spLocks noChangeArrowheads="1"/>
              </p:cNvSpPr>
              <p:nvPr/>
            </p:nvSpPr>
            <p:spPr bwMode="auto">
              <a:xfrm>
                <a:off x="1524000" y="2895600"/>
                <a:ext cx="4343400" cy="1981200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244" name="Oval 6"/>
              <p:cNvSpPr>
                <a:spLocks noChangeArrowheads="1"/>
              </p:cNvSpPr>
              <p:nvPr/>
            </p:nvSpPr>
            <p:spPr bwMode="auto">
              <a:xfrm>
                <a:off x="1752600" y="3124200"/>
                <a:ext cx="3200400" cy="1447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245" name="Oval 7"/>
              <p:cNvSpPr>
                <a:spLocks noChangeArrowheads="1"/>
              </p:cNvSpPr>
              <p:nvPr/>
            </p:nvSpPr>
            <p:spPr bwMode="auto">
              <a:xfrm>
                <a:off x="2057400" y="3352800"/>
                <a:ext cx="2057400" cy="990600"/>
              </a:xfrm>
              <a:prstGeom prst="ellipse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246" name="Text Box 8"/>
              <p:cNvSpPr txBox="1">
                <a:spLocks noChangeArrowheads="1"/>
              </p:cNvSpPr>
              <p:nvPr/>
            </p:nvSpPr>
            <p:spPr bwMode="auto">
              <a:xfrm>
                <a:off x="2557463" y="3532188"/>
                <a:ext cx="457200" cy="57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FF0066"/>
                    </a:solidFill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10247" name="Text Box 9"/>
              <p:cNvSpPr txBox="1">
                <a:spLocks noChangeArrowheads="1"/>
              </p:cNvSpPr>
              <p:nvPr/>
            </p:nvSpPr>
            <p:spPr bwMode="auto">
              <a:xfrm>
                <a:off x="4267200" y="3505200"/>
                <a:ext cx="609600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FFFF00"/>
                    </a:solidFill>
                    <a:latin typeface="Times New Roman" pitchFamily="18" charset="0"/>
                  </a:rPr>
                  <a:t>Z</a:t>
                </a:r>
              </a:p>
            </p:txBody>
          </p:sp>
          <p:sp>
            <p:nvSpPr>
              <p:cNvPr id="10248" name="Text Box 10"/>
              <p:cNvSpPr txBox="1">
                <a:spLocks noChangeArrowheads="1"/>
              </p:cNvSpPr>
              <p:nvPr/>
            </p:nvSpPr>
            <p:spPr bwMode="auto">
              <a:xfrm>
                <a:off x="5257800" y="3505200"/>
                <a:ext cx="533400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</a:rPr>
                  <a:t>Q</a:t>
                </a:r>
              </a:p>
            </p:txBody>
          </p:sp>
          <p:sp>
            <p:nvSpPr>
              <p:cNvPr id="10252" name="Oval 7"/>
              <p:cNvSpPr>
                <a:spLocks noChangeArrowheads="1"/>
              </p:cNvSpPr>
              <p:nvPr/>
            </p:nvSpPr>
            <p:spPr bwMode="auto">
              <a:xfrm>
                <a:off x="6172200" y="3352800"/>
                <a:ext cx="2057400" cy="1143000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I</a:t>
                </a:r>
              </a:p>
            </p:txBody>
          </p:sp>
        </p:grpSp>
        <p:sp>
          <p:nvSpPr>
            <p:cNvPr id="10249" name="Text Box 11"/>
            <p:cNvSpPr txBox="1">
              <a:spLocks noChangeArrowheads="1"/>
            </p:cNvSpPr>
            <p:nvPr/>
          </p:nvSpPr>
          <p:spPr bwMode="auto">
            <a:xfrm>
              <a:off x="4431036" y="4953000"/>
              <a:ext cx="5334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FF0066"/>
                  </a:solidFill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10251" name="WordArt 4"/>
          <p:cNvSpPr>
            <a:spLocks noChangeArrowheads="1" noChangeShapeType="1" noTextEdit="1"/>
          </p:cNvSpPr>
          <p:nvPr/>
        </p:nvSpPr>
        <p:spPr bwMode="auto">
          <a:xfrm>
            <a:off x="2504072" y="1"/>
            <a:ext cx="412532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Times New Roman"/>
                <a:cs typeface="Times New Roman"/>
              </a:rPr>
              <a:t>SỐ THỰC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6248400"/>
            <a:ext cx="1977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708299"/>
            <a:ext cx="739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Z, Q,I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R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2954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R?</a:t>
            </a:r>
          </a:p>
        </p:txBody>
      </p:sp>
    </p:spTree>
    <p:extLst>
      <p:ext uri="{BB962C8B-B14F-4D97-AF65-F5344CB8AC3E}">
        <p14:creationId xmlns:p14="http://schemas.microsoft.com/office/powerpoint/2010/main" val="172985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71600" y="482025"/>
            <a:ext cx="6781800" cy="584775"/>
            <a:chOff x="0" y="2057400"/>
            <a:chExt cx="5334000" cy="584775"/>
          </a:xfrm>
        </p:grpSpPr>
        <p:sp>
          <p:nvSpPr>
            <p:cNvPr id="3" name="TextBox 2"/>
            <p:cNvSpPr txBox="1"/>
            <p:nvPr/>
          </p:nvSpPr>
          <p:spPr>
            <a:xfrm>
              <a:off x="0" y="2057400"/>
              <a:ext cx="167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956868"/>
                </p:ext>
              </p:extLst>
            </p:nvPr>
          </p:nvGraphicFramePr>
          <p:xfrm>
            <a:off x="1524001" y="2098965"/>
            <a:ext cx="660400" cy="468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79" name="Equation" r:id="rId3" imgW="368280" imgH="177480" progId="Equation.DSMT4">
                    <p:embed/>
                  </p:oleObj>
                </mc:Choice>
                <mc:Fallback>
                  <p:oleObj name="Equation" r:id="rId3" imgW="3682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524001" y="2098965"/>
                          <a:ext cx="660400" cy="4682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2362200" y="2057400"/>
              <a:ext cx="2971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2618" y="1264200"/>
            <a:ext cx="8305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104542"/>
              </p:ext>
            </p:extLst>
          </p:nvPr>
        </p:nvGraphicFramePr>
        <p:xfrm>
          <a:off x="2471947" y="1905619"/>
          <a:ext cx="902726" cy="435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0" name="Equation" r:id="rId5" imgW="368280" imgH="177480" progId="Equation.DSMT4">
                  <p:embed/>
                </p:oleObj>
              </mc:Choice>
              <mc:Fallback>
                <p:oleObj name="Equation" r:id="rId5" imgW="368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1947" y="1905619"/>
                        <a:ext cx="902726" cy="435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68" name="Picture 105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799"/>
            <a:ext cx="3086099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10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457200" y="2362200"/>
            <a:ext cx="8382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 Q ;      3 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R                 3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 I ;         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Webdings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-2,53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 Q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490355" y="3100864"/>
            <a:ext cx="7543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0,2(35)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 I ;     I  R ;   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114089"/>
            <a:ext cx="4267200" cy="523220"/>
            <a:chOff x="685800" y="609600"/>
            <a:chExt cx="4267200" cy="523220"/>
          </a:xfrm>
          <a:noFill/>
        </p:grpSpPr>
        <p:sp>
          <p:nvSpPr>
            <p:cNvPr id="6" name="TextBox 5"/>
            <p:cNvSpPr txBox="1"/>
            <p:nvPr/>
          </p:nvSpPr>
          <p:spPr>
            <a:xfrm>
              <a:off x="838200" y="609600"/>
              <a:ext cx="4114800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87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44 SGK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85800" y="609600"/>
              <a:ext cx="3581400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76300" y="762000"/>
            <a:ext cx="735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603286"/>
              </p:ext>
            </p:extLst>
          </p:nvPr>
        </p:nvGraphicFramePr>
        <p:xfrm>
          <a:off x="2962131" y="762000"/>
          <a:ext cx="1474787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7" name="Equation" r:id="rId3" imgW="533160" imgH="203040" progId="Equation.DSMT4">
                  <p:embed/>
                </p:oleObj>
              </mc:Choice>
              <mc:Fallback>
                <p:oleObj name="Equation" r:id="rId3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62131" y="762000"/>
                        <a:ext cx="1474787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29000" y="1371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574447"/>
              </p:ext>
            </p:extLst>
          </p:nvPr>
        </p:nvGraphicFramePr>
        <p:xfrm>
          <a:off x="838200" y="2479645"/>
          <a:ext cx="29686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8" name="Equation" r:id="rId5" imgW="126725" imgH="126725" progId="Equation.3">
                  <p:embed/>
                </p:oleObj>
              </mc:Choice>
              <mc:Fallback>
                <p:oleObj name="Equation" r:id="rId5" imgW="126725" imgH="126725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79645"/>
                        <a:ext cx="29686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747865"/>
              </p:ext>
            </p:extLst>
          </p:nvPr>
        </p:nvGraphicFramePr>
        <p:xfrm>
          <a:off x="2778125" y="2479645"/>
          <a:ext cx="29686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9" name="Equation" r:id="rId7" imgW="126725" imgH="126725" progId="Equation.3">
                  <p:embed/>
                </p:oleObj>
              </mc:Choice>
              <mc:Fallback>
                <p:oleObj name="Equation" r:id="rId7" imgW="126725" imgH="126725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5" y="2479645"/>
                        <a:ext cx="29686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287350"/>
              </p:ext>
            </p:extLst>
          </p:nvPr>
        </p:nvGraphicFramePr>
        <p:xfrm>
          <a:off x="5597235" y="2400461"/>
          <a:ext cx="406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0" name="Equation" r:id="rId8" imgW="126835" imgH="152202" progId="Equation.3">
                  <p:embed/>
                </p:oleObj>
              </mc:Choice>
              <mc:Fallback>
                <p:oleObj name="Equation" r:id="rId8" imgW="126835" imgH="152202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7235" y="2400461"/>
                        <a:ext cx="406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107406"/>
              </p:ext>
            </p:extLst>
          </p:nvPr>
        </p:nvGraphicFramePr>
        <p:xfrm>
          <a:off x="1608137" y="3195607"/>
          <a:ext cx="2968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1" name="Equation" r:id="rId10" imgW="126725" imgH="126725" progId="Equation.3">
                  <p:embed/>
                </p:oleObj>
              </mc:Choice>
              <mc:Fallback>
                <p:oleObj name="Equation" r:id="rId10" imgW="126725" imgH="126725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7" y="3195607"/>
                        <a:ext cx="296863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186527"/>
              </p:ext>
            </p:extLst>
          </p:nvPr>
        </p:nvGraphicFramePr>
        <p:xfrm>
          <a:off x="3805380" y="3128574"/>
          <a:ext cx="406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2" name="Equation" r:id="rId11" imgW="126835" imgH="152202" progId="Equation.3">
                  <p:embed/>
                </p:oleObj>
              </mc:Choice>
              <mc:Fallback>
                <p:oleObj name="Equation" r:id="rId11" imgW="126835" imgH="152202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380" y="3128574"/>
                        <a:ext cx="406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022343"/>
              </p:ext>
            </p:extLst>
          </p:nvPr>
        </p:nvGraphicFramePr>
        <p:xfrm>
          <a:off x="5410200" y="3253594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3" name="Equation" r:id="rId12" imgW="152202" imgH="126835" progId="Equation.3">
                  <p:embed/>
                </p:oleObj>
              </mc:Choice>
              <mc:Fallback>
                <p:oleObj name="Equation" r:id="rId12" imgW="152202" imgH="126835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253594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700270"/>
              </p:ext>
            </p:extLst>
          </p:nvPr>
        </p:nvGraphicFramePr>
        <p:xfrm>
          <a:off x="1295399" y="4064287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4" name="Equation" r:id="rId14" imgW="152202" imgH="126835" progId="Equation.3">
                  <p:embed/>
                </p:oleObj>
              </mc:Choice>
              <mc:Fallback>
                <p:oleObj name="Equation" r:id="rId14" imgW="152202" imgH="126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399" y="4064287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606425"/>
              </p:ext>
            </p:extLst>
          </p:nvPr>
        </p:nvGraphicFramePr>
        <p:xfrm>
          <a:off x="2261754" y="4064287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5" name="Equation" r:id="rId15" imgW="152202" imgH="126835" progId="Equation.3">
                  <p:embed/>
                </p:oleObj>
              </mc:Choice>
              <mc:Fallback>
                <p:oleObj name="Equation" r:id="rId15" imgW="152202" imgH="126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1754" y="4064287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209828"/>
              </p:ext>
            </p:extLst>
          </p:nvPr>
        </p:nvGraphicFramePr>
        <p:xfrm>
          <a:off x="3113808" y="4064287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6" name="Equation" r:id="rId16" imgW="152202" imgH="126835" progId="Equation.3">
                  <p:embed/>
                </p:oleObj>
              </mc:Choice>
              <mc:Fallback>
                <p:oleObj name="Equation" r:id="rId16" imgW="152202" imgH="126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808" y="4064287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815781" y="3962400"/>
            <a:ext cx="3737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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Z 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Q  R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048615"/>
              </p:ext>
            </p:extLst>
          </p:nvPr>
        </p:nvGraphicFramePr>
        <p:xfrm>
          <a:off x="2490355" y="4869805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7" name="Equation" r:id="rId17" imgW="152202" imgH="126835" progId="Equation.3">
                  <p:embed/>
                </p:oleObj>
              </mc:Choice>
              <mc:Fallback>
                <p:oleObj name="Equation" r:id="rId17" imgW="152202" imgH="126835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355" y="4869805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827773"/>
              </p:ext>
            </p:extLst>
          </p:nvPr>
        </p:nvGraphicFramePr>
        <p:xfrm>
          <a:off x="4038600" y="4869805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8" name="Equation" r:id="rId18" imgW="152202" imgH="126835" progId="Equation.3">
                  <p:embed/>
                </p:oleObj>
              </mc:Choice>
              <mc:Fallback>
                <p:oleObj name="Equation" r:id="rId18" imgW="152202" imgH="126835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869805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674145"/>
              </p:ext>
            </p:extLst>
          </p:nvPr>
        </p:nvGraphicFramePr>
        <p:xfrm>
          <a:off x="5105400" y="4869805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9" name="Equation" r:id="rId19" imgW="152202" imgH="126835" progId="Equation.3">
                  <p:embed/>
                </p:oleObj>
              </mc:Choice>
              <mc:Fallback>
                <p:oleObj name="Equation" r:id="rId19" imgW="152202" imgH="126835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869805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-602680" y="4644362"/>
            <a:ext cx="891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    </a:t>
            </a: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Chú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ý:  N 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Z  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Q  I 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 R    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791926"/>
              </p:ext>
            </p:extLst>
          </p:nvPr>
        </p:nvGraphicFramePr>
        <p:xfrm>
          <a:off x="6241473" y="4869805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0" name="Equation" r:id="rId20" imgW="152202" imgH="126835" progId="Equation.3">
                  <p:embed/>
                </p:oleObj>
              </mc:Choice>
              <mc:Fallback>
                <p:oleObj name="Equation" r:id="rId20" imgW="152202" imgH="126835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1473" y="4869805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5004955" y="4667226"/>
            <a:ext cx="623455" cy="685666"/>
            <a:chOff x="5029200" y="5208985"/>
            <a:chExt cx="623455" cy="68566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5029200" y="5208985"/>
              <a:ext cx="609600" cy="644426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043055" y="5250225"/>
              <a:ext cx="609600" cy="644426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29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57201" y="3371671"/>
            <a:ext cx="8534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0726" y="2544119"/>
            <a:ext cx="7341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1667508"/>
            <a:ext cx="774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1" y="924678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6852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67752" y="304800"/>
            <a:ext cx="842384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b.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609600" y="1729750"/>
            <a:ext cx="784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b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 b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&gt; b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685800" y="2415550"/>
            <a:ext cx="8305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x,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so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755073" y="3657600"/>
            <a:ext cx="7848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x, y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y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x &lt; y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&gt; y</a:t>
            </a:r>
          </a:p>
        </p:txBody>
      </p:sp>
    </p:spTree>
    <p:extLst>
      <p:ext uri="{BB962C8B-B14F-4D97-AF65-F5344CB8AC3E}">
        <p14:creationId xmlns:p14="http://schemas.microsoft.com/office/powerpoint/2010/main" val="345692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76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So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451464"/>
              </p:ext>
            </p:extLst>
          </p:nvPr>
        </p:nvGraphicFramePr>
        <p:xfrm>
          <a:off x="4622747" y="1336091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4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22747" y="1336091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4249844" y="807896"/>
            <a:ext cx="3217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0,42316…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614276" y="685800"/>
            <a:ext cx="9653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3298" y="4151293"/>
            <a:ext cx="7863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0,4(25)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0,42316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3499" y="2356209"/>
            <a:ext cx="71064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0,4(25) = 0,42525…                    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0,4(25)  &gt; 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0,42516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811288"/>
              </p:ext>
            </p:extLst>
          </p:nvPr>
        </p:nvGraphicFramePr>
        <p:xfrm>
          <a:off x="3302621" y="3097857"/>
          <a:ext cx="351514" cy="446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5" name="Equation" r:id="rId5" imgW="126720" imgH="126720" progId="Equation.DSMT4">
                  <p:embed/>
                </p:oleObj>
              </mc:Choice>
              <mc:Fallback>
                <p:oleObj name="Equation" r:id="rId5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2621" y="3097857"/>
                        <a:ext cx="351514" cy="446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346575"/>
              </p:ext>
            </p:extLst>
          </p:nvPr>
        </p:nvGraphicFramePr>
        <p:xfrm>
          <a:off x="1480287" y="3101061"/>
          <a:ext cx="1872513" cy="544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6" name="Equation" r:id="rId7" imgW="698400" imgH="203040" progId="Equation.DSMT4">
                  <p:embed/>
                </p:oleObj>
              </mc:Choice>
              <mc:Fallback>
                <p:oleObj name="Equation" r:id="rId7" imgW="698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80287" y="3101061"/>
                        <a:ext cx="1872513" cy="544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7312"/>
              </p:ext>
            </p:extLst>
          </p:nvPr>
        </p:nvGraphicFramePr>
        <p:xfrm>
          <a:off x="2065014" y="830665"/>
          <a:ext cx="1250950" cy="5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7" name="Equation" r:id="rId9" imgW="507960" imgH="203040" progId="Equation.DSMT4">
                  <p:embed/>
                </p:oleObj>
              </mc:Choice>
              <mc:Fallback>
                <p:oleObj name="Equation" r:id="rId9" imgW="50796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014" y="830665"/>
                        <a:ext cx="1250950" cy="5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672969" y="2871672"/>
            <a:ext cx="2268646" cy="320654"/>
            <a:chOff x="6629400" y="2057400"/>
            <a:chExt cx="2064327" cy="314973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6629400" y="20574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629400" y="2057400"/>
              <a:ext cx="2057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8693727" y="2067573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2029751" y="2882311"/>
            <a:ext cx="2268646" cy="320654"/>
            <a:chOff x="6629400" y="2057400"/>
            <a:chExt cx="2064327" cy="314973"/>
          </a:xfrm>
        </p:grpSpPr>
        <p:cxnSp>
          <p:nvCxnSpPr>
            <p:cNvPr id="85" name="Straight Connector 84"/>
            <p:cNvCxnSpPr/>
            <p:nvPr/>
          </p:nvCxnSpPr>
          <p:spPr>
            <a:xfrm flipV="1">
              <a:off x="6629400" y="20574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629400" y="2057400"/>
              <a:ext cx="2057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8693727" y="2067573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2189919" y="2831858"/>
            <a:ext cx="2268646" cy="320654"/>
            <a:chOff x="6629400" y="2057400"/>
            <a:chExt cx="2064327" cy="314973"/>
          </a:xfrm>
        </p:grpSpPr>
        <p:cxnSp>
          <p:nvCxnSpPr>
            <p:cNvPr id="89" name="Straight Connector 88"/>
            <p:cNvCxnSpPr/>
            <p:nvPr/>
          </p:nvCxnSpPr>
          <p:spPr>
            <a:xfrm flipV="1">
              <a:off x="6629400" y="20574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629400" y="2057400"/>
              <a:ext cx="2057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8693727" y="2067573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2387887" y="2882311"/>
            <a:ext cx="2268646" cy="320654"/>
            <a:chOff x="6629400" y="2057400"/>
            <a:chExt cx="2064327" cy="314973"/>
          </a:xfrm>
        </p:grpSpPr>
        <p:cxnSp>
          <p:nvCxnSpPr>
            <p:cNvPr id="93" name="Straight Connector 92"/>
            <p:cNvCxnSpPr/>
            <p:nvPr/>
          </p:nvCxnSpPr>
          <p:spPr>
            <a:xfrm flipV="1">
              <a:off x="6629400" y="20574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629400" y="2057400"/>
              <a:ext cx="2057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8693727" y="2067573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886800"/>
              </p:ext>
            </p:extLst>
          </p:nvPr>
        </p:nvGraphicFramePr>
        <p:xfrm>
          <a:off x="3821113" y="3142156"/>
          <a:ext cx="17414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8" name="Equation" r:id="rId11" imgW="698400" imgH="203040" progId="Equation.DSMT4">
                  <p:embed/>
                </p:oleObj>
              </mc:Choice>
              <mc:Fallback>
                <p:oleObj name="Equation" r:id="rId11" imgW="69840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3" y="3142156"/>
                        <a:ext cx="1741487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763298" y="2310778"/>
            <a:ext cx="7390534" cy="2186794"/>
            <a:chOff x="1447800" y="1011380"/>
            <a:chExt cx="7390534" cy="2186794"/>
          </a:xfrm>
        </p:grpSpPr>
        <p:sp>
          <p:nvSpPr>
            <p:cNvPr id="35" name="Rounded Rectangle 34"/>
            <p:cNvSpPr/>
            <p:nvPr/>
          </p:nvSpPr>
          <p:spPr>
            <a:xfrm>
              <a:off x="1447800" y="1011380"/>
              <a:ext cx="7390534" cy="21336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00199" y="1136071"/>
              <a:ext cx="723813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bất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kỳ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thập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nên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so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tương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so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hữu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thập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endPara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581400" y="1381780"/>
            <a:ext cx="1292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59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8" grpId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20436" y="2197966"/>
            <a:ext cx="685800" cy="685800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  <a:miter lim="800000"/>
            <a:headEnd/>
            <a:tailEnd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?2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310825"/>
            <a:ext cx="3714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92728" y="2895600"/>
            <a:ext cx="612890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2,(35)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2,369121528…  </a:t>
            </a:r>
            <a:endPara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-0,(63)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451184"/>
              </p:ext>
            </p:extLst>
          </p:nvPr>
        </p:nvGraphicFramePr>
        <p:xfrm>
          <a:off x="3341966" y="3352800"/>
          <a:ext cx="457200" cy="832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8" name="Equation" r:id="rId3" imgW="253890" imgH="393529" progId="Equation.3">
                  <p:embed/>
                </p:oleObj>
              </mc:Choice>
              <mc:Fallback>
                <p:oleObj name="Equation" r:id="rId3" imgW="253890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966" y="3352800"/>
                        <a:ext cx="457200" cy="8323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406236" y="391968"/>
            <a:ext cx="6324600" cy="1524000"/>
            <a:chOff x="1406236" y="391968"/>
            <a:chExt cx="6324600" cy="1524000"/>
          </a:xfrm>
          <a:solidFill>
            <a:srgbClr val="00B0F0"/>
          </a:solidFill>
        </p:grpSpPr>
        <p:sp>
          <p:nvSpPr>
            <p:cNvPr id="12" name="AutoShape 6"/>
            <p:cNvSpPr>
              <a:spLocks noChangeArrowheads="1"/>
            </p:cNvSpPr>
            <p:nvPr/>
          </p:nvSpPr>
          <p:spPr bwMode="auto">
            <a:xfrm>
              <a:off x="1406236" y="391968"/>
              <a:ext cx="6324600" cy="1524000"/>
            </a:xfrm>
            <a:prstGeom prst="horizontalScroll">
              <a:avLst>
                <a:gd name="adj" fmla="val 12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 altLang="vi-VN" sz="4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1828800" y="685800"/>
              <a:ext cx="5487521" cy="9233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5400" b="1" dirty="0" err="1" smtClean="0">
                  <a:solidFill>
                    <a:srgbClr val="FFFF00"/>
                  </a:solidFill>
                  <a:latin typeface="+mj-lt"/>
                  <a:cs typeface="Times New Roman" pitchFamily="18" charset="0"/>
                </a:rPr>
                <a:t>Hoạt</a:t>
              </a:r>
              <a:r>
                <a:rPr lang="en-US" altLang="vi-VN" sz="5400" b="1" dirty="0" smtClean="0">
                  <a:solidFill>
                    <a:srgbClr val="FFFF0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altLang="vi-VN" sz="5400" b="1" dirty="0" err="1" smtClean="0">
                  <a:solidFill>
                    <a:srgbClr val="FFFF00"/>
                  </a:solidFill>
                  <a:latin typeface="+mj-lt"/>
                  <a:cs typeface="Times New Roman" pitchFamily="18" charset="0"/>
                </a:rPr>
                <a:t>động</a:t>
              </a:r>
              <a:r>
                <a:rPr lang="en-US" altLang="vi-VN" sz="5400" b="1" dirty="0" smtClean="0">
                  <a:solidFill>
                    <a:srgbClr val="FFFF0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altLang="vi-VN" sz="5400" b="1" dirty="0" err="1" smtClean="0">
                  <a:solidFill>
                    <a:srgbClr val="FFFF00"/>
                  </a:solidFill>
                  <a:latin typeface="+mj-lt"/>
                  <a:cs typeface="Times New Roman" pitchFamily="18" charset="0"/>
                </a:rPr>
                <a:t>nhóm</a:t>
              </a:r>
              <a:r>
                <a:rPr lang="en-US" altLang="vi-VN" sz="5400" b="1" dirty="0" smtClean="0">
                  <a:solidFill>
                    <a:srgbClr val="FFFF00"/>
                  </a:solidFill>
                  <a:latin typeface="+mj-lt"/>
                  <a:cs typeface="Times New Roman" pitchFamily="18" charset="0"/>
                </a:rPr>
                <a:t> </a:t>
              </a:r>
              <a:endParaRPr lang="en-US" altLang="vi-VN" sz="5400" b="1" dirty="0">
                <a:solidFill>
                  <a:srgbClr val="FFFF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7" name="Explosion 1 6"/>
          <p:cNvSpPr/>
          <p:nvPr/>
        </p:nvSpPr>
        <p:spPr>
          <a:xfrm>
            <a:off x="4956463" y="4343400"/>
            <a:ext cx="3730337" cy="17526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18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36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2258</TotalTime>
  <Words>763</Words>
  <Application>Microsoft Office PowerPoint</Application>
  <PresentationFormat>On-screen Show (4:3)</PresentationFormat>
  <Paragraphs>103</Paragraphs>
  <Slides>18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Chuong I 12 So thuc</dc:title>
  <dc:creator>Windows User</dc:creator>
  <cp:lastModifiedBy>Admin</cp:lastModifiedBy>
  <cp:revision>267</cp:revision>
  <dcterms:created xsi:type="dcterms:W3CDTF">2017-10-13T07:26:13Z</dcterms:created>
  <dcterms:modified xsi:type="dcterms:W3CDTF">2019-09-23T02:12:43Z</dcterms:modified>
</cp:coreProperties>
</file>