
<file path=[Content_Types].xml><?xml version="1.0" encoding="utf-8"?>
<Types xmlns="http://schemas.openxmlformats.org/package/2006/content-types">
  <Default Extension="png" ContentType="image/png"/>
  <Default Extension="jpeg" ContentType="image/jpeg"/>
  <Default Extension="wmf" ContentType="image/x-wmf"/>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5"/>
  </p:notesMasterIdLst>
  <p:sldIdLst>
    <p:sldId id="258" r:id="rId2"/>
    <p:sldId id="259" r:id="rId3"/>
    <p:sldId id="260" r:id="rId4"/>
    <p:sldId id="261" r:id="rId5"/>
    <p:sldId id="262" r:id="rId6"/>
    <p:sldId id="263" r:id="rId7"/>
    <p:sldId id="264" r:id="rId8"/>
    <p:sldId id="265" r:id="rId9"/>
    <p:sldId id="266" r:id="rId10"/>
    <p:sldId id="273" r:id="rId11"/>
    <p:sldId id="274" r:id="rId12"/>
    <p:sldId id="275" r:id="rId13"/>
    <p:sldId id="277" r:id="rId14"/>
  </p:sldIdLst>
  <p:sldSz cx="9144000" cy="6858000" type="screen4x3"/>
  <p:notesSz cx="6858000" cy="9144000"/>
  <p:custDataLst>
    <p:tags r:id="rId16"/>
  </p:custDataLst>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398"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4D02E42-0E64-4A58-96A4-B520A5724FE8}" type="datetimeFigureOut">
              <a:rPr lang="en-US" smtClean="0"/>
              <a:t>9/20/2019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0D7B67E-BB0E-490E-AABF-077603490163}" type="slidenum">
              <a:rPr lang="en-US" smtClean="0"/>
              <a:t>‹#›</a:t>
            </a:fld>
            <a:endParaRPr lang="en-US"/>
          </a:p>
        </p:txBody>
      </p:sp>
    </p:spTree>
    <p:extLst>
      <p:ext uri="{BB962C8B-B14F-4D97-AF65-F5344CB8AC3E}">
        <p14:creationId xmlns:p14="http://schemas.microsoft.com/office/powerpoint/2010/main" val="12840980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0D7B67E-BB0E-490E-AABF-077603490163}" type="slidenum">
              <a:rPr lang="en-US" smtClean="0"/>
              <a:t>1</a:t>
            </a:fld>
            <a:endParaRPr lang="en-US"/>
          </a:p>
        </p:txBody>
      </p:sp>
    </p:spTree>
    <p:extLst>
      <p:ext uri="{BB962C8B-B14F-4D97-AF65-F5344CB8AC3E}">
        <p14:creationId xmlns:p14="http://schemas.microsoft.com/office/powerpoint/2010/main" val="25137849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0D7B67E-BB0E-490E-AABF-077603490163}" type="slidenum">
              <a:rPr lang="en-US" smtClean="0"/>
              <a:t>10</a:t>
            </a:fld>
            <a:endParaRPr lang="en-US"/>
          </a:p>
        </p:txBody>
      </p:sp>
    </p:spTree>
    <p:extLst>
      <p:ext uri="{BB962C8B-B14F-4D97-AF65-F5344CB8AC3E}">
        <p14:creationId xmlns:p14="http://schemas.microsoft.com/office/powerpoint/2010/main" val="36231621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0D7B67E-BB0E-490E-AABF-077603490163}" type="slidenum">
              <a:rPr lang="en-US" smtClean="0"/>
              <a:t>11</a:t>
            </a:fld>
            <a:endParaRPr lang="en-US"/>
          </a:p>
        </p:txBody>
      </p:sp>
    </p:spTree>
    <p:extLst>
      <p:ext uri="{BB962C8B-B14F-4D97-AF65-F5344CB8AC3E}">
        <p14:creationId xmlns:p14="http://schemas.microsoft.com/office/powerpoint/2010/main" val="20492305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0D7B67E-BB0E-490E-AABF-077603490163}" type="slidenum">
              <a:rPr lang="en-US" smtClean="0"/>
              <a:t>12</a:t>
            </a:fld>
            <a:endParaRPr lang="en-US"/>
          </a:p>
        </p:txBody>
      </p:sp>
    </p:spTree>
    <p:extLst>
      <p:ext uri="{BB962C8B-B14F-4D97-AF65-F5344CB8AC3E}">
        <p14:creationId xmlns:p14="http://schemas.microsoft.com/office/powerpoint/2010/main" val="6480363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0D7B67E-BB0E-490E-AABF-077603490163}" type="slidenum">
              <a:rPr lang="en-US" smtClean="0"/>
              <a:t>13</a:t>
            </a:fld>
            <a:endParaRPr lang="en-US"/>
          </a:p>
        </p:txBody>
      </p:sp>
    </p:spTree>
    <p:extLst>
      <p:ext uri="{BB962C8B-B14F-4D97-AF65-F5344CB8AC3E}">
        <p14:creationId xmlns:p14="http://schemas.microsoft.com/office/powerpoint/2010/main" val="31580865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0D7B67E-BB0E-490E-AABF-077603490163}" type="slidenum">
              <a:rPr lang="en-US" smtClean="0"/>
              <a:t>2</a:t>
            </a:fld>
            <a:endParaRPr lang="en-US"/>
          </a:p>
        </p:txBody>
      </p:sp>
    </p:spTree>
    <p:extLst>
      <p:ext uri="{BB962C8B-B14F-4D97-AF65-F5344CB8AC3E}">
        <p14:creationId xmlns:p14="http://schemas.microsoft.com/office/powerpoint/2010/main" val="1280036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0D7B67E-BB0E-490E-AABF-077603490163}" type="slidenum">
              <a:rPr lang="en-US" smtClean="0"/>
              <a:t>3</a:t>
            </a:fld>
            <a:endParaRPr lang="en-US"/>
          </a:p>
        </p:txBody>
      </p:sp>
    </p:spTree>
    <p:extLst>
      <p:ext uri="{BB962C8B-B14F-4D97-AF65-F5344CB8AC3E}">
        <p14:creationId xmlns:p14="http://schemas.microsoft.com/office/powerpoint/2010/main" val="1631089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0D7B67E-BB0E-490E-AABF-077603490163}" type="slidenum">
              <a:rPr lang="en-US" smtClean="0"/>
              <a:t>4</a:t>
            </a:fld>
            <a:endParaRPr lang="en-US"/>
          </a:p>
        </p:txBody>
      </p:sp>
    </p:spTree>
    <p:extLst>
      <p:ext uri="{BB962C8B-B14F-4D97-AF65-F5344CB8AC3E}">
        <p14:creationId xmlns:p14="http://schemas.microsoft.com/office/powerpoint/2010/main" val="27841343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0D7B67E-BB0E-490E-AABF-077603490163}" type="slidenum">
              <a:rPr lang="en-US" smtClean="0"/>
              <a:t>5</a:t>
            </a:fld>
            <a:endParaRPr lang="en-US"/>
          </a:p>
        </p:txBody>
      </p:sp>
    </p:spTree>
    <p:extLst>
      <p:ext uri="{BB962C8B-B14F-4D97-AF65-F5344CB8AC3E}">
        <p14:creationId xmlns:p14="http://schemas.microsoft.com/office/powerpoint/2010/main" val="40366177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0D7B67E-BB0E-490E-AABF-077603490163}" type="slidenum">
              <a:rPr lang="en-US" smtClean="0"/>
              <a:t>6</a:t>
            </a:fld>
            <a:endParaRPr lang="en-US"/>
          </a:p>
        </p:txBody>
      </p:sp>
    </p:spTree>
    <p:extLst>
      <p:ext uri="{BB962C8B-B14F-4D97-AF65-F5344CB8AC3E}">
        <p14:creationId xmlns:p14="http://schemas.microsoft.com/office/powerpoint/2010/main" val="33131927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0D7B67E-BB0E-490E-AABF-077603490163}" type="slidenum">
              <a:rPr lang="en-US" smtClean="0"/>
              <a:t>7</a:t>
            </a:fld>
            <a:endParaRPr lang="en-US"/>
          </a:p>
        </p:txBody>
      </p:sp>
    </p:spTree>
    <p:extLst>
      <p:ext uri="{BB962C8B-B14F-4D97-AF65-F5344CB8AC3E}">
        <p14:creationId xmlns:p14="http://schemas.microsoft.com/office/powerpoint/2010/main" val="25176989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0D7B67E-BB0E-490E-AABF-077603490163}" type="slidenum">
              <a:rPr lang="en-US" smtClean="0"/>
              <a:t>8</a:t>
            </a:fld>
            <a:endParaRPr lang="en-US"/>
          </a:p>
        </p:txBody>
      </p:sp>
    </p:spTree>
    <p:extLst>
      <p:ext uri="{BB962C8B-B14F-4D97-AF65-F5344CB8AC3E}">
        <p14:creationId xmlns:p14="http://schemas.microsoft.com/office/powerpoint/2010/main" val="28399627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0D7B67E-BB0E-490E-AABF-077603490163}" type="slidenum">
              <a:rPr lang="en-US" smtClean="0"/>
              <a:t>9</a:t>
            </a:fld>
            <a:endParaRPr lang="en-US"/>
          </a:p>
        </p:txBody>
      </p:sp>
    </p:spTree>
    <p:extLst>
      <p:ext uri="{BB962C8B-B14F-4D97-AF65-F5344CB8AC3E}">
        <p14:creationId xmlns:p14="http://schemas.microsoft.com/office/powerpoint/2010/main" val="33071368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57C4E9CD-8AF8-4363-8227-C40A3529598C}" type="datetimeFigureOut">
              <a:rPr lang="en-US"/>
              <a:pPr>
                <a:defRPr/>
              </a:pPr>
              <a:t>9/20/2019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DEC768D-2F1F-480D-83B5-E646B5F2F1F6}" type="slidenum">
              <a:rPr lang="en-US"/>
              <a:pPr>
                <a:defRPr/>
              </a:pPr>
              <a:t>‹#›</a:t>
            </a:fld>
            <a:endParaRPr lang="en-US"/>
          </a:p>
        </p:txBody>
      </p:sp>
    </p:spTree>
    <p:extLst>
      <p:ext uri="{BB962C8B-B14F-4D97-AF65-F5344CB8AC3E}">
        <p14:creationId xmlns:p14="http://schemas.microsoft.com/office/powerpoint/2010/main" val="26191199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097EEFF-F56E-4EB4-A95B-EFB65D8FACDE}" type="datetimeFigureOut">
              <a:rPr lang="en-US"/>
              <a:pPr>
                <a:defRPr/>
              </a:pPr>
              <a:t>9/20/2019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DA9F80E-8E5C-44F8-9B43-605F3FF2345B}" type="slidenum">
              <a:rPr lang="en-US"/>
              <a:pPr>
                <a:defRPr/>
              </a:pPr>
              <a:t>‹#›</a:t>
            </a:fld>
            <a:endParaRPr lang="en-US"/>
          </a:p>
        </p:txBody>
      </p:sp>
    </p:spTree>
    <p:extLst>
      <p:ext uri="{BB962C8B-B14F-4D97-AF65-F5344CB8AC3E}">
        <p14:creationId xmlns:p14="http://schemas.microsoft.com/office/powerpoint/2010/main" val="37226226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A48B172-BA9D-44EF-A9EB-DFBE4869F1C1}" type="datetimeFigureOut">
              <a:rPr lang="en-US"/>
              <a:pPr>
                <a:defRPr/>
              </a:pPr>
              <a:t>9/20/2019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403B8D9-81BB-4B29-8CBE-82C45FBC56BE}" type="slidenum">
              <a:rPr lang="en-US"/>
              <a:pPr>
                <a:defRPr/>
              </a:pPr>
              <a:t>‹#›</a:t>
            </a:fld>
            <a:endParaRPr lang="en-US"/>
          </a:p>
        </p:txBody>
      </p:sp>
    </p:spTree>
    <p:extLst>
      <p:ext uri="{BB962C8B-B14F-4D97-AF65-F5344CB8AC3E}">
        <p14:creationId xmlns:p14="http://schemas.microsoft.com/office/powerpoint/2010/main" val="3597210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D12C67A-E20F-4BD9-BC5B-37651D6E33FA}" type="datetimeFigureOut">
              <a:rPr lang="en-US"/>
              <a:pPr>
                <a:defRPr/>
              </a:pPr>
              <a:t>9/20/2019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CE927E5-2AE9-4520-B9AA-8F1498CDFF65}" type="slidenum">
              <a:rPr lang="en-US"/>
              <a:pPr>
                <a:defRPr/>
              </a:pPr>
              <a:t>‹#›</a:t>
            </a:fld>
            <a:endParaRPr lang="en-US"/>
          </a:p>
        </p:txBody>
      </p:sp>
    </p:spTree>
    <p:extLst>
      <p:ext uri="{BB962C8B-B14F-4D97-AF65-F5344CB8AC3E}">
        <p14:creationId xmlns:p14="http://schemas.microsoft.com/office/powerpoint/2010/main" val="18910702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27757052-5B15-4B99-9D51-CA1386500867}" type="datetimeFigureOut">
              <a:rPr lang="en-US"/>
              <a:pPr>
                <a:defRPr/>
              </a:pPr>
              <a:t>9/20/2019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A0228F6-07FF-4D73-B513-A9A1FBFA83C3}" type="slidenum">
              <a:rPr lang="en-US"/>
              <a:pPr>
                <a:defRPr/>
              </a:pPr>
              <a:t>‹#›</a:t>
            </a:fld>
            <a:endParaRPr lang="en-US"/>
          </a:p>
        </p:txBody>
      </p:sp>
    </p:spTree>
    <p:extLst>
      <p:ext uri="{BB962C8B-B14F-4D97-AF65-F5344CB8AC3E}">
        <p14:creationId xmlns:p14="http://schemas.microsoft.com/office/powerpoint/2010/main" val="3122134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E5DA087F-A14E-4213-919B-2AEA394358C6}" type="datetimeFigureOut">
              <a:rPr lang="en-US"/>
              <a:pPr>
                <a:defRPr/>
              </a:pPr>
              <a:t>9/20/2019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3115C84-83CD-48F3-B359-04369DCED9B0}" type="slidenum">
              <a:rPr lang="en-US"/>
              <a:pPr>
                <a:defRPr/>
              </a:pPr>
              <a:t>‹#›</a:t>
            </a:fld>
            <a:endParaRPr lang="en-US"/>
          </a:p>
        </p:txBody>
      </p:sp>
    </p:spTree>
    <p:extLst>
      <p:ext uri="{BB962C8B-B14F-4D97-AF65-F5344CB8AC3E}">
        <p14:creationId xmlns:p14="http://schemas.microsoft.com/office/powerpoint/2010/main" val="30090301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7C6795EA-80C0-4BBB-BDFD-3DC854E0C461}" type="datetimeFigureOut">
              <a:rPr lang="en-US"/>
              <a:pPr>
                <a:defRPr/>
              </a:pPr>
              <a:t>9/20/2019</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55E7CE0C-FC0F-48A4-9ACE-4453E584EFE3}" type="slidenum">
              <a:rPr lang="en-US"/>
              <a:pPr>
                <a:defRPr/>
              </a:pPr>
              <a:t>‹#›</a:t>
            </a:fld>
            <a:endParaRPr lang="en-US"/>
          </a:p>
        </p:txBody>
      </p:sp>
    </p:spTree>
    <p:extLst>
      <p:ext uri="{BB962C8B-B14F-4D97-AF65-F5344CB8AC3E}">
        <p14:creationId xmlns:p14="http://schemas.microsoft.com/office/powerpoint/2010/main" val="17254433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701428F9-0CB0-4E16-B1B3-F9AB81439159}" type="datetimeFigureOut">
              <a:rPr lang="en-US"/>
              <a:pPr>
                <a:defRPr/>
              </a:pPr>
              <a:t>9/20/2019</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E0222AF9-EE24-4E6E-BDFB-CFFE3E4EE8BA}" type="slidenum">
              <a:rPr lang="en-US"/>
              <a:pPr>
                <a:defRPr/>
              </a:pPr>
              <a:t>‹#›</a:t>
            </a:fld>
            <a:endParaRPr lang="en-US"/>
          </a:p>
        </p:txBody>
      </p:sp>
    </p:spTree>
    <p:extLst>
      <p:ext uri="{BB962C8B-B14F-4D97-AF65-F5344CB8AC3E}">
        <p14:creationId xmlns:p14="http://schemas.microsoft.com/office/powerpoint/2010/main" val="1486372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7624A04-4D01-4492-B2CC-9E9181D0AF91}" type="datetimeFigureOut">
              <a:rPr lang="en-US"/>
              <a:pPr>
                <a:defRPr/>
              </a:pPr>
              <a:t>9/20/2019</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7DC6B10F-D31A-4A78-8514-7EA2EC280C25}" type="slidenum">
              <a:rPr lang="en-US"/>
              <a:pPr>
                <a:defRPr/>
              </a:pPr>
              <a:t>‹#›</a:t>
            </a:fld>
            <a:endParaRPr lang="en-US"/>
          </a:p>
        </p:txBody>
      </p:sp>
    </p:spTree>
    <p:extLst>
      <p:ext uri="{BB962C8B-B14F-4D97-AF65-F5344CB8AC3E}">
        <p14:creationId xmlns:p14="http://schemas.microsoft.com/office/powerpoint/2010/main" val="12034401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AA74990-D0BC-480D-B389-BE4D4F128A2B}" type="datetimeFigureOut">
              <a:rPr lang="en-US"/>
              <a:pPr>
                <a:defRPr/>
              </a:pPr>
              <a:t>9/20/2019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489E4E7-3B20-4578-A202-7D40E962107A}" type="slidenum">
              <a:rPr lang="en-US"/>
              <a:pPr>
                <a:defRPr/>
              </a:pPr>
              <a:t>‹#›</a:t>
            </a:fld>
            <a:endParaRPr lang="en-US"/>
          </a:p>
        </p:txBody>
      </p:sp>
    </p:spTree>
    <p:extLst>
      <p:ext uri="{BB962C8B-B14F-4D97-AF65-F5344CB8AC3E}">
        <p14:creationId xmlns:p14="http://schemas.microsoft.com/office/powerpoint/2010/main" val="42420459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D40CF7A-C1AD-45A8-A485-8485FF2DA429}" type="datetimeFigureOut">
              <a:rPr lang="en-US"/>
              <a:pPr>
                <a:defRPr/>
              </a:pPr>
              <a:t>9/20/2019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1D834F6-3844-4EF8-946D-2E889AE84F9C}" type="slidenum">
              <a:rPr lang="en-US"/>
              <a:pPr>
                <a:defRPr/>
              </a:pPr>
              <a:t>‹#›</a:t>
            </a:fld>
            <a:endParaRPr lang="en-US"/>
          </a:p>
        </p:txBody>
      </p:sp>
    </p:spTree>
    <p:extLst>
      <p:ext uri="{BB962C8B-B14F-4D97-AF65-F5344CB8AC3E}">
        <p14:creationId xmlns:p14="http://schemas.microsoft.com/office/powerpoint/2010/main" val="20592434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89CDC79B-49FC-4F68-B330-D463EB8BD217}" type="datetimeFigureOut">
              <a:rPr lang="en-US"/>
              <a:pPr>
                <a:defRPr/>
              </a:pPr>
              <a:t>9/20/2019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EE508C46-33EF-4CBF-90BE-9AA5829B8BD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8" Type="http://schemas.openxmlformats.org/officeDocument/2006/relationships/image" Target="../media/image49.wmf"/><Relationship Id="rId3" Type="http://schemas.openxmlformats.org/officeDocument/2006/relationships/image" Target="../media/image44.png"/><Relationship Id="rId7" Type="http://schemas.openxmlformats.org/officeDocument/2006/relationships/image" Target="../media/image48.wmf"/><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image" Target="../media/image47.wmf"/><Relationship Id="rId11" Type="http://schemas.openxmlformats.org/officeDocument/2006/relationships/image" Target="../media/image52.wmf"/><Relationship Id="rId5" Type="http://schemas.openxmlformats.org/officeDocument/2006/relationships/image" Target="../media/image46.wmf"/><Relationship Id="rId10" Type="http://schemas.openxmlformats.org/officeDocument/2006/relationships/image" Target="../media/image51.wmf"/><Relationship Id="rId4" Type="http://schemas.openxmlformats.org/officeDocument/2006/relationships/image" Target="../media/image45.wmf"/><Relationship Id="rId9" Type="http://schemas.openxmlformats.org/officeDocument/2006/relationships/image" Target="../media/image50.wmf"/></Relationships>
</file>

<file path=ppt/slides/_rels/slide11.xml.rels><?xml version="1.0" encoding="UTF-8" standalone="yes"?>
<Relationships xmlns="http://schemas.openxmlformats.org/package/2006/relationships"><Relationship Id="rId3" Type="http://schemas.openxmlformats.org/officeDocument/2006/relationships/image" Target="../media/image53.wmf"/><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54.wmf"/><Relationship Id="rId2" Type="http://schemas.openxmlformats.org/officeDocument/2006/relationships/notesSlide" Target="../notesSlides/notesSlide12.xml"/><Relationship Id="rId1" Type="http://schemas.openxmlformats.org/officeDocument/2006/relationships/slideLayout" Target="../slideLayouts/slideLayout7.xml"/><Relationship Id="rId5" Type="http://schemas.openxmlformats.org/officeDocument/2006/relationships/image" Target="../media/image56.wmf"/><Relationship Id="rId4" Type="http://schemas.openxmlformats.org/officeDocument/2006/relationships/image" Target="../media/image55.wmf"/></Relationships>
</file>

<file path=ppt/slides/_rels/slide13.xml.rels><?xml version="1.0" encoding="UTF-8" standalone="yes"?>
<Relationships xmlns="http://schemas.openxmlformats.org/package/2006/relationships"><Relationship Id="rId3" Type="http://schemas.openxmlformats.org/officeDocument/2006/relationships/image" Target="../media/image57.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7.wmf"/><Relationship Id="rId13" Type="http://schemas.openxmlformats.org/officeDocument/2006/relationships/image" Target="../media/image12.wmf"/><Relationship Id="rId3" Type="http://schemas.openxmlformats.org/officeDocument/2006/relationships/image" Target="../media/image2.wmf"/><Relationship Id="rId7" Type="http://schemas.openxmlformats.org/officeDocument/2006/relationships/image" Target="../media/image6.wmf"/><Relationship Id="rId12" Type="http://schemas.openxmlformats.org/officeDocument/2006/relationships/image" Target="../media/image11.wmf"/><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5.wmf"/><Relationship Id="rId11" Type="http://schemas.openxmlformats.org/officeDocument/2006/relationships/image" Target="../media/image10.wmf"/><Relationship Id="rId5" Type="http://schemas.openxmlformats.org/officeDocument/2006/relationships/image" Target="../media/image4.wmf"/><Relationship Id="rId10" Type="http://schemas.openxmlformats.org/officeDocument/2006/relationships/image" Target="../media/image9.wmf"/><Relationship Id="rId4" Type="http://schemas.openxmlformats.org/officeDocument/2006/relationships/image" Target="../media/image3.wmf"/><Relationship Id="rId9" Type="http://schemas.openxmlformats.org/officeDocument/2006/relationships/image" Target="../media/image8.wmf"/><Relationship Id="rId14" Type="http://schemas.openxmlformats.org/officeDocument/2006/relationships/image" Target="../media/image13.wmf"/></Relationships>
</file>

<file path=ppt/slides/_rels/slide3.x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image" Target="../media/image14.wmf"/><Relationship Id="rId7" Type="http://schemas.openxmlformats.org/officeDocument/2006/relationships/image" Target="../media/image18.wmf"/><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17.wmf"/><Relationship Id="rId11" Type="http://schemas.openxmlformats.org/officeDocument/2006/relationships/image" Target="../media/image22.wmf"/><Relationship Id="rId5" Type="http://schemas.openxmlformats.org/officeDocument/2006/relationships/image" Target="../media/image16.wmf"/><Relationship Id="rId10" Type="http://schemas.openxmlformats.org/officeDocument/2006/relationships/image" Target="../media/image21.wmf"/><Relationship Id="rId4" Type="http://schemas.openxmlformats.org/officeDocument/2006/relationships/image" Target="../media/image15.wmf"/><Relationship Id="rId9" Type="http://schemas.openxmlformats.org/officeDocument/2006/relationships/image" Target="../media/image20.wmf"/></Relationships>
</file>

<file path=ppt/slides/_rels/slide4.x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25.wmf"/><Relationship Id="rId4" Type="http://schemas.openxmlformats.org/officeDocument/2006/relationships/image" Target="../media/image24.wmf"/></Relationships>
</file>

<file path=ppt/slides/_rels/slide5.xml.rels><?xml version="1.0" encoding="UTF-8" standalone="yes"?>
<Relationships xmlns="http://schemas.openxmlformats.org/package/2006/relationships"><Relationship Id="rId3" Type="http://schemas.openxmlformats.org/officeDocument/2006/relationships/image" Target="../media/image26.wmf"/><Relationship Id="rId7" Type="http://schemas.openxmlformats.org/officeDocument/2006/relationships/image" Target="../media/image30.wmf"/><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29.wmf"/><Relationship Id="rId5" Type="http://schemas.openxmlformats.org/officeDocument/2006/relationships/image" Target="../media/image28.wmf"/><Relationship Id="rId4" Type="http://schemas.openxmlformats.org/officeDocument/2006/relationships/image" Target="../media/image27.wmf"/></Relationships>
</file>

<file path=ppt/slides/_rels/slide6.x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8" Type="http://schemas.openxmlformats.org/officeDocument/2006/relationships/image" Target="../media/image37.wmf"/><Relationship Id="rId3" Type="http://schemas.openxmlformats.org/officeDocument/2006/relationships/image" Target="../media/image32.emf"/><Relationship Id="rId7" Type="http://schemas.openxmlformats.org/officeDocument/2006/relationships/image" Target="../media/image36.wmf"/><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image" Target="../media/image35.wmf"/><Relationship Id="rId5" Type="http://schemas.openxmlformats.org/officeDocument/2006/relationships/image" Target="../media/image34.emf"/><Relationship Id="rId10" Type="http://schemas.openxmlformats.org/officeDocument/2006/relationships/image" Target="../media/image39.wmf"/><Relationship Id="rId4" Type="http://schemas.openxmlformats.org/officeDocument/2006/relationships/image" Target="../media/image33.wmf"/><Relationship Id="rId9" Type="http://schemas.openxmlformats.org/officeDocument/2006/relationships/image" Target="../media/image38.wmf"/></Relationships>
</file>

<file path=ppt/slides/_rels/slide8.xml.rels><?xml version="1.0" encoding="UTF-8" standalone="yes"?>
<Relationships xmlns="http://schemas.openxmlformats.org/package/2006/relationships"><Relationship Id="rId3" Type="http://schemas.openxmlformats.org/officeDocument/2006/relationships/image" Target="../media/image40.wmf"/><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image" Target="../media/image42.wmf"/><Relationship Id="rId4" Type="http://schemas.openxmlformats.org/officeDocument/2006/relationships/image" Target="../media/image41.wmf"/></Relationships>
</file>

<file path=ppt/slides/_rels/slide9.xml.rels><?xml version="1.0" encoding="UTF-8" standalone="yes"?>
<Relationships xmlns="http://schemas.openxmlformats.org/package/2006/relationships"><Relationship Id="rId3" Type="http://schemas.openxmlformats.org/officeDocument/2006/relationships/image" Target="../media/image43.wmf"/><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TextBox 11"/>
          <p:cNvSpPr txBox="1">
            <a:spLocks noChangeArrowheads="1"/>
          </p:cNvSpPr>
          <p:nvPr/>
        </p:nvSpPr>
        <p:spPr bwMode="auto">
          <a:xfrm>
            <a:off x="76200" y="2316163"/>
            <a:ext cx="8991600"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r>
              <a:rPr lang="en-US" sz="4800" b="1">
                <a:solidFill>
                  <a:srgbClr val="FF0000"/>
                </a:solidFill>
                <a:latin typeface="Times New Roman" pitchFamily="18" charset="0"/>
                <a:cs typeface="Times New Roman" pitchFamily="18" charset="0"/>
              </a:rPr>
              <a:t>BÀI 5: LŨY THỪA CỦA  MỘT  SỐ HỮU TỈ</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Box 3"/>
          <p:cNvSpPr txBox="1">
            <a:spLocks noChangeArrowheads="1"/>
          </p:cNvSpPr>
          <p:nvPr/>
        </p:nvSpPr>
        <p:spPr bwMode="auto">
          <a:xfrm>
            <a:off x="228600" y="604838"/>
            <a:ext cx="8915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400" b="1">
                <a:latin typeface="Times New Roman" pitchFamily="18" charset="0"/>
                <a:cs typeface="Times New Roman" pitchFamily="18" charset="0"/>
              </a:rPr>
              <a:t>Điền dấu “</a:t>
            </a:r>
            <a:r>
              <a:rPr lang="en-US" sz="2400" b="1">
                <a:solidFill>
                  <a:srgbClr val="FF0000"/>
                </a:solidFill>
                <a:latin typeface="Times New Roman" pitchFamily="18" charset="0"/>
                <a:cs typeface="Times New Roman" pitchFamily="18" charset="0"/>
              </a:rPr>
              <a:t>x</a:t>
            </a:r>
            <a:r>
              <a:rPr lang="en-US" sz="2400" b="1">
                <a:latin typeface="Times New Roman" pitchFamily="18" charset="0"/>
                <a:cs typeface="Times New Roman" pitchFamily="18" charset="0"/>
              </a:rPr>
              <a:t>” vào ô </a:t>
            </a:r>
            <a:r>
              <a:rPr lang="en-US" sz="2400" b="1">
                <a:solidFill>
                  <a:srgbClr val="0000FF"/>
                </a:solidFill>
                <a:latin typeface="Times New Roman" pitchFamily="18" charset="0"/>
                <a:cs typeface="Times New Roman" pitchFamily="18" charset="0"/>
              </a:rPr>
              <a:t>đúng, sai </a:t>
            </a:r>
            <a:r>
              <a:rPr lang="en-US" sz="2400" b="1">
                <a:latin typeface="Times New Roman" pitchFamily="18" charset="0"/>
                <a:cs typeface="Times New Roman" pitchFamily="18" charset="0"/>
              </a:rPr>
              <a:t>thích hợp. </a:t>
            </a:r>
            <a:r>
              <a:rPr lang="en-US" sz="2400" b="1">
                <a:solidFill>
                  <a:srgbClr val="FF0000"/>
                </a:solidFill>
                <a:latin typeface="Times New Roman" pitchFamily="18" charset="0"/>
                <a:cs typeface="Times New Roman" pitchFamily="18" charset="0"/>
              </a:rPr>
              <a:t>Sửa</a:t>
            </a:r>
            <a:r>
              <a:rPr lang="en-US" sz="2400" b="1">
                <a:latin typeface="Times New Roman" pitchFamily="18" charset="0"/>
                <a:cs typeface="Times New Roman" pitchFamily="18" charset="0"/>
              </a:rPr>
              <a:t> lại các câu </a:t>
            </a:r>
            <a:r>
              <a:rPr lang="en-US" sz="2400" b="1">
                <a:solidFill>
                  <a:srgbClr val="FF0000"/>
                </a:solidFill>
                <a:latin typeface="Times New Roman" pitchFamily="18" charset="0"/>
                <a:cs typeface="Times New Roman" pitchFamily="18" charset="0"/>
              </a:rPr>
              <a:t>sai</a:t>
            </a:r>
            <a:r>
              <a:rPr lang="en-US" sz="2400" b="1">
                <a:latin typeface="Times New Roman" pitchFamily="18" charset="0"/>
                <a:cs typeface="Times New Roman" pitchFamily="18" charset="0"/>
              </a:rPr>
              <a:t> (</a:t>
            </a:r>
            <a:r>
              <a:rPr lang="en-US" sz="2400" b="1" i="1">
                <a:latin typeface="Times New Roman" pitchFamily="18" charset="0"/>
                <a:cs typeface="Times New Roman" pitchFamily="18" charset="0"/>
              </a:rPr>
              <a:t>nếu có</a:t>
            </a:r>
            <a:r>
              <a:rPr lang="en-US" sz="2400" b="1">
                <a:latin typeface="Times New Roman" pitchFamily="18" charset="0"/>
                <a:cs typeface="Times New Roman" pitchFamily="18" charset="0"/>
              </a:rPr>
              <a:t>)</a:t>
            </a:r>
          </a:p>
        </p:txBody>
      </p:sp>
      <p:sp>
        <p:nvSpPr>
          <p:cNvPr id="11267" name="Rectangle 27"/>
          <p:cNvSpPr>
            <a:spLocks noChangeArrowheads="1"/>
          </p:cNvSpPr>
          <p:nvPr/>
        </p:nvSpPr>
        <p:spPr bwMode="auto">
          <a:xfrm>
            <a:off x="125413" y="0"/>
            <a:ext cx="337978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2800" b="1" u="sng">
                <a:solidFill>
                  <a:srgbClr val="FF0000"/>
                </a:solidFill>
                <a:latin typeface="Times New Roman" pitchFamily="18" charset="0"/>
                <a:cs typeface="Times New Roman" pitchFamily="18" charset="0"/>
              </a:rPr>
              <a:t>Bài 34: (SGK/22) </a:t>
            </a:r>
          </a:p>
        </p:txBody>
      </p:sp>
      <p:pic>
        <p:nvPicPr>
          <p:cNvPr id="11268" name="table"/>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5413" y="1079500"/>
            <a:ext cx="8991600" cy="5456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 name="Picture 2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5413" y="2001838"/>
            <a:ext cx="2232025" cy="434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31" name="Picture 30"/>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68275" y="2611438"/>
            <a:ext cx="2776538" cy="434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32" name="Picture 31"/>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47638" y="3373438"/>
            <a:ext cx="2720975" cy="434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33" name="Picture 3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63513" y="3887788"/>
            <a:ext cx="2322512" cy="908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34" name="Picture 3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36525" y="4810125"/>
            <a:ext cx="3646488" cy="76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36" name="Rectangle 35"/>
          <p:cNvSpPr>
            <a:spLocks noChangeArrowheads="1"/>
          </p:cNvSpPr>
          <p:nvPr/>
        </p:nvSpPr>
        <p:spPr bwMode="auto">
          <a:xfrm>
            <a:off x="4646613" y="1773238"/>
            <a:ext cx="53816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3200" b="1">
                <a:solidFill>
                  <a:srgbClr val="FF0000"/>
                </a:solidFill>
                <a:latin typeface="Times New Roman" pitchFamily="18" charset="0"/>
                <a:cs typeface="Times New Roman" pitchFamily="18" charset="0"/>
              </a:rPr>
              <a:t>x</a:t>
            </a:r>
            <a:endParaRPr lang="en-US" sz="3200">
              <a:solidFill>
                <a:srgbClr val="FF0000"/>
              </a:solidFill>
              <a:latin typeface="Times New Roman" pitchFamily="18" charset="0"/>
            </a:endParaRPr>
          </a:p>
        </p:txBody>
      </p:sp>
      <p:pic>
        <p:nvPicPr>
          <p:cNvPr id="37" name="Picture 36"/>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5337175" y="2001838"/>
            <a:ext cx="2882900" cy="434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38" name="Picture 37"/>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5283200" y="3449638"/>
            <a:ext cx="3556000" cy="434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39" name="Picture 38"/>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302250" y="3906838"/>
            <a:ext cx="3157538" cy="908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9" name="Rectangle 48"/>
          <p:cNvSpPr>
            <a:spLocks noChangeArrowheads="1"/>
          </p:cNvSpPr>
          <p:nvPr/>
        </p:nvSpPr>
        <p:spPr bwMode="auto">
          <a:xfrm>
            <a:off x="3968750" y="2598738"/>
            <a:ext cx="46196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3200" b="1">
                <a:solidFill>
                  <a:srgbClr val="0033CC"/>
                </a:solidFill>
                <a:latin typeface="Times New Roman" pitchFamily="18" charset="0"/>
                <a:cs typeface="Times New Roman" pitchFamily="18" charset="0"/>
              </a:rPr>
              <a:t>x</a:t>
            </a:r>
            <a:endParaRPr lang="en-US" sz="3200">
              <a:solidFill>
                <a:srgbClr val="0033CC"/>
              </a:solidFill>
              <a:latin typeface="Times New Roman" pitchFamily="18" charset="0"/>
            </a:endParaRPr>
          </a:p>
        </p:txBody>
      </p:sp>
      <p:sp>
        <p:nvSpPr>
          <p:cNvPr id="50" name="Rectangle 49"/>
          <p:cNvSpPr>
            <a:spLocks noChangeArrowheads="1"/>
          </p:cNvSpPr>
          <p:nvPr/>
        </p:nvSpPr>
        <p:spPr bwMode="auto">
          <a:xfrm>
            <a:off x="3968750" y="4872038"/>
            <a:ext cx="46196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3200" b="1">
                <a:solidFill>
                  <a:srgbClr val="0033CC"/>
                </a:solidFill>
                <a:latin typeface="Times New Roman" pitchFamily="18" charset="0"/>
                <a:cs typeface="Times New Roman" pitchFamily="18" charset="0"/>
              </a:rPr>
              <a:t>x</a:t>
            </a:r>
            <a:endParaRPr lang="en-US" sz="3200">
              <a:solidFill>
                <a:srgbClr val="0033CC"/>
              </a:solidFill>
              <a:latin typeface="Times New Roman" pitchFamily="18" charset="0"/>
            </a:endParaRPr>
          </a:p>
        </p:txBody>
      </p:sp>
      <p:sp>
        <p:nvSpPr>
          <p:cNvPr id="51" name="Rectangle 50"/>
          <p:cNvSpPr>
            <a:spLocks noChangeArrowheads="1"/>
          </p:cNvSpPr>
          <p:nvPr/>
        </p:nvSpPr>
        <p:spPr bwMode="auto">
          <a:xfrm>
            <a:off x="4654550" y="3144838"/>
            <a:ext cx="53816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3200" b="1">
                <a:solidFill>
                  <a:srgbClr val="FF0000"/>
                </a:solidFill>
                <a:latin typeface="Times New Roman" pitchFamily="18" charset="0"/>
                <a:cs typeface="Times New Roman" pitchFamily="18" charset="0"/>
              </a:rPr>
              <a:t>x</a:t>
            </a:r>
            <a:endParaRPr lang="en-US" sz="3200">
              <a:solidFill>
                <a:srgbClr val="FF0000"/>
              </a:solidFill>
              <a:latin typeface="Times New Roman" pitchFamily="18" charset="0"/>
            </a:endParaRPr>
          </a:p>
        </p:txBody>
      </p:sp>
      <p:sp>
        <p:nvSpPr>
          <p:cNvPr id="52" name="Rectangle 51"/>
          <p:cNvSpPr>
            <a:spLocks noChangeArrowheads="1"/>
          </p:cNvSpPr>
          <p:nvPr/>
        </p:nvSpPr>
        <p:spPr bwMode="auto">
          <a:xfrm>
            <a:off x="4672013" y="3906838"/>
            <a:ext cx="53816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3200" b="1">
                <a:solidFill>
                  <a:srgbClr val="FF0000"/>
                </a:solidFill>
                <a:latin typeface="Times New Roman" pitchFamily="18" charset="0"/>
                <a:cs typeface="Times New Roman" pitchFamily="18" charset="0"/>
              </a:rPr>
              <a:t>x</a:t>
            </a:r>
            <a:endParaRPr lang="en-US" sz="3200">
              <a:solidFill>
                <a:srgbClr val="FF0000"/>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wipe(down)">
                                      <p:cBhvr>
                                        <p:cTn id="7" dur="500"/>
                                        <p:tgtEl>
                                          <p:spTgt spid="30"/>
                                        </p:tgtEl>
                                      </p:cBhvr>
                                    </p:animEffect>
                                  </p:childTnLst>
                                </p:cTn>
                              </p:par>
                              <p:par>
                                <p:cTn id="8" presetID="22" presetClass="entr" presetSubtype="4" fill="hold" nodeType="withEffect">
                                  <p:stCondLst>
                                    <p:cond delay="0"/>
                                  </p:stCondLst>
                                  <p:childTnLst>
                                    <p:set>
                                      <p:cBhvr>
                                        <p:cTn id="9" dur="1" fill="hold">
                                          <p:stCondLst>
                                            <p:cond delay="0"/>
                                          </p:stCondLst>
                                        </p:cTn>
                                        <p:tgtEl>
                                          <p:spTgt spid="31"/>
                                        </p:tgtEl>
                                        <p:attrNameLst>
                                          <p:attrName>style.visibility</p:attrName>
                                        </p:attrNameLst>
                                      </p:cBhvr>
                                      <p:to>
                                        <p:strVal val="visible"/>
                                      </p:to>
                                    </p:set>
                                    <p:animEffect transition="in" filter="wipe(down)">
                                      <p:cBhvr>
                                        <p:cTn id="10" dur="500"/>
                                        <p:tgtEl>
                                          <p:spTgt spid="31"/>
                                        </p:tgtEl>
                                      </p:cBhvr>
                                    </p:animEffect>
                                  </p:childTnLst>
                                </p:cTn>
                              </p:par>
                              <p:par>
                                <p:cTn id="11" presetID="22" presetClass="entr" presetSubtype="4" fill="hold" nodeType="withEffect">
                                  <p:stCondLst>
                                    <p:cond delay="0"/>
                                  </p:stCondLst>
                                  <p:childTnLst>
                                    <p:set>
                                      <p:cBhvr>
                                        <p:cTn id="12" dur="1" fill="hold">
                                          <p:stCondLst>
                                            <p:cond delay="0"/>
                                          </p:stCondLst>
                                        </p:cTn>
                                        <p:tgtEl>
                                          <p:spTgt spid="32"/>
                                        </p:tgtEl>
                                        <p:attrNameLst>
                                          <p:attrName>style.visibility</p:attrName>
                                        </p:attrNameLst>
                                      </p:cBhvr>
                                      <p:to>
                                        <p:strVal val="visible"/>
                                      </p:to>
                                    </p:set>
                                    <p:animEffect transition="in" filter="wipe(down)">
                                      <p:cBhvr>
                                        <p:cTn id="13" dur="500"/>
                                        <p:tgtEl>
                                          <p:spTgt spid="32"/>
                                        </p:tgtEl>
                                      </p:cBhvr>
                                    </p:animEffect>
                                  </p:childTnLst>
                                </p:cTn>
                              </p:par>
                              <p:par>
                                <p:cTn id="14" presetID="22" presetClass="entr" presetSubtype="4" fill="hold" nodeType="withEffect">
                                  <p:stCondLst>
                                    <p:cond delay="0"/>
                                  </p:stCondLst>
                                  <p:childTnLst>
                                    <p:set>
                                      <p:cBhvr>
                                        <p:cTn id="15" dur="1" fill="hold">
                                          <p:stCondLst>
                                            <p:cond delay="0"/>
                                          </p:stCondLst>
                                        </p:cTn>
                                        <p:tgtEl>
                                          <p:spTgt spid="33"/>
                                        </p:tgtEl>
                                        <p:attrNameLst>
                                          <p:attrName>style.visibility</p:attrName>
                                        </p:attrNameLst>
                                      </p:cBhvr>
                                      <p:to>
                                        <p:strVal val="visible"/>
                                      </p:to>
                                    </p:set>
                                    <p:animEffect transition="in" filter="wipe(down)">
                                      <p:cBhvr>
                                        <p:cTn id="16" dur="500"/>
                                        <p:tgtEl>
                                          <p:spTgt spid="33"/>
                                        </p:tgtEl>
                                      </p:cBhvr>
                                    </p:animEffect>
                                  </p:childTnLst>
                                </p:cTn>
                              </p:par>
                              <p:par>
                                <p:cTn id="17" presetID="22" presetClass="entr" presetSubtype="4" fill="hold" nodeType="withEffect">
                                  <p:stCondLst>
                                    <p:cond delay="0"/>
                                  </p:stCondLst>
                                  <p:childTnLst>
                                    <p:set>
                                      <p:cBhvr>
                                        <p:cTn id="18" dur="1" fill="hold">
                                          <p:stCondLst>
                                            <p:cond delay="0"/>
                                          </p:stCondLst>
                                        </p:cTn>
                                        <p:tgtEl>
                                          <p:spTgt spid="34"/>
                                        </p:tgtEl>
                                        <p:attrNameLst>
                                          <p:attrName>style.visibility</p:attrName>
                                        </p:attrNameLst>
                                      </p:cBhvr>
                                      <p:to>
                                        <p:strVal val="visible"/>
                                      </p:to>
                                    </p:set>
                                    <p:animEffect transition="in" filter="wipe(down)">
                                      <p:cBhvr>
                                        <p:cTn id="19" dur="500"/>
                                        <p:tgtEl>
                                          <p:spTgt spid="34"/>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1" presetClass="entr" presetSubtype="1" fill="hold" grpId="0" nodeType="clickEffect">
                                  <p:stCondLst>
                                    <p:cond delay="0"/>
                                  </p:stCondLst>
                                  <p:childTnLst>
                                    <p:set>
                                      <p:cBhvr>
                                        <p:cTn id="23" dur="1" fill="hold">
                                          <p:stCondLst>
                                            <p:cond delay="0"/>
                                          </p:stCondLst>
                                        </p:cTn>
                                        <p:tgtEl>
                                          <p:spTgt spid="36"/>
                                        </p:tgtEl>
                                        <p:attrNameLst>
                                          <p:attrName>style.visibility</p:attrName>
                                        </p:attrNameLst>
                                      </p:cBhvr>
                                      <p:to>
                                        <p:strVal val="visible"/>
                                      </p:to>
                                    </p:set>
                                    <p:animEffect transition="in" filter="wheel(1)">
                                      <p:cBhvr>
                                        <p:cTn id="24" dur="2000"/>
                                        <p:tgtEl>
                                          <p:spTgt spid="36"/>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1" presetClass="entr" presetSubtype="1" fill="hold" nodeType="click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wheel(1)">
                                      <p:cBhvr>
                                        <p:cTn id="29" dur="2000"/>
                                        <p:tgtEl>
                                          <p:spTgt spid="37"/>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49"/>
                                        </p:tgtEl>
                                        <p:attrNameLst>
                                          <p:attrName>style.visibility</p:attrName>
                                        </p:attrNameLst>
                                      </p:cBhvr>
                                      <p:to>
                                        <p:strVal val="visible"/>
                                      </p:to>
                                    </p:set>
                                    <p:animEffect transition="in" filter="wipe(down)">
                                      <p:cBhvr>
                                        <p:cTn id="34" dur="500"/>
                                        <p:tgtEl>
                                          <p:spTgt spid="49"/>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6" presetClass="entr" presetSubtype="16" fill="hold" grpId="0" nodeType="clickEffect">
                                  <p:stCondLst>
                                    <p:cond delay="0"/>
                                  </p:stCondLst>
                                  <p:childTnLst>
                                    <p:set>
                                      <p:cBhvr>
                                        <p:cTn id="38" dur="1" fill="hold">
                                          <p:stCondLst>
                                            <p:cond delay="0"/>
                                          </p:stCondLst>
                                        </p:cTn>
                                        <p:tgtEl>
                                          <p:spTgt spid="51"/>
                                        </p:tgtEl>
                                        <p:attrNameLst>
                                          <p:attrName>style.visibility</p:attrName>
                                        </p:attrNameLst>
                                      </p:cBhvr>
                                      <p:to>
                                        <p:strVal val="visible"/>
                                      </p:to>
                                    </p:set>
                                    <p:animEffect transition="in" filter="circle(in)">
                                      <p:cBhvr>
                                        <p:cTn id="39" dur="2000"/>
                                        <p:tgtEl>
                                          <p:spTgt spid="51"/>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21" presetClass="entr" presetSubtype="1" fill="hold" nodeType="clickEffect">
                                  <p:stCondLst>
                                    <p:cond delay="0"/>
                                  </p:stCondLst>
                                  <p:childTnLst>
                                    <p:set>
                                      <p:cBhvr>
                                        <p:cTn id="43" dur="1" fill="hold">
                                          <p:stCondLst>
                                            <p:cond delay="0"/>
                                          </p:stCondLst>
                                        </p:cTn>
                                        <p:tgtEl>
                                          <p:spTgt spid="38"/>
                                        </p:tgtEl>
                                        <p:attrNameLst>
                                          <p:attrName>style.visibility</p:attrName>
                                        </p:attrNameLst>
                                      </p:cBhvr>
                                      <p:to>
                                        <p:strVal val="visible"/>
                                      </p:to>
                                    </p:set>
                                    <p:animEffect transition="in" filter="wheel(1)">
                                      <p:cBhvr>
                                        <p:cTn id="44" dur="2000"/>
                                        <p:tgtEl>
                                          <p:spTgt spid="38"/>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6" presetClass="entr" presetSubtype="16" fill="hold" grpId="0" nodeType="clickEffect">
                                  <p:stCondLst>
                                    <p:cond delay="0"/>
                                  </p:stCondLst>
                                  <p:childTnLst>
                                    <p:set>
                                      <p:cBhvr>
                                        <p:cTn id="48" dur="1" fill="hold">
                                          <p:stCondLst>
                                            <p:cond delay="0"/>
                                          </p:stCondLst>
                                        </p:cTn>
                                        <p:tgtEl>
                                          <p:spTgt spid="52"/>
                                        </p:tgtEl>
                                        <p:attrNameLst>
                                          <p:attrName>style.visibility</p:attrName>
                                        </p:attrNameLst>
                                      </p:cBhvr>
                                      <p:to>
                                        <p:strVal val="visible"/>
                                      </p:to>
                                    </p:set>
                                    <p:animEffect transition="in" filter="circle(in)">
                                      <p:cBhvr>
                                        <p:cTn id="49" dur="2000"/>
                                        <p:tgtEl>
                                          <p:spTgt spid="52"/>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6" presetClass="entr" presetSubtype="16" fill="hold" nodeType="clickEffect">
                                  <p:stCondLst>
                                    <p:cond delay="0"/>
                                  </p:stCondLst>
                                  <p:childTnLst>
                                    <p:set>
                                      <p:cBhvr>
                                        <p:cTn id="53" dur="1" fill="hold">
                                          <p:stCondLst>
                                            <p:cond delay="0"/>
                                          </p:stCondLst>
                                        </p:cTn>
                                        <p:tgtEl>
                                          <p:spTgt spid="39"/>
                                        </p:tgtEl>
                                        <p:attrNameLst>
                                          <p:attrName>style.visibility</p:attrName>
                                        </p:attrNameLst>
                                      </p:cBhvr>
                                      <p:to>
                                        <p:strVal val="visible"/>
                                      </p:to>
                                    </p:set>
                                    <p:animEffect transition="in" filter="circle(in)">
                                      <p:cBhvr>
                                        <p:cTn id="54" dur="2000"/>
                                        <p:tgtEl>
                                          <p:spTgt spid="39"/>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21" presetClass="entr" presetSubtype="1" fill="hold" grpId="0" nodeType="clickEffect">
                                  <p:stCondLst>
                                    <p:cond delay="0"/>
                                  </p:stCondLst>
                                  <p:childTnLst>
                                    <p:set>
                                      <p:cBhvr>
                                        <p:cTn id="58" dur="1" fill="hold">
                                          <p:stCondLst>
                                            <p:cond delay="0"/>
                                          </p:stCondLst>
                                        </p:cTn>
                                        <p:tgtEl>
                                          <p:spTgt spid="50"/>
                                        </p:tgtEl>
                                        <p:attrNameLst>
                                          <p:attrName>style.visibility</p:attrName>
                                        </p:attrNameLst>
                                      </p:cBhvr>
                                      <p:to>
                                        <p:strVal val="visible"/>
                                      </p:to>
                                    </p:set>
                                    <p:animEffect transition="in" filter="wheel(1)">
                                      <p:cBhvr>
                                        <p:cTn id="59" dur="20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p:bldP spid="49" grpId="0"/>
      <p:bldP spid="50" grpId="0"/>
      <p:bldP spid="51" grpId="0"/>
      <p:bldP spid="5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
          <p:cNvSpPr>
            <a:spLocks noChangeArrowheads="1"/>
          </p:cNvSpPr>
          <p:nvPr/>
        </p:nvSpPr>
        <p:spPr bwMode="auto">
          <a:xfrm>
            <a:off x="152400" y="76200"/>
            <a:ext cx="3200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2800" b="1" u="sng">
                <a:solidFill>
                  <a:srgbClr val="FF0000"/>
                </a:solidFill>
                <a:latin typeface="Times New Roman" pitchFamily="18" charset="0"/>
                <a:cs typeface="Times New Roman" pitchFamily="18" charset="0"/>
              </a:rPr>
              <a:t>Bài 36: (SGK/22) </a:t>
            </a:r>
          </a:p>
        </p:txBody>
      </p:sp>
      <p:sp>
        <p:nvSpPr>
          <p:cNvPr id="3" name="TextBox 46"/>
          <p:cNvSpPr txBox="1">
            <a:spLocks noChangeArrowheads="1"/>
          </p:cNvSpPr>
          <p:nvPr/>
        </p:nvSpPr>
        <p:spPr bwMode="auto">
          <a:xfrm>
            <a:off x="2895600" y="2286000"/>
            <a:ext cx="2971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r>
              <a:rPr lang="en-US" sz="2800" b="1" u="sng">
                <a:solidFill>
                  <a:srgbClr val="FF0000"/>
                </a:solidFill>
                <a:latin typeface="Times New Roman" pitchFamily="18" charset="0"/>
                <a:cs typeface="Times New Roman" pitchFamily="18" charset="0"/>
              </a:rPr>
              <a:t>Bài giải:</a:t>
            </a:r>
          </a:p>
        </p:txBody>
      </p:sp>
      <p:sp>
        <p:nvSpPr>
          <p:cNvPr id="12292" name="Text Box 15"/>
          <p:cNvSpPr txBox="1">
            <a:spLocks noChangeArrowheads="1"/>
          </p:cNvSpPr>
          <p:nvPr/>
        </p:nvSpPr>
        <p:spPr bwMode="auto">
          <a:xfrm>
            <a:off x="1600200" y="1524000"/>
            <a:ext cx="19812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spcBef>
                <a:spcPct val="50000"/>
              </a:spcBef>
            </a:pPr>
            <a:r>
              <a:rPr lang="de-DE" sz="2800" b="1">
                <a:solidFill>
                  <a:srgbClr val="0000CC"/>
                </a:solidFill>
                <a:latin typeface="Times New Roman" pitchFamily="18" charset="0"/>
                <a:cs typeface="Times New Roman" pitchFamily="18" charset="0"/>
              </a:rPr>
              <a:t>c)  </a:t>
            </a:r>
            <a:r>
              <a:rPr lang="en-US" sz="2800" b="1">
                <a:solidFill>
                  <a:srgbClr val="0000CC"/>
                </a:solidFill>
                <a:latin typeface="Times New Roman" pitchFamily="18" charset="0"/>
                <a:cs typeface="Times New Roman" pitchFamily="18" charset="0"/>
              </a:rPr>
              <a:t>2</a:t>
            </a:r>
            <a:r>
              <a:rPr lang="de-DE" sz="2800" b="1">
                <a:solidFill>
                  <a:srgbClr val="0000CC"/>
                </a:solidFill>
                <a:latin typeface="Times New Roman" pitchFamily="18" charset="0"/>
                <a:cs typeface="Times New Roman" pitchFamily="18" charset="0"/>
              </a:rPr>
              <a:t>5</a:t>
            </a:r>
            <a:r>
              <a:rPr lang="vi-VN" sz="2800" b="1" baseline="30000">
                <a:solidFill>
                  <a:srgbClr val="0000CC"/>
                </a:solidFill>
                <a:latin typeface="Times New Roman" pitchFamily="18" charset="0"/>
                <a:cs typeface="Times New Roman" pitchFamily="18" charset="0"/>
              </a:rPr>
              <a:t>4</a:t>
            </a:r>
            <a:r>
              <a:rPr lang="de-DE" sz="2800" b="1">
                <a:solidFill>
                  <a:srgbClr val="0000CC"/>
                </a:solidFill>
                <a:latin typeface="Times New Roman" pitchFamily="18" charset="0"/>
                <a:cs typeface="Times New Roman" pitchFamily="18" charset="0"/>
              </a:rPr>
              <a:t> . 2</a:t>
            </a:r>
            <a:r>
              <a:rPr lang="vi-VN" sz="2800" b="1" baseline="30000">
                <a:solidFill>
                  <a:srgbClr val="0000CC"/>
                </a:solidFill>
                <a:latin typeface="Times New Roman" pitchFamily="18" charset="0"/>
                <a:cs typeface="Times New Roman" pitchFamily="18" charset="0"/>
              </a:rPr>
              <a:t>8</a:t>
            </a:r>
            <a:endParaRPr lang="vi-VN" sz="2800">
              <a:solidFill>
                <a:srgbClr val="0000CC"/>
              </a:solidFill>
              <a:latin typeface="Times New Roman" pitchFamily="18" charset="0"/>
              <a:cs typeface="Times New Roman" pitchFamily="18" charset="0"/>
            </a:endParaRPr>
          </a:p>
        </p:txBody>
      </p:sp>
      <p:sp>
        <p:nvSpPr>
          <p:cNvPr id="12293" name="Text Box 16"/>
          <p:cNvSpPr txBox="1">
            <a:spLocks noChangeArrowheads="1"/>
          </p:cNvSpPr>
          <p:nvPr/>
        </p:nvSpPr>
        <p:spPr bwMode="auto">
          <a:xfrm>
            <a:off x="4343400" y="1524000"/>
            <a:ext cx="24384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spcBef>
                <a:spcPct val="50000"/>
              </a:spcBef>
            </a:pPr>
            <a:r>
              <a:rPr lang="en-US" sz="2800" b="1">
                <a:solidFill>
                  <a:srgbClr val="0000CC"/>
                </a:solidFill>
                <a:latin typeface="Times New Roman" pitchFamily="18" charset="0"/>
                <a:cs typeface="Times New Roman" pitchFamily="18" charset="0"/>
              </a:rPr>
              <a:t>e)    27</a:t>
            </a:r>
            <a:r>
              <a:rPr lang="en-US" sz="2800" b="1" baseline="30000">
                <a:solidFill>
                  <a:srgbClr val="0000CC"/>
                </a:solidFill>
                <a:latin typeface="Times New Roman" pitchFamily="18" charset="0"/>
                <a:cs typeface="Times New Roman" pitchFamily="18" charset="0"/>
              </a:rPr>
              <a:t>2</a:t>
            </a:r>
            <a:r>
              <a:rPr lang="en-US" sz="2800" b="1">
                <a:solidFill>
                  <a:srgbClr val="0000CC"/>
                </a:solidFill>
                <a:latin typeface="Times New Roman" pitchFamily="18" charset="0"/>
                <a:cs typeface="Times New Roman" pitchFamily="18" charset="0"/>
              </a:rPr>
              <a:t>  : 25</a:t>
            </a:r>
            <a:r>
              <a:rPr lang="en-US" sz="2800" b="1" baseline="30000">
                <a:solidFill>
                  <a:srgbClr val="0000CC"/>
                </a:solidFill>
                <a:latin typeface="Times New Roman" pitchFamily="18" charset="0"/>
                <a:cs typeface="Times New Roman" pitchFamily="18" charset="0"/>
              </a:rPr>
              <a:t>3</a:t>
            </a:r>
            <a:endParaRPr lang="vi-VN" sz="2800">
              <a:solidFill>
                <a:srgbClr val="0000CC"/>
              </a:solidFill>
              <a:latin typeface="Times New Roman" pitchFamily="18" charset="0"/>
              <a:cs typeface="Times New Roman" pitchFamily="18" charset="0"/>
            </a:endParaRPr>
          </a:p>
        </p:txBody>
      </p:sp>
      <p:sp>
        <p:nvSpPr>
          <p:cNvPr id="7" name="Text Box 17"/>
          <p:cNvSpPr txBox="1">
            <a:spLocks noChangeArrowheads="1"/>
          </p:cNvSpPr>
          <p:nvPr/>
        </p:nvSpPr>
        <p:spPr bwMode="auto">
          <a:xfrm>
            <a:off x="1066800" y="3140075"/>
            <a:ext cx="61722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spcBef>
                <a:spcPct val="50000"/>
              </a:spcBef>
            </a:pPr>
            <a:r>
              <a:rPr lang="en-US" sz="2800" b="1">
                <a:solidFill>
                  <a:srgbClr val="0000CC"/>
                </a:solidFill>
                <a:latin typeface="Times New Roman" pitchFamily="18" charset="0"/>
                <a:cs typeface="Times New Roman" pitchFamily="18" charset="0"/>
              </a:rPr>
              <a:t>c) </a:t>
            </a:r>
            <a:r>
              <a:rPr lang="vi-VN" sz="2800" b="1">
                <a:solidFill>
                  <a:srgbClr val="0000CC"/>
                </a:solidFill>
                <a:latin typeface="Times New Roman" pitchFamily="18" charset="0"/>
                <a:cs typeface="Times New Roman" pitchFamily="18" charset="0"/>
              </a:rPr>
              <a:t>2</a:t>
            </a:r>
            <a:r>
              <a:rPr lang="en-US" sz="2800" b="1">
                <a:solidFill>
                  <a:srgbClr val="0000CC"/>
                </a:solidFill>
                <a:latin typeface="Times New Roman" pitchFamily="18" charset="0"/>
                <a:cs typeface="Times New Roman" pitchFamily="18" charset="0"/>
              </a:rPr>
              <a:t>5</a:t>
            </a:r>
            <a:r>
              <a:rPr lang="en-US" sz="2800" b="1" baseline="30000">
                <a:solidFill>
                  <a:srgbClr val="0000CC"/>
                </a:solidFill>
                <a:latin typeface="Times New Roman" pitchFamily="18" charset="0"/>
                <a:cs typeface="Times New Roman" pitchFamily="18" charset="0"/>
              </a:rPr>
              <a:t>4</a:t>
            </a:r>
            <a:r>
              <a:rPr lang="en-US" sz="2800" b="1">
                <a:solidFill>
                  <a:srgbClr val="0000CC"/>
                </a:solidFill>
                <a:latin typeface="Times New Roman" pitchFamily="18" charset="0"/>
                <a:cs typeface="Times New Roman" pitchFamily="18" charset="0"/>
              </a:rPr>
              <a:t> . 2</a:t>
            </a:r>
            <a:r>
              <a:rPr lang="en-US" sz="2800" b="1" baseline="30000">
                <a:solidFill>
                  <a:srgbClr val="0000CC"/>
                </a:solidFill>
                <a:latin typeface="Times New Roman" pitchFamily="18" charset="0"/>
                <a:cs typeface="Times New Roman" pitchFamily="18" charset="0"/>
              </a:rPr>
              <a:t>8</a:t>
            </a:r>
            <a:r>
              <a:rPr lang="en-US" sz="2800" b="1">
                <a:solidFill>
                  <a:srgbClr val="0000CC"/>
                </a:solidFill>
                <a:latin typeface="Times New Roman" pitchFamily="18" charset="0"/>
                <a:cs typeface="Times New Roman" pitchFamily="18" charset="0"/>
              </a:rPr>
              <a:t> =(5 </a:t>
            </a:r>
            <a:r>
              <a:rPr lang="en-US" sz="2800" b="1" baseline="30000">
                <a:solidFill>
                  <a:srgbClr val="0000CC"/>
                </a:solidFill>
                <a:latin typeface="Times New Roman" pitchFamily="18" charset="0"/>
                <a:cs typeface="Times New Roman" pitchFamily="18" charset="0"/>
              </a:rPr>
              <a:t>2</a:t>
            </a:r>
            <a:r>
              <a:rPr lang="en-US" sz="2800" b="1">
                <a:solidFill>
                  <a:srgbClr val="0000CC"/>
                </a:solidFill>
                <a:latin typeface="Times New Roman" pitchFamily="18" charset="0"/>
                <a:cs typeface="Times New Roman" pitchFamily="18" charset="0"/>
              </a:rPr>
              <a:t>)</a:t>
            </a:r>
            <a:r>
              <a:rPr lang="en-US" sz="2800" b="1" baseline="30000">
                <a:solidFill>
                  <a:srgbClr val="0000CC"/>
                </a:solidFill>
                <a:latin typeface="Times New Roman" pitchFamily="18" charset="0"/>
                <a:cs typeface="Times New Roman" pitchFamily="18" charset="0"/>
              </a:rPr>
              <a:t>4</a:t>
            </a:r>
            <a:r>
              <a:rPr lang="en-US" sz="2800" b="1">
                <a:solidFill>
                  <a:srgbClr val="0000CC"/>
                </a:solidFill>
                <a:latin typeface="Times New Roman" pitchFamily="18" charset="0"/>
                <a:cs typeface="Times New Roman" pitchFamily="18" charset="0"/>
              </a:rPr>
              <a:t> . 2</a:t>
            </a:r>
            <a:r>
              <a:rPr lang="en-US" sz="2800" b="1" baseline="30000">
                <a:solidFill>
                  <a:srgbClr val="0000CC"/>
                </a:solidFill>
                <a:latin typeface="Times New Roman" pitchFamily="18" charset="0"/>
                <a:cs typeface="Times New Roman" pitchFamily="18" charset="0"/>
              </a:rPr>
              <a:t>8</a:t>
            </a:r>
            <a:r>
              <a:rPr lang="en-US" sz="2800" b="1">
                <a:solidFill>
                  <a:srgbClr val="0000CC"/>
                </a:solidFill>
                <a:latin typeface="Times New Roman" pitchFamily="18" charset="0"/>
                <a:cs typeface="Times New Roman" pitchFamily="18" charset="0"/>
              </a:rPr>
              <a:t> =5</a:t>
            </a:r>
            <a:r>
              <a:rPr lang="en-US" sz="2800" b="1" baseline="30000">
                <a:solidFill>
                  <a:srgbClr val="0000CC"/>
                </a:solidFill>
                <a:latin typeface="Times New Roman" pitchFamily="18" charset="0"/>
                <a:cs typeface="Times New Roman" pitchFamily="18" charset="0"/>
              </a:rPr>
              <a:t>8</a:t>
            </a:r>
            <a:r>
              <a:rPr lang="en-US" sz="2800" b="1">
                <a:solidFill>
                  <a:srgbClr val="0000CC"/>
                </a:solidFill>
                <a:latin typeface="Times New Roman" pitchFamily="18" charset="0"/>
                <a:cs typeface="Times New Roman" pitchFamily="18" charset="0"/>
              </a:rPr>
              <a:t>. 2</a:t>
            </a:r>
            <a:r>
              <a:rPr lang="en-US" sz="2800" b="1" baseline="30000">
                <a:solidFill>
                  <a:srgbClr val="0000CC"/>
                </a:solidFill>
                <a:latin typeface="Times New Roman" pitchFamily="18" charset="0"/>
                <a:cs typeface="Times New Roman" pitchFamily="18" charset="0"/>
              </a:rPr>
              <a:t>8</a:t>
            </a:r>
            <a:r>
              <a:rPr lang="en-US" sz="2800" b="1">
                <a:solidFill>
                  <a:srgbClr val="0000CC"/>
                </a:solidFill>
                <a:latin typeface="Times New Roman" pitchFamily="18" charset="0"/>
                <a:cs typeface="Times New Roman" pitchFamily="18" charset="0"/>
              </a:rPr>
              <a:t> =(5.2)</a:t>
            </a:r>
            <a:r>
              <a:rPr lang="en-US" sz="2800" b="1" baseline="30000">
                <a:solidFill>
                  <a:srgbClr val="0000CC"/>
                </a:solidFill>
                <a:latin typeface="Times New Roman" pitchFamily="18" charset="0"/>
                <a:cs typeface="Times New Roman" pitchFamily="18" charset="0"/>
              </a:rPr>
              <a:t>8</a:t>
            </a:r>
            <a:r>
              <a:rPr lang="en-US" sz="2800" b="1">
                <a:solidFill>
                  <a:srgbClr val="0000CC"/>
                </a:solidFill>
                <a:latin typeface="Times New Roman" pitchFamily="18" charset="0"/>
                <a:cs typeface="Times New Roman" pitchFamily="18" charset="0"/>
              </a:rPr>
              <a:t> =10</a:t>
            </a:r>
            <a:r>
              <a:rPr lang="en-US" sz="2800" b="1" baseline="30000">
                <a:solidFill>
                  <a:srgbClr val="0000CC"/>
                </a:solidFill>
                <a:latin typeface="Times New Roman" pitchFamily="18" charset="0"/>
                <a:cs typeface="Times New Roman" pitchFamily="18" charset="0"/>
              </a:rPr>
              <a:t>8</a:t>
            </a:r>
            <a:endParaRPr lang="vi-VN" sz="2800" b="1">
              <a:solidFill>
                <a:srgbClr val="0000CC"/>
              </a:solidFill>
              <a:latin typeface="Times New Roman" pitchFamily="18" charset="0"/>
              <a:cs typeface="Times New Roman" pitchFamily="18" charset="0"/>
            </a:endParaRPr>
          </a:p>
        </p:txBody>
      </p:sp>
      <p:grpSp>
        <p:nvGrpSpPr>
          <p:cNvPr id="8" name="Group 7"/>
          <p:cNvGrpSpPr>
            <a:grpSpLocks/>
          </p:cNvGrpSpPr>
          <p:nvPr/>
        </p:nvGrpSpPr>
        <p:grpSpPr bwMode="auto">
          <a:xfrm>
            <a:off x="1176338" y="3705225"/>
            <a:ext cx="6519862" cy="866775"/>
            <a:chOff x="1056" y="3118"/>
            <a:chExt cx="4107" cy="546"/>
          </a:xfrm>
        </p:grpSpPr>
        <p:sp>
          <p:nvSpPr>
            <p:cNvPr id="12297" name="Text Box 18"/>
            <p:cNvSpPr txBox="1">
              <a:spLocks noChangeArrowheads="1"/>
            </p:cNvSpPr>
            <p:nvPr/>
          </p:nvSpPr>
          <p:spPr bwMode="auto">
            <a:xfrm>
              <a:off x="1056" y="3245"/>
              <a:ext cx="3792" cy="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800" b="1">
                  <a:solidFill>
                    <a:srgbClr val="0000CC"/>
                  </a:solidFill>
                  <a:latin typeface="Times New Roman" pitchFamily="18" charset="0"/>
                  <a:cs typeface="Times New Roman" pitchFamily="18" charset="0"/>
                </a:rPr>
                <a:t>e)  27</a:t>
              </a:r>
              <a:r>
                <a:rPr lang="en-US" sz="2800" b="1" baseline="30000">
                  <a:solidFill>
                    <a:srgbClr val="0000CC"/>
                  </a:solidFill>
                  <a:latin typeface="Times New Roman" pitchFamily="18" charset="0"/>
                  <a:cs typeface="Times New Roman" pitchFamily="18" charset="0"/>
                </a:rPr>
                <a:t>2</a:t>
              </a:r>
              <a:r>
                <a:rPr lang="en-US" sz="2800" b="1">
                  <a:solidFill>
                    <a:srgbClr val="0000CC"/>
                  </a:solidFill>
                  <a:latin typeface="Times New Roman" pitchFamily="18" charset="0"/>
                  <a:cs typeface="Times New Roman" pitchFamily="18" charset="0"/>
                </a:rPr>
                <a:t> : 25 </a:t>
              </a:r>
              <a:r>
                <a:rPr lang="en-US" sz="2800" b="1" baseline="30000">
                  <a:solidFill>
                    <a:srgbClr val="0000CC"/>
                  </a:solidFill>
                  <a:latin typeface="Times New Roman" pitchFamily="18" charset="0"/>
                  <a:cs typeface="Times New Roman" pitchFamily="18" charset="0"/>
                </a:rPr>
                <a:t>3</a:t>
              </a:r>
              <a:r>
                <a:rPr lang="en-US" sz="2800" b="1">
                  <a:solidFill>
                    <a:srgbClr val="0000CC"/>
                  </a:solidFill>
                  <a:latin typeface="Times New Roman" pitchFamily="18" charset="0"/>
                  <a:cs typeface="Times New Roman" pitchFamily="18" charset="0"/>
                </a:rPr>
                <a:t>  = (3 </a:t>
              </a:r>
              <a:r>
                <a:rPr lang="en-US" sz="2800" b="1" baseline="30000">
                  <a:solidFill>
                    <a:srgbClr val="0000CC"/>
                  </a:solidFill>
                  <a:latin typeface="Times New Roman" pitchFamily="18" charset="0"/>
                  <a:cs typeface="Times New Roman" pitchFamily="18" charset="0"/>
                </a:rPr>
                <a:t>3</a:t>
              </a:r>
              <a:r>
                <a:rPr lang="en-US" sz="2800" b="1">
                  <a:solidFill>
                    <a:srgbClr val="0000CC"/>
                  </a:solidFill>
                  <a:latin typeface="Times New Roman" pitchFamily="18" charset="0"/>
                  <a:cs typeface="Times New Roman" pitchFamily="18" charset="0"/>
                </a:rPr>
                <a:t>)</a:t>
              </a:r>
              <a:r>
                <a:rPr lang="en-US" sz="2800" b="1" baseline="30000">
                  <a:solidFill>
                    <a:srgbClr val="0000CC"/>
                  </a:solidFill>
                  <a:latin typeface="Times New Roman" pitchFamily="18" charset="0"/>
                  <a:cs typeface="Times New Roman" pitchFamily="18" charset="0"/>
                </a:rPr>
                <a:t>2</a:t>
              </a:r>
              <a:r>
                <a:rPr lang="en-US" sz="2800" b="1">
                  <a:solidFill>
                    <a:srgbClr val="0000CC"/>
                  </a:solidFill>
                  <a:latin typeface="Times New Roman" pitchFamily="18" charset="0"/>
                  <a:cs typeface="Times New Roman" pitchFamily="18" charset="0"/>
                </a:rPr>
                <a:t>  : (5 </a:t>
              </a:r>
              <a:r>
                <a:rPr lang="en-US" sz="2800" b="1" baseline="30000">
                  <a:solidFill>
                    <a:srgbClr val="0000CC"/>
                  </a:solidFill>
                  <a:latin typeface="Times New Roman" pitchFamily="18" charset="0"/>
                  <a:cs typeface="Times New Roman" pitchFamily="18" charset="0"/>
                </a:rPr>
                <a:t>2</a:t>
              </a:r>
              <a:r>
                <a:rPr lang="en-US" sz="2800" b="1">
                  <a:solidFill>
                    <a:srgbClr val="0000CC"/>
                  </a:solidFill>
                  <a:latin typeface="Times New Roman" pitchFamily="18" charset="0"/>
                  <a:cs typeface="Times New Roman" pitchFamily="18" charset="0"/>
                </a:rPr>
                <a:t>)</a:t>
              </a:r>
              <a:r>
                <a:rPr lang="en-US" sz="2800" b="1" baseline="30000">
                  <a:solidFill>
                    <a:srgbClr val="0000CC"/>
                  </a:solidFill>
                  <a:latin typeface="Times New Roman" pitchFamily="18" charset="0"/>
                  <a:cs typeface="Times New Roman" pitchFamily="18" charset="0"/>
                </a:rPr>
                <a:t>3</a:t>
              </a:r>
              <a:r>
                <a:rPr lang="en-US" sz="2800" b="1">
                  <a:solidFill>
                    <a:srgbClr val="0000CC"/>
                  </a:solidFill>
                  <a:latin typeface="Times New Roman" pitchFamily="18" charset="0"/>
                  <a:cs typeface="Times New Roman" pitchFamily="18" charset="0"/>
                </a:rPr>
                <a:t> = 3</a:t>
              </a:r>
              <a:r>
                <a:rPr lang="en-US" sz="2800" b="1" baseline="30000">
                  <a:solidFill>
                    <a:srgbClr val="0000CC"/>
                  </a:solidFill>
                  <a:latin typeface="Times New Roman" pitchFamily="18" charset="0"/>
                  <a:cs typeface="Times New Roman" pitchFamily="18" charset="0"/>
                </a:rPr>
                <a:t>6</a:t>
              </a:r>
              <a:r>
                <a:rPr lang="en-US" sz="2800" b="1">
                  <a:solidFill>
                    <a:srgbClr val="0000CC"/>
                  </a:solidFill>
                  <a:latin typeface="Times New Roman" pitchFamily="18" charset="0"/>
                  <a:cs typeface="Times New Roman" pitchFamily="18" charset="0"/>
                </a:rPr>
                <a:t> : 5</a:t>
              </a:r>
              <a:r>
                <a:rPr lang="en-US" sz="2800" b="1" baseline="30000">
                  <a:solidFill>
                    <a:srgbClr val="0000CC"/>
                  </a:solidFill>
                  <a:latin typeface="Times New Roman" pitchFamily="18" charset="0"/>
                  <a:cs typeface="Times New Roman" pitchFamily="18" charset="0"/>
                </a:rPr>
                <a:t>6</a:t>
              </a:r>
              <a:r>
                <a:rPr lang="en-US" sz="2800" b="1">
                  <a:solidFill>
                    <a:srgbClr val="0000CC"/>
                  </a:solidFill>
                  <a:latin typeface="Times New Roman" pitchFamily="18" charset="0"/>
                  <a:cs typeface="Times New Roman" pitchFamily="18" charset="0"/>
                </a:rPr>
                <a:t> =</a:t>
              </a:r>
              <a:r>
                <a:rPr lang="vi-VN" sz="2800" b="1">
                  <a:solidFill>
                    <a:srgbClr val="0000CC"/>
                  </a:solidFill>
                  <a:latin typeface="Times New Roman" pitchFamily="18" charset="0"/>
                  <a:cs typeface="Times New Roman" pitchFamily="18" charset="0"/>
                </a:rPr>
                <a:t> </a:t>
              </a:r>
            </a:p>
          </p:txBody>
        </p:sp>
        <p:pic>
          <p:nvPicPr>
            <p:cNvPr id="12298"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79" y="3118"/>
              <a:ext cx="384" cy="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2296" name="TextBox 10"/>
          <p:cNvSpPr txBox="1">
            <a:spLocks noChangeArrowheads="1"/>
          </p:cNvSpPr>
          <p:nvPr/>
        </p:nvSpPr>
        <p:spPr bwMode="auto">
          <a:xfrm>
            <a:off x="0" y="695325"/>
            <a:ext cx="93059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800" b="1">
                <a:solidFill>
                  <a:srgbClr val="FF0000"/>
                </a:solidFill>
                <a:latin typeface="Times New Roman" pitchFamily="18" charset="0"/>
                <a:cs typeface="Times New Roman" pitchFamily="18" charset="0"/>
              </a:rPr>
              <a:t>Viết các biểu thức sau dưới dạng luỹ thừa của một số hữu tỉ</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ircle(in)">
                                      <p:cBhvr>
                                        <p:cTn id="12" dur="2000"/>
                                        <p:tgtEl>
                                          <p:spTgt spid="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1" presetClass="entr" presetSubtype="1"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heel(1)">
                                      <p:cBhvr>
                                        <p:cTn id="1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10"/>
          <p:cNvSpPr txBox="1">
            <a:spLocks noChangeArrowheads="1"/>
          </p:cNvSpPr>
          <p:nvPr/>
        </p:nvSpPr>
        <p:spPr bwMode="auto">
          <a:xfrm>
            <a:off x="2438400" y="0"/>
            <a:ext cx="4800600" cy="769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spcBef>
                <a:spcPct val="50000"/>
              </a:spcBef>
            </a:pPr>
            <a:r>
              <a:rPr lang="vi-VN" sz="4400" b="1">
                <a:solidFill>
                  <a:srgbClr val="FF0000"/>
                </a:solidFill>
                <a:latin typeface="Times New Roman" pitchFamily="18" charset="0"/>
                <a:cs typeface="Times New Roman" pitchFamily="18" charset="0"/>
              </a:rPr>
              <a:t>Ghi nh</a:t>
            </a:r>
            <a:r>
              <a:rPr lang="en-US" sz="4400" b="1">
                <a:solidFill>
                  <a:srgbClr val="FF0000"/>
                </a:solidFill>
                <a:latin typeface="Times New Roman" pitchFamily="18" charset="0"/>
                <a:cs typeface="Times New Roman" pitchFamily="18" charset="0"/>
              </a:rPr>
              <a:t>ớ</a:t>
            </a:r>
            <a:r>
              <a:rPr lang="vi-VN" sz="4400" b="1" i="1">
                <a:solidFill>
                  <a:srgbClr val="FF0000"/>
                </a:solidFill>
                <a:latin typeface="Times New Roman" pitchFamily="18" charset="0"/>
                <a:cs typeface="Times New Roman" pitchFamily="18" charset="0"/>
              </a:rPr>
              <a:t>:</a:t>
            </a:r>
            <a:r>
              <a:rPr lang="vi-VN" sz="4400">
                <a:solidFill>
                  <a:srgbClr val="FF0000"/>
                </a:solidFill>
                <a:latin typeface="Times New Roman" pitchFamily="18" charset="0"/>
                <a:cs typeface="Times New Roman" pitchFamily="18" charset="0"/>
              </a:rPr>
              <a:t> </a:t>
            </a:r>
          </a:p>
        </p:txBody>
      </p:sp>
      <p:grpSp>
        <p:nvGrpSpPr>
          <p:cNvPr id="3" name="Group 2"/>
          <p:cNvGrpSpPr>
            <a:grpSpLocks/>
          </p:cNvGrpSpPr>
          <p:nvPr/>
        </p:nvGrpSpPr>
        <p:grpSpPr bwMode="auto">
          <a:xfrm>
            <a:off x="1866900" y="1143000"/>
            <a:ext cx="5448300" cy="890589"/>
            <a:chOff x="2304" y="885"/>
            <a:chExt cx="2740" cy="561"/>
          </a:xfrm>
          <a:noFill/>
        </p:grpSpPr>
        <p:sp>
          <p:nvSpPr>
            <p:cNvPr id="18" name="Rectangle 17"/>
            <p:cNvSpPr>
              <a:spLocks noChangeArrowheads="1"/>
            </p:cNvSpPr>
            <p:nvPr/>
          </p:nvSpPr>
          <p:spPr bwMode="auto">
            <a:xfrm>
              <a:off x="2304" y="894"/>
              <a:ext cx="1008" cy="291"/>
            </a:xfrm>
            <a:prstGeom prst="rect">
              <a:avLst/>
            </a:prstGeom>
            <a:grpFill/>
            <a:ln w="28575">
              <a:noFill/>
              <a:miter lim="800000"/>
              <a:headEnd/>
              <a:tailEnd/>
            </a:ln>
          </p:spPr>
          <p:txBody>
            <a:bodyPr>
              <a:spAutoFit/>
            </a:bodyPr>
            <a:lstStyle>
              <a:defPPr>
                <a:defRPr lang="en-US"/>
              </a:defPPr>
              <a:lvl1pPr algn="l" rtl="0" fontAlgn="base">
                <a:spcBef>
                  <a:spcPct val="0"/>
                </a:spcBef>
                <a:spcAft>
                  <a:spcPct val="0"/>
                </a:spcAft>
                <a:defRPr kern="1200">
                  <a:solidFill>
                    <a:schemeClr val="tx1"/>
                  </a:solidFill>
                  <a:latin typeface=".VnTime" pitchFamily="34" charset="0"/>
                  <a:ea typeface="+mn-ea"/>
                  <a:cs typeface="Arial" charset="0"/>
                </a:defRPr>
              </a:lvl1pPr>
              <a:lvl2pPr marL="457200" algn="l" rtl="0" fontAlgn="base">
                <a:spcBef>
                  <a:spcPct val="0"/>
                </a:spcBef>
                <a:spcAft>
                  <a:spcPct val="0"/>
                </a:spcAft>
                <a:defRPr kern="1200">
                  <a:solidFill>
                    <a:schemeClr val="tx1"/>
                  </a:solidFill>
                  <a:latin typeface=".VnTime" pitchFamily="34" charset="0"/>
                  <a:ea typeface="+mn-ea"/>
                  <a:cs typeface="Arial" charset="0"/>
                </a:defRPr>
              </a:lvl2pPr>
              <a:lvl3pPr marL="914400" algn="l" rtl="0" fontAlgn="base">
                <a:spcBef>
                  <a:spcPct val="0"/>
                </a:spcBef>
                <a:spcAft>
                  <a:spcPct val="0"/>
                </a:spcAft>
                <a:defRPr kern="1200">
                  <a:solidFill>
                    <a:schemeClr val="tx1"/>
                  </a:solidFill>
                  <a:latin typeface=".VnTime" pitchFamily="34" charset="0"/>
                  <a:ea typeface="+mn-ea"/>
                  <a:cs typeface="Arial" charset="0"/>
                </a:defRPr>
              </a:lvl3pPr>
              <a:lvl4pPr marL="1371600" algn="l" rtl="0" fontAlgn="base">
                <a:spcBef>
                  <a:spcPct val="0"/>
                </a:spcBef>
                <a:spcAft>
                  <a:spcPct val="0"/>
                </a:spcAft>
                <a:defRPr kern="1200">
                  <a:solidFill>
                    <a:schemeClr val="tx1"/>
                  </a:solidFill>
                  <a:latin typeface=".VnTime" pitchFamily="34" charset="0"/>
                  <a:ea typeface="+mn-ea"/>
                  <a:cs typeface="Arial" charset="0"/>
                </a:defRPr>
              </a:lvl4pPr>
              <a:lvl5pPr marL="1828800" algn="l" rtl="0" fontAlgn="base">
                <a:spcBef>
                  <a:spcPct val="0"/>
                </a:spcBef>
                <a:spcAft>
                  <a:spcPct val="0"/>
                </a:spcAft>
                <a:defRPr kern="1200">
                  <a:solidFill>
                    <a:schemeClr val="tx1"/>
                  </a:solidFill>
                  <a:latin typeface=".VnTime" pitchFamily="34" charset="0"/>
                  <a:ea typeface="+mn-ea"/>
                  <a:cs typeface="Arial" charset="0"/>
                </a:defRPr>
              </a:lvl5pPr>
              <a:lvl6pPr marL="2286000" algn="l" defTabSz="914400" rtl="0" eaLnBrk="1" latinLnBrk="0" hangingPunct="1">
                <a:defRPr kern="1200">
                  <a:solidFill>
                    <a:schemeClr val="tx1"/>
                  </a:solidFill>
                  <a:latin typeface=".VnTime" pitchFamily="34" charset="0"/>
                  <a:ea typeface="+mn-ea"/>
                  <a:cs typeface="Arial" charset="0"/>
                </a:defRPr>
              </a:lvl6pPr>
              <a:lvl7pPr marL="2743200" algn="l" defTabSz="914400" rtl="0" eaLnBrk="1" latinLnBrk="0" hangingPunct="1">
                <a:defRPr kern="1200">
                  <a:solidFill>
                    <a:schemeClr val="tx1"/>
                  </a:solidFill>
                  <a:latin typeface=".VnTime" pitchFamily="34" charset="0"/>
                  <a:ea typeface="+mn-ea"/>
                  <a:cs typeface="Arial" charset="0"/>
                </a:defRPr>
              </a:lvl7pPr>
              <a:lvl8pPr marL="3200400" algn="l" defTabSz="914400" rtl="0" eaLnBrk="1" latinLnBrk="0" hangingPunct="1">
                <a:defRPr kern="1200">
                  <a:solidFill>
                    <a:schemeClr val="tx1"/>
                  </a:solidFill>
                  <a:latin typeface=".VnTime" pitchFamily="34" charset="0"/>
                  <a:ea typeface="+mn-ea"/>
                  <a:cs typeface="Arial" charset="0"/>
                </a:defRPr>
              </a:lvl8pPr>
              <a:lvl9pPr marL="3657600" algn="l" defTabSz="914400" rtl="0" eaLnBrk="1" latinLnBrk="0" hangingPunct="1">
                <a:defRPr kern="1200">
                  <a:solidFill>
                    <a:schemeClr val="tx1"/>
                  </a:solidFill>
                  <a:latin typeface=".VnTime" pitchFamily="34" charset="0"/>
                  <a:ea typeface="+mn-ea"/>
                  <a:cs typeface="Arial" charset="0"/>
                </a:defRPr>
              </a:lvl9pPr>
            </a:lstStyle>
            <a:p>
              <a:pPr>
                <a:defRPr/>
              </a:pPr>
              <a:r>
                <a:rPr lang="en-US" sz="2400" b="1">
                  <a:latin typeface="Times New Roman"/>
                  <a:cs typeface="Times New Roman" pitchFamily="18" charset="0"/>
                </a:rPr>
                <a:t> x</a:t>
              </a:r>
              <a:r>
                <a:rPr lang="en-US" sz="2400" b="1" baseline="30000">
                  <a:latin typeface="Times New Roman"/>
                  <a:cs typeface="Times New Roman" pitchFamily="18" charset="0"/>
                </a:rPr>
                <a:t>n</a:t>
              </a:r>
              <a:r>
                <a:rPr lang="en-US" sz="2400" b="1">
                  <a:latin typeface="Times New Roman"/>
                  <a:cs typeface="Times New Roman" pitchFamily="18" charset="0"/>
                </a:rPr>
                <a:t> = x.x…x  </a:t>
              </a:r>
              <a:r>
                <a:rPr lang="en-US" sz="2400" b="1" baseline="30000">
                  <a:latin typeface="Times New Roman"/>
                  <a:cs typeface="Times New Roman" pitchFamily="18" charset="0"/>
                </a:rPr>
                <a:t> </a:t>
              </a:r>
              <a:endParaRPr lang="en-US" sz="2400" b="1">
                <a:latin typeface="Times New Roman"/>
                <a:cs typeface="Times New Roman" pitchFamily="18" charset="0"/>
              </a:endParaRPr>
            </a:p>
          </p:txBody>
        </p:sp>
        <p:grpSp>
          <p:nvGrpSpPr>
            <p:cNvPr id="19" name="Group 18"/>
            <p:cNvGrpSpPr>
              <a:grpSpLocks/>
            </p:cNvGrpSpPr>
            <p:nvPr/>
          </p:nvGrpSpPr>
          <p:grpSpPr bwMode="auto">
            <a:xfrm>
              <a:off x="2598" y="885"/>
              <a:ext cx="2446" cy="561"/>
              <a:chOff x="1104" y="918"/>
              <a:chExt cx="2446" cy="561"/>
            </a:xfrm>
            <a:grpFill/>
          </p:grpSpPr>
          <p:sp>
            <p:nvSpPr>
              <p:cNvPr id="20" name="AutoShape 8"/>
              <p:cNvSpPr>
                <a:spLocks/>
              </p:cNvSpPr>
              <p:nvPr/>
            </p:nvSpPr>
            <p:spPr bwMode="auto">
              <a:xfrm rot="-5400000">
                <a:off x="1394" y="994"/>
                <a:ext cx="48" cy="399"/>
              </a:xfrm>
              <a:prstGeom prst="leftBrace">
                <a:avLst>
                  <a:gd name="adj1" fmla="val 152126"/>
                  <a:gd name="adj2" fmla="val 50000"/>
                </a:avLst>
              </a:prstGeom>
              <a:grpFill/>
              <a:ln w="9525">
                <a:noFill/>
                <a:round/>
                <a:headEnd/>
                <a:tailEnd/>
              </a:ln>
              <a:extLst/>
            </p:spPr>
            <p:txBody>
              <a:bodyPr vert="eaVert" wrap="none" anchor="ctr"/>
              <a:lstStyle>
                <a:defPPr>
                  <a:defRPr lang="en-US"/>
                </a:defPPr>
                <a:lvl1pPr algn="l" rtl="0" fontAlgn="base">
                  <a:spcBef>
                    <a:spcPct val="0"/>
                  </a:spcBef>
                  <a:spcAft>
                    <a:spcPct val="0"/>
                  </a:spcAft>
                  <a:defRPr kern="1200">
                    <a:solidFill>
                      <a:schemeClr val="tx1"/>
                    </a:solidFill>
                    <a:latin typeface=".VnTime" pitchFamily="34" charset="0"/>
                    <a:ea typeface="+mn-ea"/>
                    <a:cs typeface="Arial" charset="0"/>
                  </a:defRPr>
                </a:lvl1pPr>
                <a:lvl2pPr marL="457200" algn="l" rtl="0" fontAlgn="base">
                  <a:spcBef>
                    <a:spcPct val="0"/>
                  </a:spcBef>
                  <a:spcAft>
                    <a:spcPct val="0"/>
                  </a:spcAft>
                  <a:defRPr kern="1200">
                    <a:solidFill>
                      <a:schemeClr val="tx1"/>
                    </a:solidFill>
                    <a:latin typeface=".VnTime" pitchFamily="34" charset="0"/>
                    <a:ea typeface="+mn-ea"/>
                    <a:cs typeface="Arial" charset="0"/>
                  </a:defRPr>
                </a:lvl2pPr>
                <a:lvl3pPr marL="914400" algn="l" rtl="0" fontAlgn="base">
                  <a:spcBef>
                    <a:spcPct val="0"/>
                  </a:spcBef>
                  <a:spcAft>
                    <a:spcPct val="0"/>
                  </a:spcAft>
                  <a:defRPr kern="1200">
                    <a:solidFill>
                      <a:schemeClr val="tx1"/>
                    </a:solidFill>
                    <a:latin typeface=".VnTime" pitchFamily="34" charset="0"/>
                    <a:ea typeface="+mn-ea"/>
                    <a:cs typeface="Arial" charset="0"/>
                  </a:defRPr>
                </a:lvl3pPr>
                <a:lvl4pPr marL="1371600" algn="l" rtl="0" fontAlgn="base">
                  <a:spcBef>
                    <a:spcPct val="0"/>
                  </a:spcBef>
                  <a:spcAft>
                    <a:spcPct val="0"/>
                  </a:spcAft>
                  <a:defRPr kern="1200">
                    <a:solidFill>
                      <a:schemeClr val="tx1"/>
                    </a:solidFill>
                    <a:latin typeface=".VnTime" pitchFamily="34" charset="0"/>
                    <a:ea typeface="+mn-ea"/>
                    <a:cs typeface="Arial" charset="0"/>
                  </a:defRPr>
                </a:lvl4pPr>
                <a:lvl5pPr marL="1828800" algn="l" rtl="0" fontAlgn="base">
                  <a:spcBef>
                    <a:spcPct val="0"/>
                  </a:spcBef>
                  <a:spcAft>
                    <a:spcPct val="0"/>
                  </a:spcAft>
                  <a:defRPr kern="1200">
                    <a:solidFill>
                      <a:schemeClr val="tx1"/>
                    </a:solidFill>
                    <a:latin typeface=".VnTime" pitchFamily="34" charset="0"/>
                    <a:ea typeface="+mn-ea"/>
                    <a:cs typeface="Arial" charset="0"/>
                  </a:defRPr>
                </a:lvl5pPr>
                <a:lvl6pPr marL="2286000" algn="l" defTabSz="914400" rtl="0" eaLnBrk="1" latinLnBrk="0" hangingPunct="1">
                  <a:defRPr kern="1200">
                    <a:solidFill>
                      <a:schemeClr val="tx1"/>
                    </a:solidFill>
                    <a:latin typeface=".VnTime" pitchFamily="34" charset="0"/>
                    <a:ea typeface="+mn-ea"/>
                    <a:cs typeface="Arial" charset="0"/>
                  </a:defRPr>
                </a:lvl6pPr>
                <a:lvl7pPr marL="2743200" algn="l" defTabSz="914400" rtl="0" eaLnBrk="1" latinLnBrk="0" hangingPunct="1">
                  <a:defRPr kern="1200">
                    <a:solidFill>
                      <a:schemeClr val="tx1"/>
                    </a:solidFill>
                    <a:latin typeface=".VnTime" pitchFamily="34" charset="0"/>
                    <a:ea typeface="+mn-ea"/>
                    <a:cs typeface="Arial" charset="0"/>
                  </a:defRPr>
                </a:lvl7pPr>
                <a:lvl8pPr marL="3200400" algn="l" defTabSz="914400" rtl="0" eaLnBrk="1" latinLnBrk="0" hangingPunct="1">
                  <a:defRPr kern="1200">
                    <a:solidFill>
                      <a:schemeClr val="tx1"/>
                    </a:solidFill>
                    <a:latin typeface=".VnTime" pitchFamily="34" charset="0"/>
                    <a:ea typeface="+mn-ea"/>
                    <a:cs typeface="Arial" charset="0"/>
                  </a:defRPr>
                </a:lvl8pPr>
                <a:lvl9pPr marL="3657600" algn="l" defTabSz="914400" rtl="0" eaLnBrk="1" latinLnBrk="0" hangingPunct="1">
                  <a:defRPr kern="1200">
                    <a:solidFill>
                      <a:schemeClr val="tx1"/>
                    </a:solidFill>
                    <a:latin typeface=".VnTime" pitchFamily="34" charset="0"/>
                    <a:ea typeface="+mn-ea"/>
                    <a:cs typeface="Arial" charset="0"/>
                  </a:defRPr>
                </a:lvl9pPr>
              </a:lstStyle>
              <a:p>
                <a:pPr>
                  <a:defRPr/>
                </a:pPr>
                <a:endParaRPr lang="vi-VN" sz="2400">
                  <a:latin typeface="Times New Roman"/>
                </a:endParaRPr>
              </a:p>
            </p:txBody>
          </p:sp>
          <p:grpSp>
            <p:nvGrpSpPr>
              <p:cNvPr id="21" name="Group 20"/>
              <p:cNvGrpSpPr>
                <a:grpSpLocks/>
              </p:cNvGrpSpPr>
              <p:nvPr/>
            </p:nvGrpSpPr>
            <p:grpSpPr bwMode="auto">
              <a:xfrm>
                <a:off x="1104" y="918"/>
                <a:ext cx="2446" cy="561"/>
                <a:chOff x="864" y="738"/>
                <a:chExt cx="2446" cy="561"/>
              </a:xfrm>
              <a:grpFill/>
            </p:grpSpPr>
            <p:pic>
              <p:nvPicPr>
                <p:cNvPr id="22" name="Picture 2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16" y="738"/>
                  <a:ext cx="1394" cy="240"/>
                </a:xfrm>
                <a:prstGeom prst="rect">
                  <a:avLst/>
                </a:prstGeom>
                <a:grpFill/>
                <a:ln w="9525">
                  <a:no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3" name="Text Box 9"/>
                <p:cNvSpPr txBox="1">
                  <a:spLocks noChangeArrowheads="1"/>
                </p:cNvSpPr>
                <p:nvPr/>
              </p:nvSpPr>
              <p:spPr bwMode="auto">
                <a:xfrm>
                  <a:off x="864" y="1008"/>
                  <a:ext cx="834" cy="291"/>
                </a:xfrm>
                <a:prstGeom prst="rect">
                  <a:avLst/>
                </a:prstGeom>
                <a:grpFill/>
                <a:ln w="9525">
                  <a:noFill/>
                  <a:miter lim="800000"/>
                  <a:headEnd/>
                  <a:tailEnd/>
                </a:ln>
                <a:extLst/>
              </p:spPr>
              <p:txBody>
                <a:bodyPr>
                  <a:spAutoFit/>
                </a:bodyPr>
                <a:lstStyle>
                  <a:defPPr>
                    <a:defRPr lang="en-US"/>
                  </a:defPPr>
                  <a:lvl1pPr algn="l" rtl="0" fontAlgn="base">
                    <a:spcBef>
                      <a:spcPct val="0"/>
                    </a:spcBef>
                    <a:spcAft>
                      <a:spcPct val="0"/>
                    </a:spcAft>
                    <a:defRPr kern="1200">
                      <a:solidFill>
                        <a:schemeClr val="tx1"/>
                      </a:solidFill>
                      <a:latin typeface=".VnTime" pitchFamily="34" charset="0"/>
                      <a:ea typeface="+mn-ea"/>
                      <a:cs typeface="Arial" charset="0"/>
                    </a:defRPr>
                  </a:lvl1pPr>
                  <a:lvl2pPr marL="457200" algn="l" rtl="0" fontAlgn="base">
                    <a:spcBef>
                      <a:spcPct val="0"/>
                    </a:spcBef>
                    <a:spcAft>
                      <a:spcPct val="0"/>
                    </a:spcAft>
                    <a:defRPr kern="1200">
                      <a:solidFill>
                        <a:schemeClr val="tx1"/>
                      </a:solidFill>
                      <a:latin typeface=".VnTime" pitchFamily="34" charset="0"/>
                      <a:ea typeface="+mn-ea"/>
                      <a:cs typeface="Arial" charset="0"/>
                    </a:defRPr>
                  </a:lvl2pPr>
                  <a:lvl3pPr marL="914400" algn="l" rtl="0" fontAlgn="base">
                    <a:spcBef>
                      <a:spcPct val="0"/>
                    </a:spcBef>
                    <a:spcAft>
                      <a:spcPct val="0"/>
                    </a:spcAft>
                    <a:defRPr kern="1200">
                      <a:solidFill>
                        <a:schemeClr val="tx1"/>
                      </a:solidFill>
                      <a:latin typeface=".VnTime" pitchFamily="34" charset="0"/>
                      <a:ea typeface="+mn-ea"/>
                      <a:cs typeface="Arial" charset="0"/>
                    </a:defRPr>
                  </a:lvl3pPr>
                  <a:lvl4pPr marL="1371600" algn="l" rtl="0" fontAlgn="base">
                    <a:spcBef>
                      <a:spcPct val="0"/>
                    </a:spcBef>
                    <a:spcAft>
                      <a:spcPct val="0"/>
                    </a:spcAft>
                    <a:defRPr kern="1200">
                      <a:solidFill>
                        <a:schemeClr val="tx1"/>
                      </a:solidFill>
                      <a:latin typeface=".VnTime" pitchFamily="34" charset="0"/>
                      <a:ea typeface="+mn-ea"/>
                      <a:cs typeface="Arial" charset="0"/>
                    </a:defRPr>
                  </a:lvl4pPr>
                  <a:lvl5pPr marL="1828800" algn="l" rtl="0" fontAlgn="base">
                    <a:spcBef>
                      <a:spcPct val="0"/>
                    </a:spcBef>
                    <a:spcAft>
                      <a:spcPct val="0"/>
                    </a:spcAft>
                    <a:defRPr kern="1200">
                      <a:solidFill>
                        <a:schemeClr val="tx1"/>
                      </a:solidFill>
                      <a:latin typeface=".VnTime" pitchFamily="34" charset="0"/>
                      <a:ea typeface="+mn-ea"/>
                      <a:cs typeface="Arial" charset="0"/>
                    </a:defRPr>
                  </a:lvl5pPr>
                  <a:lvl6pPr marL="2286000" algn="l" defTabSz="914400" rtl="0" eaLnBrk="1" latinLnBrk="0" hangingPunct="1">
                    <a:defRPr kern="1200">
                      <a:solidFill>
                        <a:schemeClr val="tx1"/>
                      </a:solidFill>
                      <a:latin typeface=".VnTime" pitchFamily="34" charset="0"/>
                      <a:ea typeface="+mn-ea"/>
                      <a:cs typeface="Arial" charset="0"/>
                    </a:defRPr>
                  </a:lvl6pPr>
                  <a:lvl7pPr marL="2743200" algn="l" defTabSz="914400" rtl="0" eaLnBrk="1" latinLnBrk="0" hangingPunct="1">
                    <a:defRPr kern="1200">
                      <a:solidFill>
                        <a:schemeClr val="tx1"/>
                      </a:solidFill>
                      <a:latin typeface=".VnTime" pitchFamily="34" charset="0"/>
                      <a:ea typeface="+mn-ea"/>
                      <a:cs typeface="Arial" charset="0"/>
                    </a:defRPr>
                  </a:lvl7pPr>
                  <a:lvl8pPr marL="3200400" algn="l" defTabSz="914400" rtl="0" eaLnBrk="1" latinLnBrk="0" hangingPunct="1">
                    <a:defRPr kern="1200">
                      <a:solidFill>
                        <a:schemeClr val="tx1"/>
                      </a:solidFill>
                      <a:latin typeface=".VnTime" pitchFamily="34" charset="0"/>
                      <a:ea typeface="+mn-ea"/>
                      <a:cs typeface="Arial" charset="0"/>
                    </a:defRPr>
                  </a:lvl8pPr>
                  <a:lvl9pPr marL="3657600" algn="l" defTabSz="914400" rtl="0" eaLnBrk="1" latinLnBrk="0" hangingPunct="1">
                    <a:defRPr kern="1200">
                      <a:solidFill>
                        <a:schemeClr val="tx1"/>
                      </a:solidFill>
                      <a:latin typeface=".VnTime" pitchFamily="34" charset="0"/>
                      <a:ea typeface="+mn-ea"/>
                      <a:cs typeface="Arial" charset="0"/>
                    </a:defRPr>
                  </a:lvl9pPr>
                </a:lstStyle>
                <a:p>
                  <a:pPr>
                    <a:spcBef>
                      <a:spcPct val="50000"/>
                    </a:spcBef>
                    <a:defRPr/>
                  </a:pPr>
                  <a:r>
                    <a:rPr lang="en-US" sz="2400" b="1">
                      <a:latin typeface="Times New Roman"/>
                      <a:cs typeface="Times New Roman" pitchFamily="18" charset="0"/>
                    </a:rPr>
                    <a:t>n thừa số</a:t>
                  </a:r>
                </a:p>
              </p:txBody>
            </p:sp>
          </p:grpSp>
        </p:grpSp>
      </p:grpSp>
      <p:sp>
        <p:nvSpPr>
          <p:cNvPr id="13316" name="Rectangle 3"/>
          <p:cNvSpPr>
            <a:spLocks noChangeArrowheads="1"/>
          </p:cNvSpPr>
          <p:nvPr/>
        </p:nvSpPr>
        <p:spPr bwMode="auto">
          <a:xfrm>
            <a:off x="1866900" y="2509838"/>
            <a:ext cx="267652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p>
            <a:pPr>
              <a:spcBef>
                <a:spcPct val="50000"/>
              </a:spcBef>
            </a:pPr>
            <a:r>
              <a:rPr lang="en-US" sz="2400" b="1">
                <a:latin typeface="Times New Roman" pitchFamily="18" charset="0"/>
                <a:cs typeface="Times New Roman" pitchFamily="18" charset="0"/>
              </a:rPr>
              <a:t> x </a:t>
            </a:r>
            <a:r>
              <a:rPr lang="en-US" sz="2400" b="1" baseline="30000">
                <a:latin typeface="Times New Roman" pitchFamily="18" charset="0"/>
                <a:cs typeface="Times New Roman" pitchFamily="18" charset="0"/>
              </a:rPr>
              <a:t>m</a:t>
            </a:r>
            <a:r>
              <a:rPr lang="en-US" sz="2400" b="1">
                <a:latin typeface="Times New Roman" pitchFamily="18" charset="0"/>
                <a:cs typeface="Times New Roman" pitchFamily="18" charset="0"/>
              </a:rPr>
              <a:t> . x </a:t>
            </a:r>
            <a:r>
              <a:rPr lang="en-US" sz="2400" b="1" baseline="30000">
                <a:latin typeface="Times New Roman" pitchFamily="18" charset="0"/>
                <a:cs typeface="Times New Roman" pitchFamily="18" charset="0"/>
              </a:rPr>
              <a:t>n</a:t>
            </a:r>
            <a:r>
              <a:rPr lang="en-US" sz="2400" b="1">
                <a:latin typeface="Times New Roman" pitchFamily="18" charset="0"/>
                <a:cs typeface="Times New Roman" pitchFamily="18" charset="0"/>
              </a:rPr>
              <a:t> = x </a:t>
            </a:r>
            <a:r>
              <a:rPr lang="en-US" sz="2400" b="1" baseline="30000">
                <a:latin typeface="Times New Roman" pitchFamily="18" charset="0"/>
                <a:cs typeface="Times New Roman" pitchFamily="18" charset="0"/>
              </a:rPr>
              <a:t>m+n</a:t>
            </a:r>
            <a:r>
              <a:rPr lang="en-US" sz="2400" b="1">
                <a:solidFill>
                  <a:srgbClr val="FF0000"/>
                </a:solidFill>
                <a:latin typeface="Times New Roman" pitchFamily="18" charset="0"/>
                <a:cs typeface="Times New Roman" pitchFamily="18" charset="0"/>
              </a:rPr>
              <a:t> </a:t>
            </a:r>
          </a:p>
        </p:txBody>
      </p:sp>
      <p:sp>
        <p:nvSpPr>
          <p:cNvPr id="13317" name="Rectangle 4"/>
          <p:cNvSpPr>
            <a:spLocks noChangeArrowheads="1"/>
          </p:cNvSpPr>
          <p:nvPr/>
        </p:nvSpPr>
        <p:spPr bwMode="auto">
          <a:xfrm>
            <a:off x="1409700" y="3424238"/>
            <a:ext cx="52197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2400" b="1">
                <a:latin typeface="Times New Roman" pitchFamily="18" charset="0"/>
                <a:cs typeface="Times New Roman" pitchFamily="18" charset="0"/>
              </a:rPr>
              <a:t>x </a:t>
            </a:r>
            <a:r>
              <a:rPr lang="en-US" sz="2400" b="1" baseline="30000">
                <a:latin typeface="Times New Roman" pitchFamily="18" charset="0"/>
                <a:cs typeface="Times New Roman" pitchFamily="18" charset="0"/>
              </a:rPr>
              <a:t>m</a:t>
            </a:r>
            <a:r>
              <a:rPr lang="en-US" sz="2400" b="1">
                <a:latin typeface="Times New Roman" pitchFamily="18" charset="0"/>
                <a:cs typeface="Times New Roman" pitchFamily="18" charset="0"/>
              </a:rPr>
              <a:t> : x </a:t>
            </a:r>
            <a:r>
              <a:rPr lang="en-US" sz="2400" b="1" baseline="30000">
                <a:latin typeface="Times New Roman" pitchFamily="18" charset="0"/>
                <a:cs typeface="Times New Roman" pitchFamily="18" charset="0"/>
              </a:rPr>
              <a:t>n</a:t>
            </a:r>
            <a:r>
              <a:rPr lang="en-US" sz="2400" b="1">
                <a:latin typeface="Times New Roman" pitchFamily="18" charset="0"/>
                <a:cs typeface="Times New Roman" pitchFamily="18" charset="0"/>
              </a:rPr>
              <a:t> = x </a:t>
            </a:r>
            <a:r>
              <a:rPr lang="en-US" sz="2400" b="1" baseline="30000">
                <a:latin typeface="Times New Roman" pitchFamily="18" charset="0"/>
                <a:cs typeface="Times New Roman" pitchFamily="18" charset="0"/>
              </a:rPr>
              <a:t>m - n </a:t>
            </a:r>
            <a:r>
              <a:rPr lang="en-US" sz="2400" b="1">
                <a:latin typeface="Times New Roman" pitchFamily="18" charset="0"/>
                <a:cs typeface="Times New Roman" pitchFamily="18" charset="0"/>
              </a:rPr>
              <a:t>(Với </a:t>
            </a:r>
            <a:r>
              <a:rPr lang="vi-VN" sz="2400" b="1">
                <a:latin typeface="Times New Roman" pitchFamily="18" charset="0"/>
              </a:rPr>
              <a:t>x </a:t>
            </a:r>
            <a:r>
              <a:rPr lang="vi-VN" sz="2400" b="1">
                <a:latin typeface="Times New Roman" pitchFamily="18" charset="0"/>
                <a:sym typeface="Symbol" pitchFamily="18" charset="2"/>
              </a:rPr>
              <a:t></a:t>
            </a:r>
            <a:r>
              <a:rPr lang="vi-VN" sz="2400" b="1">
                <a:latin typeface="Times New Roman" pitchFamily="18" charset="0"/>
              </a:rPr>
              <a:t> 0; m </a:t>
            </a:r>
            <a:r>
              <a:rPr lang="vi-VN" sz="2400" b="1">
                <a:latin typeface="Times New Roman" pitchFamily="18" charset="0"/>
                <a:sym typeface="Symbol" pitchFamily="18" charset="2"/>
              </a:rPr>
              <a:t> n</a:t>
            </a:r>
            <a:r>
              <a:rPr lang="vi-VN" sz="2400" b="1">
                <a:latin typeface="Times New Roman" pitchFamily="18" charset="0"/>
              </a:rPr>
              <a:t>)</a:t>
            </a:r>
            <a:endParaRPr lang="en-US" sz="2400" b="1">
              <a:latin typeface="Times New Roman" pitchFamily="18" charset="0"/>
              <a:cs typeface="Times New Roman" pitchFamily="18" charset="0"/>
            </a:endParaRPr>
          </a:p>
        </p:txBody>
      </p:sp>
      <p:sp>
        <p:nvSpPr>
          <p:cNvPr id="13318" name="Text Box 39"/>
          <p:cNvSpPr txBox="1">
            <a:spLocks noChangeArrowheads="1"/>
          </p:cNvSpPr>
          <p:nvPr/>
        </p:nvSpPr>
        <p:spPr bwMode="auto">
          <a:xfrm>
            <a:off x="1704975" y="4414838"/>
            <a:ext cx="28384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spcBef>
                <a:spcPct val="50000"/>
              </a:spcBef>
            </a:pPr>
            <a:r>
              <a:rPr lang="en-US" sz="2400" b="1">
                <a:latin typeface="Times New Roman" pitchFamily="18" charset="0"/>
                <a:cs typeface="Times New Roman" pitchFamily="18" charset="0"/>
              </a:rPr>
              <a:t> (x </a:t>
            </a:r>
            <a:r>
              <a:rPr lang="en-US" sz="2400" b="1" baseline="30000">
                <a:latin typeface="Times New Roman" pitchFamily="18" charset="0"/>
                <a:cs typeface="Times New Roman" pitchFamily="18" charset="0"/>
              </a:rPr>
              <a:t>m</a:t>
            </a:r>
            <a:r>
              <a:rPr lang="en-US" sz="2400" b="1">
                <a:latin typeface="Times New Roman" pitchFamily="18" charset="0"/>
                <a:cs typeface="Times New Roman" pitchFamily="18" charset="0"/>
              </a:rPr>
              <a:t>)</a:t>
            </a:r>
            <a:r>
              <a:rPr lang="en-US" sz="2400" b="1" baseline="30000">
                <a:latin typeface="Times New Roman" pitchFamily="18" charset="0"/>
                <a:cs typeface="Times New Roman" pitchFamily="18" charset="0"/>
              </a:rPr>
              <a:t>n</a:t>
            </a:r>
            <a:r>
              <a:rPr lang="en-US" sz="2400" b="1">
                <a:latin typeface="Times New Roman" pitchFamily="18" charset="0"/>
                <a:cs typeface="Times New Roman" pitchFamily="18" charset="0"/>
              </a:rPr>
              <a:t> = x </a:t>
            </a:r>
            <a:r>
              <a:rPr lang="en-US" sz="2400" b="1" baseline="30000">
                <a:latin typeface="Times New Roman" pitchFamily="18" charset="0"/>
                <a:cs typeface="Times New Roman" pitchFamily="18" charset="0"/>
              </a:rPr>
              <a:t>m . n</a:t>
            </a:r>
            <a:endParaRPr lang="en-US" sz="2400" b="1">
              <a:latin typeface="Times New Roman" pitchFamily="18" charset="0"/>
              <a:cs typeface="Times New Roman" pitchFamily="18" charset="0"/>
            </a:endParaRPr>
          </a:p>
        </p:txBody>
      </p:sp>
      <p:sp>
        <p:nvSpPr>
          <p:cNvPr id="13319" name="Text Box 29"/>
          <p:cNvSpPr txBox="1">
            <a:spLocks noChangeArrowheads="1"/>
          </p:cNvSpPr>
          <p:nvPr/>
        </p:nvSpPr>
        <p:spPr bwMode="auto">
          <a:xfrm>
            <a:off x="695325" y="2033588"/>
            <a:ext cx="5934075" cy="461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spcBef>
                <a:spcPct val="50000"/>
              </a:spcBef>
            </a:pPr>
            <a:r>
              <a:rPr lang="vi-VN" sz="2400" b="1">
                <a:solidFill>
                  <a:srgbClr val="006600"/>
                </a:solidFill>
                <a:latin typeface="Times New Roman" pitchFamily="18" charset="0"/>
              </a:rPr>
              <a:t>2)  Tích 2 luỹ thừa cùng cơ số </a:t>
            </a:r>
          </a:p>
        </p:txBody>
      </p:sp>
      <p:sp>
        <p:nvSpPr>
          <p:cNvPr id="13320" name="Text Box 39"/>
          <p:cNvSpPr txBox="1">
            <a:spLocks noChangeArrowheads="1"/>
          </p:cNvSpPr>
          <p:nvPr/>
        </p:nvSpPr>
        <p:spPr bwMode="auto">
          <a:xfrm>
            <a:off x="647700" y="609600"/>
            <a:ext cx="35814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spcBef>
                <a:spcPct val="50000"/>
              </a:spcBef>
            </a:pPr>
            <a:r>
              <a:rPr lang="en-US" sz="2400" b="1">
                <a:solidFill>
                  <a:srgbClr val="006600"/>
                </a:solidFill>
                <a:latin typeface="Times New Roman" pitchFamily="18" charset="0"/>
              </a:rPr>
              <a:t>1. </a:t>
            </a:r>
            <a:r>
              <a:rPr lang="en-US" sz="2400" b="1" u="sng">
                <a:solidFill>
                  <a:srgbClr val="006600"/>
                </a:solidFill>
                <a:latin typeface="Times New Roman" pitchFamily="18" charset="0"/>
              </a:rPr>
              <a:t>Định nghĩa</a:t>
            </a:r>
            <a:r>
              <a:rPr lang="en-US" sz="2400" b="1">
                <a:solidFill>
                  <a:srgbClr val="006600"/>
                </a:solidFill>
                <a:latin typeface="Times New Roman" pitchFamily="18" charset="0"/>
              </a:rPr>
              <a:t> :</a:t>
            </a:r>
          </a:p>
        </p:txBody>
      </p:sp>
      <p:sp>
        <p:nvSpPr>
          <p:cNvPr id="13321" name="Text Box 44"/>
          <p:cNvSpPr txBox="1">
            <a:spLocks noChangeArrowheads="1"/>
          </p:cNvSpPr>
          <p:nvPr/>
        </p:nvSpPr>
        <p:spPr bwMode="auto">
          <a:xfrm>
            <a:off x="685800" y="2967038"/>
            <a:ext cx="4457700" cy="830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spcBef>
                <a:spcPct val="50000"/>
              </a:spcBef>
            </a:pPr>
            <a:r>
              <a:rPr lang="vi-VN" sz="2400" b="1">
                <a:solidFill>
                  <a:srgbClr val="006600"/>
                </a:solidFill>
                <a:latin typeface="Times New Roman" pitchFamily="18" charset="0"/>
              </a:rPr>
              <a:t>3)  </a:t>
            </a:r>
            <a:r>
              <a:rPr lang="vi-VN" sz="2400" b="1">
                <a:solidFill>
                  <a:srgbClr val="006600"/>
                </a:solidFill>
                <a:latin typeface="Times New Roman" pitchFamily="18" charset="0"/>
                <a:cs typeface="Times New Roman" pitchFamily="18" charset="0"/>
              </a:rPr>
              <a:t>Thư</a:t>
            </a:r>
            <a:r>
              <a:rPr lang="en-US" sz="2400" b="1">
                <a:solidFill>
                  <a:srgbClr val="006600"/>
                </a:solidFill>
                <a:latin typeface="Times New Roman" pitchFamily="18" charset="0"/>
                <a:cs typeface="Times New Roman" pitchFamily="18" charset="0"/>
              </a:rPr>
              <a:t>ươ</a:t>
            </a:r>
            <a:r>
              <a:rPr lang="vi-VN" sz="2400" b="1">
                <a:solidFill>
                  <a:srgbClr val="006600"/>
                </a:solidFill>
                <a:latin typeface="Times New Roman" pitchFamily="18" charset="0"/>
                <a:cs typeface="Times New Roman" pitchFamily="18" charset="0"/>
              </a:rPr>
              <a:t>ng</a:t>
            </a:r>
            <a:r>
              <a:rPr lang="vi-VN" sz="2400" b="1">
                <a:solidFill>
                  <a:srgbClr val="006600"/>
                </a:solidFill>
                <a:latin typeface="Times New Roman" pitchFamily="18" charset="0"/>
              </a:rPr>
              <a:t> 2 luỹ thừa cùng cơ số </a:t>
            </a:r>
          </a:p>
        </p:txBody>
      </p:sp>
      <p:sp>
        <p:nvSpPr>
          <p:cNvPr id="13322" name="Text Box 46"/>
          <p:cNvSpPr txBox="1">
            <a:spLocks noChangeArrowheads="1"/>
          </p:cNvSpPr>
          <p:nvPr/>
        </p:nvSpPr>
        <p:spPr bwMode="auto">
          <a:xfrm>
            <a:off x="723900" y="3957638"/>
            <a:ext cx="5205413" cy="461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spcBef>
                <a:spcPct val="50000"/>
              </a:spcBef>
            </a:pPr>
            <a:r>
              <a:rPr lang="vi-VN" sz="2400" b="1">
                <a:solidFill>
                  <a:srgbClr val="006600"/>
                </a:solidFill>
                <a:latin typeface="Times New Roman" pitchFamily="18" charset="0"/>
              </a:rPr>
              <a:t>4)  Luỹ thừa của luỹ thừa : </a:t>
            </a:r>
          </a:p>
        </p:txBody>
      </p:sp>
      <p:sp>
        <p:nvSpPr>
          <p:cNvPr id="13323" name="Text Box 47"/>
          <p:cNvSpPr txBox="1">
            <a:spLocks noChangeArrowheads="1"/>
          </p:cNvSpPr>
          <p:nvPr/>
        </p:nvSpPr>
        <p:spPr bwMode="auto">
          <a:xfrm>
            <a:off x="752475" y="5710238"/>
            <a:ext cx="3971925" cy="461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spcBef>
                <a:spcPct val="50000"/>
              </a:spcBef>
            </a:pPr>
            <a:r>
              <a:rPr lang="en-US" sz="2400" b="1">
                <a:solidFill>
                  <a:srgbClr val="006600"/>
                </a:solidFill>
                <a:latin typeface="Times New Roman" pitchFamily="18" charset="0"/>
              </a:rPr>
              <a:t>6) Luỹ thừa của một </a:t>
            </a:r>
            <a:r>
              <a:rPr lang="en-US" sz="2400" b="1">
                <a:solidFill>
                  <a:srgbClr val="006600"/>
                </a:solidFill>
                <a:latin typeface="Times New Roman" pitchFamily="18" charset="0"/>
                <a:cs typeface="Times New Roman" pitchFamily="18" charset="0"/>
              </a:rPr>
              <a:t>th­ương</a:t>
            </a:r>
            <a:endParaRPr lang="vi-VN" sz="2400" b="1">
              <a:solidFill>
                <a:srgbClr val="006600"/>
              </a:solidFill>
              <a:latin typeface="Times New Roman" pitchFamily="18" charset="0"/>
              <a:cs typeface="Times New Roman" pitchFamily="18" charset="0"/>
            </a:endParaRPr>
          </a:p>
        </p:txBody>
      </p:sp>
      <p:sp>
        <p:nvSpPr>
          <p:cNvPr id="13324" name="Text Box 48"/>
          <p:cNvSpPr txBox="1">
            <a:spLocks noChangeArrowheads="1"/>
          </p:cNvSpPr>
          <p:nvPr/>
        </p:nvSpPr>
        <p:spPr bwMode="auto">
          <a:xfrm>
            <a:off x="762000" y="4872038"/>
            <a:ext cx="3971925" cy="461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spcBef>
                <a:spcPct val="50000"/>
              </a:spcBef>
            </a:pPr>
            <a:r>
              <a:rPr lang="en-US" sz="2400" b="1">
                <a:solidFill>
                  <a:srgbClr val="006600"/>
                </a:solidFill>
                <a:latin typeface="Times New Roman" pitchFamily="18" charset="0"/>
              </a:rPr>
              <a:t>5) Luỹ thừa của một tích</a:t>
            </a:r>
            <a:endParaRPr lang="vi-VN" sz="2400" b="1">
              <a:solidFill>
                <a:srgbClr val="006600"/>
              </a:solidFill>
              <a:latin typeface="Times New Roman" pitchFamily="18" charset="0"/>
            </a:endParaRPr>
          </a:p>
        </p:txBody>
      </p:sp>
      <p:sp>
        <p:nvSpPr>
          <p:cNvPr id="13325" name="Text Box 49"/>
          <p:cNvSpPr txBox="1">
            <a:spLocks noChangeArrowheads="1"/>
          </p:cNvSpPr>
          <p:nvPr/>
        </p:nvSpPr>
        <p:spPr bwMode="auto">
          <a:xfrm>
            <a:off x="1781175" y="5329238"/>
            <a:ext cx="2133600" cy="461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spcBef>
                <a:spcPct val="50000"/>
              </a:spcBef>
            </a:pPr>
            <a:r>
              <a:rPr lang="vi-VN" sz="2400">
                <a:latin typeface="Times New Roman" pitchFamily="18" charset="0"/>
              </a:rPr>
              <a:t>(x. y)</a:t>
            </a:r>
            <a:r>
              <a:rPr lang="vi-VN" sz="2400" baseline="30000">
                <a:latin typeface="Times New Roman" pitchFamily="18" charset="0"/>
              </a:rPr>
              <a:t>n</a:t>
            </a:r>
            <a:r>
              <a:rPr lang="vi-VN" sz="2400">
                <a:latin typeface="Times New Roman" pitchFamily="18" charset="0"/>
              </a:rPr>
              <a:t> = x</a:t>
            </a:r>
            <a:r>
              <a:rPr lang="vi-VN" sz="2400" baseline="30000">
                <a:latin typeface="Times New Roman" pitchFamily="18" charset="0"/>
              </a:rPr>
              <a:t>n</a:t>
            </a:r>
            <a:r>
              <a:rPr lang="vi-VN" sz="2400">
                <a:latin typeface="Times New Roman" pitchFamily="18" charset="0"/>
              </a:rPr>
              <a:t> . y</a:t>
            </a:r>
            <a:r>
              <a:rPr lang="vi-VN" sz="2400" baseline="30000">
                <a:latin typeface="Times New Roman" pitchFamily="18" charset="0"/>
              </a:rPr>
              <a:t>n</a:t>
            </a:r>
            <a:endParaRPr lang="vi-VN" sz="2400">
              <a:latin typeface="Times New Roman" pitchFamily="18" charset="0"/>
            </a:endParaRPr>
          </a:p>
        </p:txBody>
      </p:sp>
      <p:grpSp>
        <p:nvGrpSpPr>
          <p:cNvPr id="13326" name="Group 13"/>
          <p:cNvGrpSpPr>
            <a:grpSpLocks/>
          </p:cNvGrpSpPr>
          <p:nvPr/>
        </p:nvGrpSpPr>
        <p:grpSpPr bwMode="auto">
          <a:xfrm>
            <a:off x="1824038" y="6172200"/>
            <a:ext cx="3814762" cy="685800"/>
            <a:chOff x="3780" y="2931"/>
            <a:chExt cx="1474" cy="432"/>
          </a:xfrm>
        </p:grpSpPr>
        <p:sp>
          <p:nvSpPr>
            <p:cNvPr id="13327" name="Text Box 50"/>
            <p:cNvSpPr txBox="1">
              <a:spLocks noChangeArrowheads="1"/>
            </p:cNvSpPr>
            <p:nvPr/>
          </p:nvSpPr>
          <p:spPr bwMode="auto">
            <a:xfrm>
              <a:off x="3984" y="3024"/>
              <a:ext cx="1270"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spcBef>
                  <a:spcPct val="50000"/>
                </a:spcBef>
              </a:pPr>
              <a:r>
                <a:rPr lang="vi-VN" sz="2400">
                  <a:latin typeface="Times New Roman" pitchFamily="18" charset="0"/>
                </a:rPr>
                <a:t> =       (y </a:t>
              </a:r>
              <a:r>
                <a:rPr lang="vi-VN" sz="2400">
                  <a:latin typeface="Times New Roman" pitchFamily="18" charset="0"/>
                  <a:sym typeface="Symbol" pitchFamily="18" charset="2"/>
                </a:rPr>
                <a:t></a:t>
              </a:r>
              <a:r>
                <a:rPr lang="vi-VN" sz="2400">
                  <a:latin typeface="Times New Roman" pitchFamily="18" charset="0"/>
                </a:rPr>
                <a:t> 0)</a:t>
              </a:r>
            </a:p>
          </p:txBody>
        </p:sp>
        <p:pic>
          <p:nvPicPr>
            <p:cNvPr id="13328" name="Picture 1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80" y="2931"/>
              <a:ext cx="333"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9" name="Picture 16"/>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139" y="2958"/>
              <a:ext cx="233" cy="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17463"/>
            <a:ext cx="9144000" cy="6840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9030" name="WordArt 6"/>
          <p:cNvSpPr>
            <a:spLocks noChangeArrowheads="1" noChangeShapeType="1" noTextEdit="1"/>
          </p:cNvSpPr>
          <p:nvPr/>
        </p:nvSpPr>
        <p:spPr bwMode="auto">
          <a:xfrm>
            <a:off x="1066800" y="1981200"/>
            <a:ext cx="7148513" cy="20574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vi-VN" sz="3200" b="1" kern="10">
                <a:solidFill>
                  <a:srgbClr val="FF0000"/>
                </a:solidFill>
                <a:latin typeface="Times New Roman"/>
                <a:cs typeface="Times New Roman"/>
              </a:rPr>
              <a:t>CHÂN THÀNH CÁM ƠN </a:t>
            </a:r>
          </a:p>
          <a:p>
            <a:pPr algn="ctr"/>
            <a:r>
              <a:rPr lang="vi-VN" sz="3200" b="1" kern="10">
                <a:solidFill>
                  <a:srgbClr val="FF0000"/>
                </a:solidFill>
                <a:latin typeface="Times New Roman"/>
                <a:cs typeface="Times New Roman"/>
              </a:rPr>
              <a:t>CÁC THẦY CÔ GIÁO VÀ CÁC EM HỌC SINH</a:t>
            </a:r>
            <a:endParaRPr lang="en-US" sz="3200" b="1" kern="10">
              <a:solidFill>
                <a:srgbClr val="FF0000"/>
              </a:solidFill>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9030"/>
                                        </p:tgtEl>
                                        <p:attrNameLst>
                                          <p:attrName>style.visibility</p:attrName>
                                        </p:attrNameLst>
                                      </p:cBhvr>
                                      <p:to>
                                        <p:strVal val="visible"/>
                                      </p:to>
                                    </p:set>
                                    <p:anim calcmode="lin" valueType="num">
                                      <p:cBhvr additive="base">
                                        <p:cTn id="7" dur="500" fill="hold"/>
                                        <p:tgtEl>
                                          <p:spTgt spid="129030"/>
                                        </p:tgtEl>
                                        <p:attrNameLst>
                                          <p:attrName>ppt_x</p:attrName>
                                        </p:attrNameLst>
                                      </p:cBhvr>
                                      <p:tavLst>
                                        <p:tav tm="0">
                                          <p:val>
                                            <p:strVal val="#ppt_x"/>
                                          </p:val>
                                        </p:tav>
                                        <p:tav tm="100000">
                                          <p:val>
                                            <p:strVal val="#ppt_x"/>
                                          </p:val>
                                        </p:tav>
                                      </p:tavLst>
                                    </p:anim>
                                    <p:anim calcmode="lin" valueType="num">
                                      <p:cBhvr additive="base">
                                        <p:cTn id="8" dur="500" fill="hold"/>
                                        <p:tgtEl>
                                          <p:spTgt spid="1290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03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5"/>
          <p:cNvSpPr txBox="1">
            <a:spLocks noChangeArrowheads="1"/>
          </p:cNvSpPr>
          <p:nvPr/>
        </p:nvSpPr>
        <p:spPr bwMode="auto">
          <a:xfrm>
            <a:off x="0" y="619125"/>
            <a:ext cx="55626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spcBef>
                <a:spcPct val="50000"/>
              </a:spcBef>
            </a:pPr>
            <a:r>
              <a:rPr lang="en-US" sz="2800" b="1" u="sng">
                <a:solidFill>
                  <a:srgbClr val="FF0000"/>
                </a:solidFill>
                <a:latin typeface="Times New Roman" pitchFamily="18" charset="0"/>
              </a:rPr>
              <a:t>1. Lũy thừa với số mũ tự nhiên :</a:t>
            </a:r>
          </a:p>
        </p:txBody>
      </p:sp>
      <p:pic>
        <p:nvPicPr>
          <p:cNvPr id="8" name="Picture 7"/>
          <p:cNvPicPr>
            <a:picLocks noGrp="1"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28825" y="2362200"/>
            <a:ext cx="2608263"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8"/>
          <p:cNvPicPr>
            <a:picLocks noGrp="1"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10400" y="1570038"/>
            <a:ext cx="1828800"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 Box 20"/>
          <p:cNvSpPr txBox="1">
            <a:spLocks noChangeArrowheads="1"/>
          </p:cNvSpPr>
          <p:nvPr/>
        </p:nvSpPr>
        <p:spPr bwMode="auto">
          <a:xfrm>
            <a:off x="304800" y="2362200"/>
            <a:ext cx="1447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spcBef>
                <a:spcPct val="50000"/>
              </a:spcBef>
            </a:pPr>
            <a:r>
              <a:rPr lang="en-US" sz="2400" b="1" u="sng">
                <a:solidFill>
                  <a:srgbClr val="FF0000"/>
                </a:solidFill>
                <a:latin typeface="Times New Roman" pitchFamily="18" charset="0"/>
              </a:rPr>
              <a:t>Qui ước</a:t>
            </a:r>
            <a:r>
              <a:rPr lang="en-US" sz="2400" u="sng">
                <a:solidFill>
                  <a:srgbClr val="FF0000"/>
                </a:solidFill>
                <a:latin typeface="Times New Roman" pitchFamily="18" charset="0"/>
              </a:rPr>
              <a:t> :</a:t>
            </a:r>
          </a:p>
        </p:txBody>
      </p:sp>
      <p:pic>
        <p:nvPicPr>
          <p:cNvPr id="11" name="Picture 10"/>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437188" y="1219200"/>
            <a:ext cx="1468437" cy="1025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2" name="Text Box 42"/>
          <p:cNvSpPr txBox="1">
            <a:spLocks noChangeArrowheads="1"/>
          </p:cNvSpPr>
          <p:nvPr/>
        </p:nvSpPr>
        <p:spPr bwMode="auto">
          <a:xfrm>
            <a:off x="1295400" y="1676400"/>
            <a:ext cx="152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spcBef>
                <a:spcPct val="50000"/>
              </a:spcBef>
            </a:pPr>
            <a:r>
              <a:rPr lang="en-US" sz="2400">
                <a:latin typeface="Times New Roman" pitchFamily="18" charset="0"/>
              </a:rPr>
              <a:t>n thừa số </a:t>
            </a:r>
          </a:p>
        </p:txBody>
      </p:sp>
      <p:pic>
        <p:nvPicPr>
          <p:cNvPr id="13" name="Picture 12"/>
          <p:cNvPicPr>
            <a:picLocks noGrp="1"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65138" y="1219200"/>
            <a:ext cx="881062" cy="574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AutoShape 54"/>
          <p:cNvSpPr>
            <a:spLocks noChangeArrowheads="1"/>
          </p:cNvSpPr>
          <p:nvPr/>
        </p:nvSpPr>
        <p:spPr bwMode="auto">
          <a:xfrm>
            <a:off x="304800" y="1295400"/>
            <a:ext cx="4953000" cy="914400"/>
          </a:xfrm>
          <a:prstGeom prst="flowChartAlternateProcess">
            <a:avLst/>
          </a:prstGeom>
          <a:noFill/>
          <a:ln w="9525">
            <a:solidFill>
              <a:srgbClr val="FF00FF"/>
            </a:solidFill>
            <a:miter lim="800000"/>
            <a:headEnd/>
            <a:tailEnd/>
          </a:ln>
          <a:effectLst/>
          <a:extLst>
            <a:ext uri="{909E8E84-426E-40DD-AFC4-6F175D3DCCD1}">
              <a14:hiddenFill xmlns:a14="http://schemas.microsoft.com/office/drawing/2010/main">
                <a:solidFill>
                  <a:srgbClr val="00FFFF">
                    <a:alpha val="25098"/>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sz="2400">
              <a:solidFill>
                <a:srgbClr val="3333FF"/>
              </a:solidFill>
              <a:latin typeface="Times New Roman" pitchFamily="18" charset="0"/>
            </a:endParaRPr>
          </a:p>
        </p:txBody>
      </p:sp>
      <p:pic>
        <p:nvPicPr>
          <p:cNvPr id="15" name="Picture 14"/>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344613" y="1295400"/>
            <a:ext cx="1168400" cy="731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6" name="Picture 15"/>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686050" y="1371600"/>
            <a:ext cx="2332038" cy="3762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7" name="AutoShape 69"/>
          <p:cNvSpPr>
            <a:spLocks noChangeArrowheads="1"/>
          </p:cNvSpPr>
          <p:nvPr/>
        </p:nvSpPr>
        <p:spPr bwMode="auto">
          <a:xfrm>
            <a:off x="5410200" y="1295400"/>
            <a:ext cx="3429000" cy="914400"/>
          </a:xfrm>
          <a:prstGeom prst="flowChartAlternateProcess">
            <a:avLst/>
          </a:prstGeom>
          <a:noFill/>
          <a:ln w="9525">
            <a:solidFill>
              <a:srgbClr val="FF00FF"/>
            </a:solidFill>
            <a:miter lim="800000"/>
            <a:headEnd/>
            <a:tailEnd/>
          </a:ln>
          <a:effectLst/>
          <a:extLst>
            <a:ext uri="{909E8E84-426E-40DD-AFC4-6F175D3DCCD1}">
              <a14:hiddenFill xmlns:a14="http://schemas.microsoft.com/office/drawing/2010/main">
                <a:solidFill>
                  <a:srgbClr val="00FFFF">
                    <a:alpha val="25098"/>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sz="2400">
              <a:solidFill>
                <a:srgbClr val="3333FF"/>
              </a:solidFill>
              <a:latin typeface="Times New Roman" pitchFamily="18" charset="0"/>
            </a:endParaRPr>
          </a:p>
        </p:txBody>
      </p:sp>
      <p:sp>
        <p:nvSpPr>
          <p:cNvPr id="19" name="Text Box 71"/>
          <p:cNvSpPr txBox="1">
            <a:spLocks noChangeArrowheads="1"/>
          </p:cNvSpPr>
          <p:nvPr/>
        </p:nvSpPr>
        <p:spPr bwMode="auto">
          <a:xfrm>
            <a:off x="381000" y="3086100"/>
            <a:ext cx="131603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spcBef>
                <a:spcPct val="50000"/>
              </a:spcBef>
            </a:pPr>
            <a:r>
              <a:rPr lang="en-US" sz="2400" b="1">
                <a:latin typeface="Times New Roman" pitchFamily="18" charset="0"/>
              </a:rPr>
              <a:t>1. Tính:</a:t>
            </a:r>
          </a:p>
        </p:txBody>
      </p:sp>
      <p:pic>
        <p:nvPicPr>
          <p:cNvPr id="20" name="Picture 19"/>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700213" y="3009900"/>
            <a:ext cx="4781550" cy="817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1" name="Rectangle 20"/>
          <p:cNvSpPr>
            <a:spLocks noChangeArrowheads="1"/>
          </p:cNvSpPr>
          <p:nvPr/>
        </p:nvSpPr>
        <p:spPr bwMode="auto">
          <a:xfrm>
            <a:off x="3449638" y="3695700"/>
            <a:ext cx="8175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sz="2400" b="1">
                <a:solidFill>
                  <a:srgbClr val="FF0000"/>
                </a:solidFill>
                <a:latin typeface="Times New Roman" pitchFamily="18" charset="0"/>
              </a:rPr>
              <a:t>Giải</a:t>
            </a:r>
            <a:r>
              <a:rPr lang="en-US" sz="2400" b="1" u="sng">
                <a:solidFill>
                  <a:srgbClr val="FF0000"/>
                </a:solidFill>
                <a:latin typeface="Times New Roman" pitchFamily="18" charset="0"/>
              </a:rPr>
              <a:t> </a:t>
            </a:r>
          </a:p>
        </p:txBody>
      </p:sp>
      <p:pic>
        <p:nvPicPr>
          <p:cNvPr id="22" name="Picture 21"/>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249238" y="4229100"/>
            <a:ext cx="3200400" cy="990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3" name="Picture 22"/>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228600" y="5295900"/>
            <a:ext cx="3394075" cy="990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4" name="Picture 23"/>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3984625" y="4381500"/>
            <a:ext cx="3960813" cy="555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5" name="Picture 24"/>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3983038" y="5067300"/>
            <a:ext cx="4933950" cy="511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6" name="Picture 25"/>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3983038" y="5676900"/>
            <a:ext cx="1447800" cy="5318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7" name="Rectangle 26"/>
          <p:cNvSpPr>
            <a:spLocks noChangeArrowheads="1"/>
          </p:cNvSpPr>
          <p:nvPr/>
        </p:nvSpPr>
        <p:spPr bwMode="auto">
          <a:xfrm>
            <a:off x="3865563" y="4229100"/>
            <a:ext cx="46037" cy="2057400"/>
          </a:xfrm>
          <a:prstGeom prst="rect">
            <a:avLst/>
          </a:prstGeom>
          <a:solidFill>
            <a:srgbClr val="FF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sz="2400">
              <a:solidFill>
                <a:srgbClr val="0000CC"/>
              </a:solidFill>
              <a:latin typeface="Times New Roman" pitchFamily="18" charset="0"/>
            </a:endParaRPr>
          </a:p>
        </p:txBody>
      </p:sp>
      <p:sp>
        <p:nvSpPr>
          <p:cNvPr id="3094" name="TextBox 27"/>
          <p:cNvSpPr txBox="1">
            <a:spLocks noChangeArrowheads="1"/>
          </p:cNvSpPr>
          <p:nvPr/>
        </p:nvSpPr>
        <p:spPr bwMode="auto">
          <a:xfrm>
            <a:off x="0" y="-28575"/>
            <a:ext cx="9144000" cy="585788"/>
          </a:xfrm>
          <a:prstGeom prst="rect">
            <a:avLst/>
          </a:prstGeom>
          <a:solidFill>
            <a:srgbClr val="0066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r>
              <a:rPr lang="en-US" sz="3200" b="1">
                <a:solidFill>
                  <a:srgbClr val="FFFF00"/>
                </a:solidFill>
                <a:latin typeface="Times New Roman" pitchFamily="18" charset="0"/>
                <a:cs typeface="Times New Roman" pitchFamily="18" charset="0"/>
              </a:rPr>
              <a:t>BÀI 5: LŨY THỪA CỦA  MỘT  SỐ HỮU TỈ</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80">
                                          <p:stCondLst>
                                            <p:cond delay="0"/>
                                          </p:stCondLst>
                                        </p:cTn>
                                        <p:tgtEl>
                                          <p:spTgt spid="12"/>
                                        </p:tgtEl>
                                      </p:cBhvr>
                                    </p:animEffect>
                                    <p:anim calcmode="lin" valueType="num">
                                      <p:cBhvr>
                                        <p:cTn id="8"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13" dur="26">
                                          <p:stCondLst>
                                            <p:cond delay="650"/>
                                          </p:stCondLst>
                                        </p:cTn>
                                        <p:tgtEl>
                                          <p:spTgt spid="12"/>
                                        </p:tgtEl>
                                      </p:cBhvr>
                                      <p:to x="100000" y="60000"/>
                                    </p:animScale>
                                    <p:animScale>
                                      <p:cBhvr>
                                        <p:cTn id="14" dur="166" decel="50000">
                                          <p:stCondLst>
                                            <p:cond delay="676"/>
                                          </p:stCondLst>
                                        </p:cTn>
                                        <p:tgtEl>
                                          <p:spTgt spid="12"/>
                                        </p:tgtEl>
                                      </p:cBhvr>
                                      <p:to x="100000" y="100000"/>
                                    </p:animScale>
                                    <p:animScale>
                                      <p:cBhvr>
                                        <p:cTn id="15" dur="26">
                                          <p:stCondLst>
                                            <p:cond delay="1312"/>
                                          </p:stCondLst>
                                        </p:cTn>
                                        <p:tgtEl>
                                          <p:spTgt spid="12"/>
                                        </p:tgtEl>
                                      </p:cBhvr>
                                      <p:to x="100000" y="80000"/>
                                    </p:animScale>
                                    <p:animScale>
                                      <p:cBhvr>
                                        <p:cTn id="16" dur="166" decel="50000">
                                          <p:stCondLst>
                                            <p:cond delay="1338"/>
                                          </p:stCondLst>
                                        </p:cTn>
                                        <p:tgtEl>
                                          <p:spTgt spid="12"/>
                                        </p:tgtEl>
                                      </p:cBhvr>
                                      <p:to x="100000" y="100000"/>
                                    </p:animScale>
                                    <p:animScale>
                                      <p:cBhvr>
                                        <p:cTn id="17" dur="26">
                                          <p:stCondLst>
                                            <p:cond delay="1642"/>
                                          </p:stCondLst>
                                        </p:cTn>
                                        <p:tgtEl>
                                          <p:spTgt spid="12"/>
                                        </p:tgtEl>
                                      </p:cBhvr>
                                      <p:to x="100000" y="90000"/>
                                    </p:animScale>
                                    <p:animScale>
                                      <p:cBhvr>
                                        <p:cTn id="18" dur="166" decel="50000">
                                          <p:stCondLst>
                                            <p:cond delay="1668"/>
                                          </p:stCondLst>
                                        </p:cTn>
                                        <p:tgtEl>
                                          <p:spTgt spid="12"/>
                                        </p:tgtEl>
                                      </p:cBhvr>
                                      <p:to x="100000" y="100000"/>
                                    </p:animScale>
                                    <p:animScale>
                                      <p:cBhvr>
                                        <p:cTn id="19" dur="26">
                                          <p:stCondLst>
                                            <p:cond delay="1808"/>
                                          </p:stCondLst>
                                        </p:cTn>
                                        <p:tgtEl>
                                          <p:spTgt spid="12"/>
                                        </p:tgtEl>
                                      </p:cBhvr>
                                      <p:to x="100000" y="95000"/>
                                    </p:animScale>
                                    <p:animScale>
                                      <p:cBhvr>
                                        <p:cTn id="20" dur="166" decel="50000">
                                          <p:stCondLst>
                                            <p:cond delay="1834"/>
                                          </p:stCondLst>
                                        </p:cTn>
                                        <p:tgtEl>
                                          <p:spTgt spid="12"/>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wipe(down)">
                                      <p:cBhvr>
                                        <p:cTn id="23" dur="580">
                                          <p:stCondLst>
                                            <p:cond delay="0"/>
                                          </p:stCondLst>
                                        </p:cTn>
                                        <p:tgtEl>
                                          <p:spTgt spid="13"/>
                                        </p:tgtEl>
                                      </p:cBhvr>
                                    </p:animEffect>
                                    <p:anim calcmode="lin" valueType="num">
                                      <p:cBhvr>
                                        <p:cTn id="24"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29" dur="26">
                                          <p:stCondLst>
                                            <p:cond delay="650"/>
                                          </p:stCondLst>
                                        </p:cTn>
                                        <p:tgtEl>
                                          <p:spTgt spid="13"/>
                                        </p:tgtEl>
                                      </p:cBhvr>
                                      <p:to x="100000" y="60000"/>
                                    </p:animScale>
                                    <p:animScale>
                                      <p:cBhvr>
                                        <p:cTn id="30" dur="166" decel="50000">
                                          <p:stCondLst>
                                            <p:cond delay="676"/>
                                          </p:stCondLst>
                                        </p:cTn>
                                        <p:tgtEl>
                                          <p:spTgt spid="13"/>
                                        </p:tgtEl>
                                      </p:cBhvr>
                                      <p:to x="100000" y="100000"/>
                                    </p:animScale>
                                    <p:animScale>
                                      <p:cBhvr>
                                        <p:cTn id="31" dur="26">
                                          <p:stCondLst>
                                            <p:cond delay="1312"/>
                                          </p:stCondLst>
                                        </p:cTn>
                                        <p:tgtEl>
                                          <p:spTgt spid="13"/>
                                        </p:tgtEl>
                                      </p:cBhvr>
                                      <p:to x="100000" y="80000"/>
                                    </p:animScale>
                                    <p:animScale>
                                      <p:cBhvr>
                                        <p:cTn id="32" dur="166" decel="50000">
                                          <p:stCondLst>
                                            <p:cond delay="1338"/>
                                          </p:stCondLst>
                                        </p:cTn>
                                        <p:tgtEl>
                                          <p:spTgt spid="13"/>
                                        </p:tgtEl>
                                      </p:cBhvr>
                                      <p:to x="100000" y="100000"/>
                                    </p:animScale>
                                    <p:animScale>
                                      <p:cBhvr>
                                        <p:cTn id="33" dur="26">
                                          <p:stCondLst>
                                            <p:cond delay="1642"/>
                                          </p:stCondLst>
                                        </p:cTn>
                                        <p:tgtEl>
                                          <p:spTgt spid="13"/>
                                        </p:tgtEl>
                                      </p:cBhvr>
                                      <p:to x="100000" y="90000"/>
                                    </p:animScale>
                                    <p:animScale>
                                      <p:cBhvr>
                                        <p:cTn id="34" dur="166" decel="50000">
                                          <p:stCondLst>
                                            <p:cond delay="1668"/>
                                          </p:stCondLst>
                                        </p:cTn>
                                        <p:tgtEl>
                                          <p:spTgt spid="13"/>
                                        </p:tgtEl>
                                      </p:cBhvr>
                                      <p:to x="100000" y="100000"/>
                                    </p:animScale>
                                    <p:animScale>
                                      <p:cBhvr>
                                        <p:cTn id="35" dur="26">
                                          <p:stCondLst>
                                            <p:cond delay="1808"/>
                                          </p:stCondLst>
                                        </p:cTn>
                                        <p:tgtEl>
                                          <p:spTgt spid="13"/>
                                        </p:tgtEl>
                                      </p:cBhvr>
                                      <p:to x="100000" y="95000"/>
                                    </p:animScale>
                                    <p:animScale>
                                      <p:cBhvr>
                                        <p:cTn id="36" dur="166" decel="50000">
                                          <p:stCondLst>
                                            <p:cond delay="1834"/>
                                          </p:stCondLst>
                                        </p:cTn>
                                        <p:tgtEl>
                                          <p:spTgt spid="13"/>
                                        </p:tgtEl>
                                      </p:cBhvr>
                                      <p:to x="100000" y="100000"/>
                                    </p:animScale>
                                  </p:childTnLst>
                                </p:cTn>
                              </p:par>
                              <p:par>
                                <p:cTn id="37" presetID="26" presetClass="entr" presetSubtype="0" fill="hold" grpId="0" nodeType="with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wipe(down)">
                                      <p:cBhvr>
                                        <p:cTn id="39" dur="580">
                                          <p:stCondLst>
                                            <p:cond delay="0"/>
                                          </p:stCondLst>
                                        </p:cTn>
                                        <p:tgtEl>
                                          <p:spTgt spid="14"/>
                                        </p:tgtEl>
                                      </p:cBhvr>
                                    </p:animEffect>
                                    <p:anim calcmode="lin" valueType="num">
                                      <p:cBhvr>
                                        <p:cTn id="40"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45" dur="26">
                                          <p:stCondLst>
                                            <p:cond delay="650"/>
                                          </p:stCondLst>
                                        </p:cTn>
                                        <p:tgtEl>
                                          <p:spTgt spid="14"/>
                                        </p:tgtEl>
                                      </p:cBhvr>
                                      <p:to x="100000" y="60000"/>
                                    </p:animScale>
                                    <p:animScale>
                                      <p:cBhvr>
                                        <p:cTn id="46" dur="166" decel="50000">
                                          <p:stCondLst>
                                            <p:cond delay="676"/>
                                          </p:stCondLst>
                                        </p:cTn>
                                        <p:tgtEl>
                                          <p:spTgt spid="14"/>
                                        </p:tgtEl>
                                      </p:cBhvr>
                                      <p:to x="100000" y="100000"/>
                                    </p:animScale>
                                    <p:animScale>
                                      <p:cBhvr>
                                        <p:cTn id="47" dur="26">
                                          <p:stCondLst>
                                            <p:cond delay="1312"/>
                                          </p:stCondLst>
                                        </p:cTn>
                                        <p:tgtEl>
                                          <p:spTgt spid="14"/>
                                        </p:tgtEl>
                                      </p:cBhvr>
                                      <p:to x="100000" y="80000"/>
                                    </p:animScale>
                                    <p:animScale>
                                      <p:cBhvr>
                                        <p:cTn id="48" dur="166" decel="50000">
                                          <p:stCondLst>
                                            <p:cond delay="1338"/>
                                          </p:stCondLst>
                                        </p:cTn>
                                        <p:tgtEl>
                                          <p:spTgt spid="14"/>
                                        </p:tgtEl>
                                      </p:cBhvr>
                                      <p:to x="100000" y="100000"/>
                                    </p:animScale>
                                    <p:animScale>
                                      <p:cBhvr>
                                        <p:cTn id="49" dur="26">
                                          <p:stCondLst>
                                            <p:cond delay="1642"/>
                                          </p:stCondLst>
                                        </p:cTn>
                                        <p:tgtEl>
                                          <p:spTgt spid="14"/>
                                        </p:tgtEl>
                                      </p:cBhvr>
                                      <p:to x="100000" y="90000"/>
                                    </p:animScale>
                                    <p:animScale>
                                      <p:cBhvr>
                                        <p:cTn id="50" dur="166" decel="50000">
                                          <p:stCondLst>
                                            <p:cond delay="1668"/>
                                          </p:stCondLst>
                                        </p:cTn>
                                        <p:tgtEl>
                                          <p:spTgt spid="14"/>
                                        </p:tgtEl>
                                      </p:cBhvr>
                                      <p:to x="100000" y="100000"/>
                                    </p:animScale>
                                    <p:animScale>
                                      <p:cBhvr>
                                        <p:cTn id="51" dur="26">
                                          <p:stCondLst>
                                            <p:cond delay="1808"/>
                                          </p:stCondLst>
                                        </p:cTn>
                                        <p:tgtEl>
                                          <p:spTgt spid="14"/>
                                        </p:tgtEl>
                                      </p:cBhvr>
                                      <p:to x="100000" y="95000"/>
                                    </p:animScale>
                                    <p:animScale>
                                      <p:cBhvr>
                                        <p:cTn id="52" dur="166" decel="50000">
                                          <p:stCondLst>
                                            <p:cond delay="1834"/>
                                          </p:stCondLst>
                                        </p:cTn>
                                        <p:tgtEl>
                                          <p:spTgt spid="14"/>
                                        </p:tgtEl>
                                      </p:cBhvr>
                                      <p:to x="100000" y="100000"/>
                                    </p:animScale>
                                  </p:childTnLst>
                                </p:cTn>
                              </p:par>
                              <p:par>
                                <p:cTn id="53" presetID="26" presetClass="entr" presetSubtype="0" fill="hold" nodeType="withEffect">
                                  <p:stCondLst>
                                    <p:cond delay="0"/>
                                  </p:stCondLst>
                                  <p:childTnLst>
                                    <p:set>
                                      <p:cBhvr>
                                        <p:cTn id="54" dur="1" fill="hold">
                                          <p:stCondLst>
                                            <p:cond delay="0"/>
                                          </p:stCondLst>
                                        </p:cTn>
                                        <p:tgtEl>
                                          <p:spTgt spid="15"/>
                                        </p:tgtEl>
                                        <p:attrNameLst>
                                          <p:attrName>style.visibility</p:attrName>
                                        </p:attrNameLst>
                                      </p:cBhvr>
                                      <p:to>
                                        <p:strVal val="visible"/>
                                      </p:to>
                                    </p:set>
                                    <p:animEffect transition="in" filter="wipe(down)">
                                      <p:cBhvr>
                                        <p:cTn id="55" dur="580">
                                          <p:stCondLst>
                                            <p:cond delay="0"/>
                                          </p:stCondLst>
                                        </p:cTn>
                                        <p:tgtEl>
                                          <p:spTgt spid="15"/>
                                        </p:tgtEl>
                                      </p:cBhvr>
                                    </p:animEffect>
                                    <p:anim calcmode="lin" valueType="num">
                                      <p:cBhvr>
                                        <p:cTn id="56"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61" dur="26">
                                          <p:stCondLst>
                                            <p:cond delay="650"/>
                                          </p:stCondLst>
                                        </p:cTn>
                                        <p:tgtEl>
                                          <p:spTgt spid="15"/>
                                        </p:tgtEl>
                                      </p:cBhvr>
                                      <p:to x="100000" y="60000"/>
                                    </p:animScale>
                                    <p:animScale>
                                      <p:cBhvr>
                                        <p:cTn id="62" dur="166" decel="50000">
                                          <p:stCondLst>
                                            <p:cond delay="676"/>
                                          </p:stCondLst>
                                        </p:cTn>
                                        <p:tgtEl>
                                          <p:spTgt spid="15"/>
                                        </p:tgtEl>
                                      </p:cBhvr>
                                      <p:to x="100000" y="100000"/>
                                    </p:animScale>
                                    <p:animScale>
                                      <p:cBhvr>
                                        <p:cTn id="63" dur="26">
                                          <p:stCondLst>
                                            <p:cond delay="1312"/>
                                          </p:stCondLst>
                                        </p:cTn>
                                        <p:tgtEl>
                                          <p:spTgt spid="15"/>
                                        </p:tgtEl>
                                      </p:cBhvr>
                                      <p:to x="100000" y="80000"/>
                                    </p:animScale>
                                    <p:animScale>
                                      <p:cBhvr>
                                        <p:cTn id="64" dur="166" decel="50000">
                                          <p:stCondLst>
                                            <p:cond delay="1338"/>
                                          </p:stCondLst>
                                        </p:cTn>
                                        <p:tgtEl>
                                          <p:spTgt spid="15"/>
                                        </p:tgtEl>
                                      </p:cBhvr>
                                      <p:to x="100000" y="100000"/>
                                    </p:animScale>
                                    <p:animScale>
                                      <p:cBhvr>
                                        <p:cTn id="65" dur="26">
                                          <p:stCondLst>
                                            <p:cond delay="1642"/>
                                          </p:stCondLst>
                                        </p:cTn>
                                        <p:tgtEl>
                                          <p:spTgt spid="15"/>
                                        </p:tgtEl>
                                      </p:cBhvr>
                                      <p:to x="100000" y="90000"/>
                                    </p:animScale>
                                    <p:animScale>
                                      <p:cBhvr>
                                        <p:cTn id="66" dur="166" decel="50000">
                                          <p:stCondLst>
                                            <p:cond delay="1668"/>
                                          </p:stCondLst>
                                        </p:cTn>
                                        <p:tgtEl>
                                          <p:spTgt spid="15"/>
                                        </p:tgtEl>
                                      </p:cBhvr>
                                      <p:to x="100000" y="100000"/>
                                    </p:animScale>
                                    <p:animScale>
                                      <p:cBhvr>
                                        <p:cTn id="67" dur="26">
                                          <p:stCondLst>
                                            <p:cond delay="1808"/>
                                          </p:stCondLst>
                                        </p:cTn>
                                        <p:tgtEl>
                                          <p:spTgt spid="15"/>
                                        </p:tgtEl>
                                      </p:cBhvr>
                                      <p:to x="100000" y="95000"/>
                                    </p:animScale>
                                    <p:animScale>
                                      <p:cBhvr>
                                        <p:cTn id="68" dur="166" decel="50000">
                                          <p:stCondLst>
                                            <p:cond delay="1834"/>
                                          </p:stCondLst>
                                        </p:cTn>
                                        <p:tgtEl>
                                          <p:spTgt spid="15"/>
                                        </p:tgtEl>
                                      </p:cBhvr>
                                      <p:to x="100000" y="100000"/>
                                    </p:animScale>
                                  </p:childTnLst>
                                </p:cTn>
                              </p:par>
                              <p:par>
                                <p:cTn id="69" presetID="26" presetClass="entr" presetSubtype="0" fill="hold" nodeType="withEffect">
                                  <p:stCondLst>
                                    <p:cond delay="0"/>
                                  </p:stCondLst>
                                  <p:childTnLst>
                                    <p:set>
                                      <p:cBhvr>
                                        <p:cTn id="70" dur="1" fill="hold">
                                          <p:stCondLst>
                                            <p:cond delay="0"/>
                                          </p:stCondLst>
                                        </p:cTn>
                                        <p:tgtEl>
                                          <p:spTgt spid="16"/>
                                        </p:tgtEl>
                                        <p:attrNameLst>
                                          <p:attrName>style.visibility</p:attrName>
                                        </p:attrNameLst>
                                      </p:cBhvr>
                                      <p:to>
                                        <p:strVal val="visible"/>
                                      </p:to>
                                    </p:set>
                                    <p:animEffect transition="in" filter="wipe(down)">
                                      <p:cBhvr>
                                        <p:cTn id="71" dur="580">
                                          <p:stCondLst>
                                            <p:cond delay="0"/>
                                          </p:stCondLst>
                                        </p:cTn>
                                        <p:tgtEl>
                                          <p:spTgt spid="16"/>
                                        </p:tgtEl>
                                      </p:cBhvr>
                                    </p:animEffect>
                                    <p:anim calcmode="lin" valueType="num">
                                      <p:cBhvr>
                                        <p:cTn id="72"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77" dur="26">
                                          <p:stCondLst>
                                            <p:cond delay="650"/>
                                          </p:stCondLst>
                                        </p:cTn>
                                        <p:tgtEl>
                                          <p:spTgt spid="16"/>
                                        </p:tgtEl>
                                      </p:cBhvr>
                                      <p:to x="100000" y="60000"/>
                                    </p:animScale>
                                    <p:animScale>
                                      <p:cBhvr>
                                        <p:cTn id="78" dur="166" decel="50000">
                                          <p:stCondLst>
                                            <p:cond delay="676"/>
                                          </p:stCondLst>
                                        </p:cTn>
                                        <p:tgtEl>
                                          <p:spTgt spid="16"/>
                                        </p:tgtEl>
                                      </p:cBhvr>
                                      <p:to x="100000" y="100000"/>
                                    </p:animScale>
                                    <p:animScale>
                                      <p:cBhvr>
                                        <p:cTn id="79" dur="26">
                                          <p:stCondLst>
                                            <p:cond delay="1312"/>
                                          </p:stCondLst>
                                        </p:cTn>
                                        <p:tgtEl>
                                          <p:spTgt spid="16"/>
                                        </p:tgtEl>
                                      </p:cBhvr>
                                      <p:to x="100000" y="80000"/>
                                    </p:animScale>
                                    <p:animScale>
                                      <p:cBhvr>
                                        <p:cTn id="80" dur="166" decel="50000">
                                          <p:stCondLst>
                                            <p:cond delay="1338"/>
                                          </p:stCondLst>
                                        </p:cTn>
                                        <p:tgtEl>
                                          <p:spTgt spid="16"/>
                                        </p:tgtEl>
                                      </p:cBhvr>
                                      <p:to x="100000" y="100000"/>
                                    </p:animScale>
                                    <p:animScale>
                                      <p:cBhvr>
                                        <p:cTn id="81" dur="26">
                                          <p:stCondLst>
                                            <p:cond delay="1642"/>
                                          </p:stCondLst>
                                        </p:cTn>
                                        <p:tgtEl>
                                          <p:spTgt spid="16"/>
                                        </p:tgtEl>
                                      </p:cBhvr>
                                      <p:to x="100000" y="90000"/>
                                    </p:animScale>
                                    <p:animScale>
                                      <p:cBhvr>
                                        <p:cTn id="82" dur="166" decel="50000">
                                          <p:stCondLst>
                                            <p:cond delay="1668"/>
                                          </p:stCondLst>
                                        </p:cTn>
                                        <p:tgtEl>
                                          <p:spTgt spid="16"/>
                                        </p:tgtEl>
                                      </p:cBhvr>
                                      <p:to x="100000" y="100000"/>
                                    </p:animScale>
                                    <p:animScale>
                                      <p:cBhvr>
                                        <p:cTn id="83" dur="26">
                                          <p:stCondLst>
                                            <p:cond delay="1808"/>
                                          </p:stCondLst>
                                        </p:cTn>
                                        <p:tgtEl>
                                          <p:spTgt spid="16"/>
                                        </p:tgtEl>
                                      </p:cBhvr>
                                      <p:to x="100000" y="95000"/>
                                    </p:animScale>
                                    <p:animScale>
                                      <p:cBhvr>
                                        <p:cTn id="84" dur="166" decel="50000">
                                          <p:stCondLst>
                                            <p:cond delay="1834"/>
                                          </p:stCondLst>
                                        </p:cTn>
                                        <p:tgtEl>
                                          <p:spTgt spid="16"/>
                                        </p:tgtEl>
                                      </p:cBhvr>
                                      <p:to x="100000" y="100000"/>
                                    </p:animScale>
                                  </p:childTnLst>
                                </p:cTn>
                              </p:par>
                            </p:childTnLst>
                          </p:cTn>
                        </p:par>
                      </p:childTnLst>
                    </p:cTn>
                  </p:par>
                  <p:par>
                    <p:cTn id="85" fill="hold" nodeType="clickPar">
                      <p:stCondLst>
                        <p:cond delay="indefinite"/>
                      </p:stCondLst>
                      <p:childTnLst>
                        <p:par>
                          <p:cTn id="86" fill="hold" nodeType="withGroup">
                            <p:stCondLst>
                              <p:cond delay="0"/>
                            </p:stCondLst>
                            <p:childTnLst>
                              <p:par>
                                <p:cTn id="87" presetID="26" presetClass="entr" presetSubtype="0" fill="hold" nodeType="clickEffect">
                                  <p:stCondLst>
                                    <p:cond delay="0"/>
                                  </p:stCondLst>
                                  <p:childTnLst>
                                    <p:set>
                                      <p:cBhvr>
                                        <p:cTn id="88" dur="1" fill="hold">
                                          <p:stCondLst>
                                            <p:cond delay="0"/>
                                          </p:stCondLst>
                                        </p:cTn>
                                        <p:tgtEl>
                                          <p:spTgt spid="9"/>
                                        </p:tgtEl>
                                        <p:attrNameLst>
                                          <p:attrName>style.visibility</p:attrName>
                                        </p:attrNameLst>
                                      </p:cBhvr>
                                      <p:to>
                                        <p:strVal val="visible"/>
                                      </p:to>
                                    </p:set>
                                    <p:animEffect transition="in" filter="wipe(down)">
                                      <p:cBhvr>
                                        <p:cTn id="89" dur="580">
                                          <p:stCondLst>
                                            <p:cond delay="0"/>
                                          </p:stCondLst>
                                        </p:cTn>
                                        <p:tgtEl>
                                          <p:spTgt spid="9"/>
                                        </p:tgtEl>
                                      </p:cBhvr>
                                    </p:animEffect>
                                    <p:anim calcmode="lin" valueType="num">
                                      <p:cBhvr>
                                        <p:cTn id="90"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91"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92"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93"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94"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95" dur="26">
                                          <p:stCondLst>
                                            <p:cond delay="650"/>
                                          </p:stCondLst>
                                        </p:cTn>
                                        <p:tgtEl>
                                          <p:spTgt spid="9"/>
                                        </p:tgtEl>
                                      </p:cBhvr>
                                      <p:to x="100000" y="60000"/>
                                    </p:animScale>
                                    <p:animScale>
                                      <p:cBhvr>
                                        <p:cTn id="96" dur="166" decel="50000">
                                          <p:stCondLst>
                                            <p:cond delay="676"/>
                                          </p:stCondLst>
                                        </p:cTn>
                                        <p:tgtEl>
                                          <p:spTgt spid="9"/>
                                        </p:tgtEl>
                                      </p:cBhvr>
                                      <p:to x="100000" y="100000"/>
                                    </p:animScale>
                                    <p:animScale>
                                      <p:cBhvr>
                                        <p:cTn id="97" dur="26">
                                          <p:stCondLst>
                                            <p:cond delay="1312"/>
                                          </p:stCondLst>
                                        </p:cTn>
                                        <p:tgtEl>
                                          <p:spTgt spid="9"/>
                                        </p:tgtEl>
                                      </p:cBhvr>
                                      <p:to x="100000" y="80000"/>
                                    </p:animScale>
                                    <p:animScale>
                                      <p:cBhvr>
                                        <p:cTn id="98" dur="166" decel="50000">
                                          <p:stCondLst>
                                            <p:cond delay="1338"/>
                                          </p:stCondLst>
                                        </p:cTn>
                                        <p:tgtEl>
                                          <p:spTgt spid="9"/>
                                        </p:tgtEl>
                                      </p:cBhvr>
                                      <p:to x="100000" y="100000"/>
                                    </p:animScale>
                                    <p:animScale>
                                      <p:cBhvr>
                                        <p:cTn id="99" dur="26">
                                          <p:stCondLst>
                                            <p:cond delay="1642"/>
                                          </p:stCondLst>
                                        </p:cTn>
                                        <p:tgtEl>
                                          <p:spTgt spid="9"/>
                                        </p:tgtEl>
                                      </p:cBhvr>
                                      <p:to x="100000" y="90000"/>
                                    </p:animScale>
                                    <p:animScale>
                                      <p:cBhvr>
                                        <p:cTn id="100" dur="166" decel="50000">
                                          <p:stCondLst>
                                            <p:cond delay="1668"/>
                                          </p:stCondLst>
                                        </p:cTn>
                                        <p:tgtEl>
                                          <p:spTgt spid="9"/>
                                        </p:tgtEl>
                                      </p:cBhvr>
                                      <p:to x="100000" y="100000"/>
                                    </p:animScale>
                                    <p:animScale>
                                      <p:cBhvr>
                                        <p:cTn id="101" dur="26">
                                          <p:stCondLst>
                                            <p:cond delay="1808"/>
                                          </p:stCondLst>
                                        </p:cTn>
                                        <p:tgtEl>
                                          <p:spTgt spid="9"/>
                                        </p:tgtEl>
                                      </p:cBhvr>
                                      <p:to x="100000" y="95000"/>
                                    </p:animScale>
                                    <p:animScale>
                                      <p:cBhvr>
                                        <p:cTn id="102" dur="166" decel="50000">
                                          <p:stCondLst>
                                            <p:cond delay="1834"/>
                                          </p:stCondLst>
                                        </p:cTn>
                                        <p:tgtEl>
                                          <p:spTgt spid="9"/>
                                        </p:tgtEl>
                                      </p:cBhvr>
                                      <p:to x="100000" y="100000"/>
                                    </p:animScale>
                                  </p:childTnLst>
                                </p:cTn>
                              </p:par>
                              <p:par>
                                <p:cTn id="103" presetID="26" presetClass="entr" presetSubtype="0" fill="hold" nodeType="withEffect">
                                  <p:stCondLst>
                                    <p:cond delay="0"/>
                                  </p:stCondLst>
                                  <p:childTnLst>
                                    <p:set>
                                      <p:cBhvr>
                                        <p:cTn id="104" dur="1" fill="hold">
                                          <p:stCondLst>
                                            <p:cond delay="0"/>
                                          </p:stCondLst>
                                        </p:cTn>
                                        <p:tgtEl>
                                          <p:spTgt spid="11"/>
                                        </p:tgtEl>
                                        <p:attrNameLst>
                                          <p:attrName>style.visibility</p:attrName>
                                        </p:attrNameLst>
                                      </p:cBhvr>
                                      <p:to>
                                        <p:strVal val="visible"/>
                                      </p:to>
                                    </p:set>
                                    <p:animEffect transition="in" filter="wipe(down)">
                                      <p:cBhvr>
                                        <p:cTn id="105" dur="580">
                                          <p:stCondLst>
                                            <p:cond delay="0"/>
                                          </p:stCondLst>
                                        </p:cTn>
                                        <p:tgtEl>
                                          <p:spTgt spid="11"/>
                                        </p:tgtEl>
                                      </p:cBhvr>
                                    </p:animEffect>
                                    <p:anim calcmode="lin" valueType="num">
                                      <p:cBhvr>
                                        <p:cTn id="106"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107"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108"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109"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110"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111" dur="26">
                                          <p:stCondLst>
                                            <p:cond delay="650"/>
                                          </p:stCondLst>
                                        </p:cTn>
                                        <p:tgtEl>
                                          <p:spTgt spid="11"/>
                                        </p:tgtEl>
                                      </p:cBhvr>
                                      <p:to x="100000" y="60000"/>
                                    </p:animScale>
                                    <p:animScale>
                                      <p:cBhvr>
                                        <p:cTn id="112" dur="166" decel="50000">
                                          <p:stCondLst>
                                            <p:cond delay="676"/>
                                          </p:stCondLst>
                                        </p:cTn>
                                        <p:tgtEl>
                                          <p:spTgt spid="11"/>
                                        </p:tgtEl>
                                      </p:cBhvr>
                                      <p:to x="100000" y="100000"/>
                                    </p:animScale>
                                    <p:animScale>
                                      <p:cBhvr>
                                        <p:cTn id="113" dur="26">
                                          <p:stCondLst>
                                            <p:cond delay="1312"/>
                                          </p:stCondLst>
                                        </p:cTn>
                                        <p:tgtEl>
                                          <p:spTgt spid="11"/>
                                        </p:tgtEl>
                                      </p:cBhvr>
                                      <p:to x="100000" y="80000"/>
                                    </p:animScale>
                                    <p:animScale>
                                      <p:cBhvr>
                                        <p:cTn id="114" dur="166" decel="50000">
                                          <p:stCondLst>
                                            <p:cond delay="1338"/>
                                          </p:stCondLst>
                                        </p:cTn>
                                        <p:tgtEl>
                                          <p:spTgt spid="11"/>
                                        </p:tgtEl>
                                      </p:cBhvr>
                                      <p:to x="100000" y="100000"/>
                                    </p:animScale>
                                    <p:animScale>
                                      <p:cBhvr>
                                        <p:cTn id="115" dur="26">
                                          <p:stCondLst>
                                            <p:cond delay="1642"/>
                                          </p:stCondLst>
                                        </p:cTn>
                                        <p:tgtEl>
                                          <p:spTgt spid="11"/>
                                        </p:tgtEl>
                                      </p:cBhvr>
                                      <p:to x="100000" y="90000"/>
                                    </p:animScale>
                                    <p:animScale>
                                      <p:cBhvr>
                                        <p:cTn id="116" dur="166" decel="50000">
                                          <p:stCondLst>
                                            <p:cond delay="1668"/>
                                          </p:stCondLst>
                                        </p:cTn>
                                        <p:tgtEl>
                                          <p:spTgt spid="11"/>
                                        </p:tgtEl>
                                      </p:cBhvr>
                                      <p:to x="100000" y="100000"/>
                                    </p:animScale>
                                    <p:animScale>
                                      <p:cBhvr>
                                        <p:cTn id="117" dur="26">
                                          <p:stCondLst>
                                            <p:cond delay="1808"/>
                                          </p:stCondLst>
                                        </p:cTn>
                                        <p:tgtEl>
                                          <p:spTgt spid="11"/>
                                        </p:tgtEl>
                                      </p:cBhvr>
                                      <p:to x="100000" y="95000"/>
                                    </p:animScale>
                                    <p:animScale>
                                      <p:cBhvr>
                                        <p:cTn id="118" dur="166" decel="50000">
                                          <p:stCondLst>
                                            <p:cond delay="1834"/>
                                          </p:stCondLst>
                                        </p:cTn>
                                        <p:tgtEl>
                                          <p:spTgt spid="11"/>
                                        </p:tgtEl>
                                      </p:cBhvr>
                                      <p:to x="100000" y="100000"/>
                                    </p:animScale>
                                  </p:childTnLst>
                                </p:cTn>
                              </p:par>
                              <p:par>
                                <p:cTn id="119" presetID="26" presetClass="entr" presetSubtype="0" fill="hold" grpId="0" nodeType="withEffect">
                                  <p:stCondLst>
                                    <p:cond delay="0"/>
                                  </p:stCondLst>
                                  <p:childTnLst>
                                    <p:set>
                                      <p:cBhvr>
                                        <p:cTn id="120" dur="1" fill="hold">
                                          <p:stCondLst>
                                            <p:cond delay="0"/>
                                          </p:stCondLst>
                                        </p:cTn>
                                        <p:tgtEl>
                                          <p:spTgt spid="17"/>
                                        </p:tgtEl>
                                        <p:attrNameLst>
                                          <p:attrName>style.visibility</p:attrName>
                                        </p:attrNameLst>
                                      </p:cBhvr>
                                      <p:to>
                                        <p:strVal val="visible"/>
                                      </p:to>
                                    </p:set>
                                    <p:animEffect transition="in" filter="wipe(down)">
                                      <p:cBhvr>
                                        <p:cTn id="121" dur="580">
                                          <p:stCondLst>
                                            <p:cond delay="0"/>
                                          </p:stCondLst>
                                        </p:cTn>
                                        <p:tgtEl>
                                          <p:spTgt spid="17"/>
                                        </p:tgtEl>
                                      </p:cBhvr>
                                    </p:animEffect>
                                    <p:anim calcmode="lin" valueType="num">
                                      <p:cBhvr>
                                        <p:cTn id="122" dur="1822" tmFilter="0,0; 0.14,0.36; 0.43,0.73; 0.71,0.91; 1.0,1.0">
                                          <p:stCondLst>
                                            <p:cond delay="0"/>
                                          </p:stCondLst>
                                        </p:cTn>
                                        <p:tgtEl>
                                          <p:spTgt spid="17"/>
                                        </p:tgtEl>
                                        <p:attrNameLst>
                                          <p:attrName>ppt_x</p:attrName>
                                        </p:attrNameLst>
                                      </p:cBhvr>
                                      <p:tavLst>
                                        <p:tav tm="0">
                                          <p:val>
                                            <p:strVal val="#ppt_x-0.25"/>
                                          </p:val>
                                        </p:tav>
                                        <p:tav tm="100000">
                                          <p:val>
                                            <p:strVal val="#ppt_x"/>
                                          </p:val>
                                        </p:tav>
                                      </p:tavLst>
                                    </p:anim>
                                    <p:anim calcmode="lin" valueType="num">
                                      <p:cBhvr>
                                        <p:cTn id="123" dur="664" tmFilter="0.0,0.0; 0.25,0.07; 0.50,0.2; 0.75,0.467; 1.0,1.0">
                                          <p:stCondLst>
                                            <p:cond delay="0"/>
                                          </p:stCondLst>
                                        </p:cTn>
                                        <p:tgtEl>
                                          <p:spTgt spid="17"/>
                                        </p:tgtEl>
                                        <p:attrNameLst>
                                          <p:attrName>ppt_y</p:attrName>
                                        </p:attrNameLst>
                                      </p:cBhvr>
                                      <p:tavLst>
                                        <p:tav tm="0" fmla="#ppt_y-sin(pi*$)/3">
                                          <p:val>
                                            <p:fltVal val="0.5"/>
                                          </p:val>
                                        </p:tav>
                                        <p:tav tm="100000">
                                          <p:val>
                                            <p:fltVal val="1"/>
                                          </p:val>
                                        </p:tav>
                                      </p:tavLst>
                                    </p:anim>
                                    <p:anim calcmode="lin" valueType="num">
                                      <p:cBhvr>
                                        <p:cTn id="124" dur="664" tmFilter="0, 0; 0.125,0.2665; 0.25,0.4; 0.375,0.465; 0.5,0.5;  0.625,0.535; 0.75,0.6; 0.875,0.7335; 1,1">
                                          <p:stCondLst>
                                            <p:cond delay="664"/>
                                          </p:stCondLst>
                                        </p:cTn>
                                        <p:tgtEl>
                                          <p:spTgt spid="17"/>
                                        </p:tgtEl>
                                        <p:attrNameLst>
                                          <p:attrName>ppt_y</p:attrName>
                                        </p:attrNameLst>
                                      </p:cBhvr>
                                      <p:tavLst>
                                        <p:tav tm="0" fmla="#ppt_y-sin(pi*$)/9">
                                          <p:val>
                                            <p:fltVal val="0"/>
                                          </p:val>
                                        </p:tav>
                                        <p:tav tm="100000">
                                          <p:val>
                                            <p:fltVal val="1"/>
                                          </p:val>
                                        </p:tav>
                                      </p:tavLst>
                                    </p:anim>
                                    <p:anim calcmode="lin" valueType="num">
                                      <p:cBhvr>
                                        <p:cTn id="125" dur="332" tmFilter="0, 0; 0.125,0.2665; 0.25,0.4; 0.375,0.465; 0.5,0.5;  0.625,0.535; 0.75,0.6; 0.875,0.7335; 1,1">
                                          <p:stCondLst>
                                            <p:cond delay="1324"/>
                                          </p:stCondLst>
                                        </p:cTn>
                                        <p:tgtEl>
                                          <p:spTgt spid="17"/>
                                        </p:tgtEl>
                                        <p:attrNameLst>
                                          <p:attrName>ppt_y</p:attrName>
                                        </p:attrNameLst>
                                      </p:cBhvr>
                                      <p:tavLst>
                                        <p:tav tm="0" fmla="#ppt_y-sin(pi*$)/27">
                                          <p:val>
                                            <p:fltVal val="0"/>
                                          </p:val>
                                        </p:tav>
                                        <p:tav tm="100000">
                                          <p:val>
                                            <p:fltVal val="1"/>
                                          </p:val>
                                        </p:tav>
                                      </p:tavLst>
                                    </p:anim>
                                    <p:anim calcmode="lin" valueType="num">
                                      <p:cBhvr>
                                        <p:cTn id="126" dur="164" tmFilter="0, 0; 0.125,0.2665; 0.25,0.4; 0.375,0.465; 0.5,0.5;  0.625,0.535; 0.75,0.6; 0.875,0.7335; 1,1">
                                          <p:stCondLst>
                                            <p:cond delay="1656"/>
                                          </p:stCondLst>
                                        </p:cTn>
                                        <p:tgtEl>
                                          <p:spTgt spid="17"/>
                                        </p:tgtEl>
                                        <p:attrNameLst>
                                          <p:attrName>ppt_y</p:attrName>
                                        </p:attrNameLst>
                                      </p:cBhvr>
                                      <p:tavLst>
                                        <p:tav tm="0" fmla="#ppt_y-sin(pi*$)/81">
                                          <p:val>
                                            <p:fltVal val="0"/>
                                          </p:val>
                                        </p:tav>
                                        <p:tav tm="100000">
                                          <p:val>
                                            <p:fltVal val="1"/>
                                          </p:val>
                                        </p:tav>
                                      </p:tavLst>
                                    </p:anim>
                                    <p:animScale>
                                      <p:cBhvr>
                                        <p:cTn id="127" dur="26">
                                          <p:stCondLst>
                                            <p:cond delay="650"/>
                                          </p:stCondLst>
                                        </p:cTn>
                                        <p:tgtEl>
                                          <p:spTgt spid="17"/>
                                        </p:tgtEl>
                                      </p:cBhvr>
                                      <p:to x="100000" y="60000"/>
                                    </p:animScale>
                                    <p:animScale>
                                      <p:cBhvr>
                                        <p:cTn id="128" dur="166" decel="50000">
                                          <p:stCondLst>
                                            <p:cond delay="676"/>
                                          </p:stCondLst>
                                        </p:cTn>
                                        <p:tgtEl>
                                          <p:spTgt spid="17"/>
                                        </p:tgtEl>
                                      </p:cBhvr>
                                      <p:to x="100000" y="100000"/>
                                    </p:animScale>
                                    <p:animScale>
                                      <p:cBhvr>
                                        <p:cTn id="129" dur="26">
                                          <p:stCondLst>
                                            <p:cond delay="1312"/>
                                          </p:stCondLst>
                                        </p:cTn>
                                        <p:tgtEl>
                                          <p:spTgt spid="17"/>
                                        </p:tgtEl>
                                      </p:cBhvr>
                                      <p:to x="100000" y="80000"/>
                                    </p:animScale>
                                    <p:animScale>
                                      <p:cBhvr>
                                        <p:cTn id="130" dur="166" decel="50000">
                                          <p:stCondLst>
                                            <p:cond delay="1338"/>
                                          </p:stCondLst>
                                        </p:cTn>
                                        <p:tgtEl>
                                          <p:spTgt spid="17"/>
                                        </p:tgtEl>
                                      </p:cBhvr>
                                      <p:to x="100000" y="100000"/>
                                    </p:animScale>
                                    <p:animScale>
                                      <p:cBhvr>
                                        <p:cTn id="131" dur="26">
                                          <p:stCondLst>
                                            <p:cond delay="1642"/>
                                          </p:stCondLst>
                                        </p:cTn>
                                        <p:tgtEl>
                                          <p:spTgt spid="17"/>
                                        </p:tgtEl>
                                      </p:cBhvr>
                                      <p:to x="100000" y="90000"/>
                                    </p:animScale>
                                    <p:animScale>
                                      <p:cBhvr>
                                        <p:cTn id="132" dur="166" decel="50000">
                                          <p:stCondLst>
                                            <p:cond delay="1668"/>
                                          </p:stCondLst>
                                        </p:cTn>
                                        <p:tgtEl>
                                          <p:spTgt spid="17"/>
                                        </p:tgtEl>
                                      </p:cBhvr>
                                      <p:to x="100000" y="100000"/>
                                    </p:animScale>
                                    <p:animScale>
                                      <p:cBhvr>
                                        <p:cTn id="133" dur="26">
                                          <p:stCondLst>
                                            <p:cond delay="1808"/>
                                          </p:stCondLst>
                                        </p:cTn>
                                        <p:tgtEl>
                                          <p:spTgt spid="17"/>
                                        </p:tgtEl>
                                      </p:cBhvr>
                                      <p:to x="100000" y="95000"/>
                                    </p:animScale>
                                    <p:animScale>
                                      <p:cBhvr>
                                        <p:cTn id="134" dur="166" decel="50000">
                                          <p:stCondLst>
                                            <p:cond delay="1834"/>
                                          </p:stCondLst>
                                        </p:cTn>
                                        <p:tgtEl>
                                          <p:spTgt spid="17"/>
                                        </p:tgtEl>
                                      </p:cBhvr>
                                      <p:to x="100000" y="100000"/>
                                    </p:animScale>
                                  </p:childTnLst>
                                </p:cTn>
                              </p:par>
                            </p:childTnLst>
                          </p:cTn>
                        </p:par>
                      </p:childTnLst>
                    </p:cTn>
                  </p:par>
                  <p:par>
                    <p:cTn id="135" fill="hold" nodeType="clickPar">
                      <p:stCondLst>
                        <p:cond delay="indefinite"/>
                      </p:stCondLst>
                      <p:childTnLst>
                        <p:par>
                          <p:cTn id="136" fill="hold" nodeType="withGroup">
                            <p:stCondLst>
                              <p:cond delay="0"/>
                            </p:stCondLst>
                            <p:childTnLst>
                              <p:par>
                                <p:cTn id="137" presetID="16" presetClass="entr" presetSubtype="21" fill="hold" grpId="0" nodeType="clickEffect">
                                  <p:stCondLst>
                                    <p:cond delay="0"/>
                                  </p:stCondLst>
                                  <p:childTnLst>
                                    <p:set>
                                      <p:cBhvr>
                                        <p:cTn id="138" dur="1" fill="hold">
                                          <p:stCondLst>
                                            <p:cond delay="0"/>
                                          </p:stCondLst>
                                        </p:cTn>
                                        <p:tgtEl>
                                          <p:spTgt spid="10"/>
                                        </p:tgtEl>
                                        <p:attrNameLst>
                                          <p:attrName>style.visibility</p:attrName>
                                        </p:attrNameLst>
                                      </p:cBhvr>
                                      <p:to>
                                        <p:strVal val="visible"/>
                                      </p:to>
                                    </p:set>
                                    <p:animEffect transition="in" filter="barn(inVertical)">
                                      <p:cBhvr>
                                        <p:cTn id="139" dur="500"/>
                                        <p:tgtEl>
                                          <p:spTgt spid="10"/>
                                        </p:tgtEl>
                                      </p:cBhvr>
                                    </p:animEffect>
                                  </p:childTnLst>
                                </p:cTn>
                              </p:par>
                            </p:childTnLst>
                          </p:cTn>
                        </p:par>
                      </p:childTnLst>
                    </p:cTn>
                  </p:par>
                  <p:par>
                    <p:cTn id="140" fill="hold" nodeType="clickPar">
                      <p:stCondLst>
                        <p:cond delay="indefinite"/>
                      </p:stCondLst>
                      <p:childTnLst>
                        <p:par>
                          <p:cTn id="141" fill="hold" nodeType="withGroup">
                            <p:stCondLst>
                              <p:cond delay="0"/>
                            </p:stCondLst>
                            <p:childTnLst>
                              <p:par>
                                <p:cTn id="142" presetID="21" presetClass="entr" presetSubtype="1" fill="hold" nodeType="clickEffect">
                                  <p:stCondLst>
                                    <p:cond delay="0"/>
                                  </p:stCondLst>
                                  <p:childTnLst>
                                    <p:set>
                                      <p:cBhvr>
                                        <p:cTn id="143" dur="1" fill="hold">
                                          <p:stCondLst>
                                            <p:cond delay="0"/>
                                          </p:stCondLst>
                                        </p:cTn>
                                        <p:tgtEl>
                                          <p:spTgt spid="8"/>
                                        </p:tgtEl>
                                        <p:attrNameLst>
                                          <p:attrName>style.visibility</p:attrName>
                                        </p:attrNameLst>
                                      </p:cBhvr>
                                      <p:to>
                                        <p:strVal val="visible"/>
                                      </p:to>
                                    </p:set>
                                    <p:animEffect transition="in" filter="wheel(1)">
                                      <p:cBhvr>
                                        <p:cTn id="144" dur="2000"/>
                                        <p:tgtEl>
                                          <p:spTgt spid="8"/>
                                        </p:tgtEl>
                                      </p:cBhvr>
                                    </p:animEffect>
                                  </p:childTnLst>
                                </p:cTn>
                              </p:par>
                            </p:childTnLst>
                          </p:cTn>
                        </p:par>
                      </p:childTnLst>
                    </p:cTn>
                  </p:par>
                  <p:par>
                    <p:cTn id="145" fill="hold" nodeType="clickPar">
                      <p:stCondLst>
                        <p:cond delay="indefinite"/>
                      </p:stCondLst>
                      <p:childTnLst>
                        <p:par>
                          <p:cTn id="146" fill="hold" nodeType="withGroup">
                            <p:stCondLst>
                              <p:cond delay="0"/>
                            </p:stCondLst>
                            <p:childTnLst>
                              <p:par>
                                <p:cTn id="147" presetID="42" presetClass="entr" presetSubtype="0" fill="hold" grpId="0" nodeType="clickEffect">
                                  <p:stCondLst>
                                    <p:cond delay="0"/>
                                  </p:stCondLst>
                                  <p:childTnLst>
                                    <p:set>
                                      <p:cBhvr>
                                        <p:cTn id="148" dur="1" fill="hold">
                                          <p:stCondLst>
                                            <p:cond delay="0"/>
                                          </p:stCondLst>
                                        </p:cTn>
                                        <p:tgtEl>
                                          <p:spTgt spid="19"/>
                                        </p:tgtEl>
                                        <p:attrNameLst>
                                          <p:attrName>style.visibility</p:attrName>
                                        </p:attrNameLst>
                                      </p:cBhvr>
                                      <p:to>
                                        <p:strVal val="visible"/>
                                      </p:to>
                                    </p:set>
                                    <p:animEffect transition="in" filter="fade">
                                      <p:cBhvr>
                                        <p:cTn id="149" dur="1000"/>
                                        <p:tgtEl>
                                          <p:spTgt spid="19"/>
                                        </p:tgtEl>
                                      </p:cBhvr>
                                    </p:animEffect>
                                    <p:anim calcmode="lin" valueType="num">
                                      <p:cBhvr>
                                        <p:cTn id="150" dur="1000" fill="hold"/>
                                        <p:tgtEl>
                                          <p:spTgt spid="19"/>
                                        </p:tgtEl>
                                        <p:attrNameLst>
                                          <p:attrName>ppt_x</p:attrName>
                                        </p:attrNameLst>
                                      </p:cBhvr>
                                      <p:tavLst>
                                        <p:tav tm="0">
                                          <p:val>
                                            <p:strVal val="#ppt_x"/>
                                          </p:val>
                                        </p:tav>
                                        <p:tav tm="100000">
                                          <p:val>
                                            <p:strVal val="#ppt_x"/>
                                          </p:val>
                                        </p:tav>
                                      </p:tavLst>
                                    </p:anim>
                                    <p:anim calcmode="lin" valueType="num">
                                      <p:cBhvr>
                                        <p:cTn id="151" dur="1000" fill="hold"/>
                                        <p:tgtEl>
                                          <p:spTgt spid="19"/>
                                        </p:tgtEl>
                                        <p:attrNameLst>
                                          <p:attrName>ppt_y</p:attrName>
                                        </p:attrNameLst>
                                      </p:cBhvr>
                                      <p:tavLst>
                                        <p:tav tm="0">
                                          <p:val>
                                            <p:strVal val="#ppt_y+.1"/>
                                          </p:val>
                                        </p:tav>
                                        <p:tav tm="100000">
                                          <p:val>
                                            <p:strVal val="#ppt_y"/>
                                          </p:val>
                                        </p:tav>
                                      </p:tavLst>
                                    </p:anim>
                                  </p:childTnLst>
                                </p:cTn>
                              </p:par>
                              <p:par>
                                <p:cTn id="152" presetID="42" presetClass="entr" presetSubtype="0" fill="hold" nodeType="withEffect">
                                  <p:stCondLst>
                                    <p:cond delay="0"/>
                                  </p:stCondLst>
                                  <p:childTnLst>
                                    <p:set>
                                      <p:cBhvr>
                                        <p:cTn id="153" dur="1" fill="hold">
                                          <p:stCondLst>
                                            <p:cond delay="0"/>
                                          </p:stCondLst>
                                        </p:cTn>
                                        <p:tgtEl>
                                          <p:spTgt spid="20"/>
                                        </p:tgtEl>
                                        <p:attrNameLst>
                                          <p:attrName>style.visibility</p:attrName>
                                        </p:attrNameLst>
                                      </p:cBhvr>
                                      <p:to>
                                        <p:strVal val="visible"/>
                                      </p:to>
                                    </p:set>
                                    <p:animEffect transition="in" filter="fade">
                                      <p:cBhvr>
                                        <p:cTn id="154" dur="1000"/>
                                        <p:tgtEl>
                                          <p:spTgt spid="20"/>
                                        </p:tgtEl>
                                      </p:cBhvr>
                                    </p:animEffect>
                                    <p:anim calcmode="lin" valueType="num">
                                      <p:cBhvr>
                                        <p:cTn id="155" dur="1000" fill="hold"/>
                                        <p:tgtEl>
                                          <p:spTgt spid="20"/>
                                        </p:tgtEl>
                                        <p:attrNameLst>
                                          <p:attrName>ppt_x</p:attrName>
                                        </p:attrNameLst>
                                      </p:cBhvr>
                                      <p:tavLst>
                                        <p:tav tm="0">
                                          <p:val>
                                            <p:strVal val="#ppt_x"/>
                                          </p:val>
                                        </p:tav>
                                        <p:tav tm="100000">
                                          <p:val>
                                            <p:strVal val="#ppt_x"/>
                                          </p:val>
                                        </p:tav>
                                      </p:tavLst>
                                    </p:anim>
                                    <p:anim calcmode="lin" valueType="num">
                                      <p:cBhvr>
                                        <p:cTn id="156"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157" fill="hold" nodeType="clickPar">
                      <p:stCondLst>
                        <p:cond delay="indefinite"/>
                      </p:stCondLst>
                      <p:childTnLst>
                        <p:par>
                          <p:cTn id="158" fill="hold" nodeType="withGroup">
                            <p:stCondLst>
                              <p:cond delay="0"/>
                            </p:stCondLst>
                            <p:childTnLst>
                              <p:par>
                                <p:cTn id="159" presetID="6" presetClass="entr" presetSubtype="16" fill="hold" grpId="0" nodeType="clickEffect">
                                  <p:stCondLst>
                                    <p:cond delay="0"/>
                                  </p:stCondLst>
                                  <p:childTnLst>
                                    <p:set>
                                      <p:cBhvr>
                                        <p:cTn id="160" dur="1" fill="hold">
                                          <p:stCondLst>
                                            <p:cond delay="0"/>
                                          </p:stCondLst>
                                        </p:cTn>
                                        <p:tgtEl>
                                          <p:spTgt spid="21"/>
                                        </p:tgtEl>
                                        <p:attrNameLst>
                                          <p:attrName>style.visibility</p:attrName>
                                        </p:attrNameLst>
                                      </p:cBhvr>
                                      <p:to>
                                        <p:strVal val="visible"/>
                                      </p:to>
                                    </p:set>
                                    <p:animEffect transition="in" filter="circle(in)">
                                      <p:cBhvr>
                                        <p:cTn id="161" dur="2000"/>
                                        <p:tgtEl>
                                          <p:spTgt spid="21"/>
                                        </p:tgtEl>
                                      </p:cBhvr>
                                    </p:animEffect>
                                  </p:childTnLst>
                                </p:cTn>
                              </p:par>
                            </p:childTnLst>
                          </p:cTn>
                        </p:par>
                      </p:childTnLst>
                    </p:cTn>
                  </p:par>
                  <p:par>
                    <p:cTn id="162" fill="hold" nodeType="clickPar">
                      <p:stCondLst>
                        <p:cond delay="indefinite"/>
                      </p:stCondLst>
                      <p:childTnLst>
                        <p:par>
                          <p:cTn id="163" fill="hold" nodeType="withGroup">
                            <p:stCondLst>
                              <p:cond delay="0"/>
                            </p:stCondLst>
                            <p:childTnLst>
                              <p:par>
                                <p:cTn id="164" presetID="21" presetClass="entr" presetSubtype="1" fill="hold" nodeType="clickEffect">
                                  <p:stCondLst>
                                    <p:cond delay="0"/>
                                  </p:stCondLst>
                                  <p:childTnLst>
                                    <p:set>
                                      <p:cBhvr>
                                        <p:cTn id="165" dur="1" fill="hold">
                                          <p:stCondLst>
                                            <p:cond delay="0"/>
                                          </p:stCondLst>
                                        </p:cTn>
                                        <p:tgtEl>
                                          <p:spTgt spid="22"/>
                                        </p:tgtEl>
                                        <p:attrNameLst>
                                          <p:attrName>style.visibility</p:attrName>
                                        </p:attrNameLst>
                                      </p:cBhvr>
                                      <p:to>
                                        <p:strVal val="visible"/>
                                      </p:to>
                                    </p:set>
                                    <p:animEffect transition="in" filter="wheel(1)">
                                      <p:cBhvr>
                                        <p:cTn id="166" dur="2000"/>
                                        <p:tgtEl>
                                          <p:spTgt spid="22"/>
                                        </p:tgtEl>
                                      </p:cBhvr>
                                    </p:animEffect>
                                  </p:childTnLst>
                                </p:cTn>
                              </p:par>
                            </p:childTnLst>
                          </p:cTn>
                        </p:par>
                      </p:childTnLst>
                    </p:cTn>
                  </p:par>
                  <p:par>
                    <p:cTn id="167" fill="hold" nodeType="clickPar">
                      <p:stCondLst>
                        <p:cond delay="indefinite"/>
                      </p:stCondLst>
                      <p:childTnLst>
                        <p:par>
                          <p:cTn id="168" fill="hold" nodeType="withGroup">
                            <p:stCondLst>
                              <p:cond delay="0"/>
                            </p:stCondLst>
                            <p:childTnLst>
                              <p:par>
                                <p:cTn id="169" presetID="6" presetClass="entr" presetSubtype="16" fill="hold" nodeType="clickEffect">
                                  <p:stCondLst>
                                    <p:cond delay="0"/>
                                  </p:stCondLst>
                                  <p:childTnLst>
                                    <p:set>
                                      <p:cBhvr>
                                        <p:cTn id="170" dur="1" fill="hold">
                                          <p:stCondLst>
                                            <p:cond delay="0"/>
                                          </p:stCondLst>
                                        </p:cTn>
                                        <p:tgtEl>
                                          <p:spTgt spid="23"/>
                                        </p:tgtEl>
                                        <p:attrNameLst>
                                          <p:attrName>style.visibility</p:attrName>
                                        </p:attrNameLst>
                                      </p:cBhvr>
                                      <p:to>
                                        <p:strVal val="visible"/>
                                      </p:to>
                                    </p:set>
                                    <p:animEffect transition="in" filter="circle(in)">
                                      <p:cBhvr>
                                        <p:cTn id="171" dur="2000"/>
                                        <p:tgtEl>
                                          <p:spTgt spid="23"/>
                                        </p:tgtEl>
                                      </p:cBhvr>
                                    </p:animEffect>
                                  </p:childTnLst>
                                </p:cTn>
                              </p:par>
                            </p:childTnLst>
                          </p:cTn>
                        </p:par>
                      </p:childTnLst>
                    </p:cTn>
                  </p:par>
                  <p:par>
                    <p:cTn id="172" fill="hold" nodeType="clickPar">
                      <p:stCondLst>
                        <p:cond delay="indefinite"/>
                      </p:stCondLst>
                      <p:childTnLst>
                        <p:par>
                          <p:cTn id="173" fill="hold" nodeType="withGroup">
                            <p:stCondLst>
                              <p:cond delay="0"/>
                            </p:stCondLst>
                            <p:childTnLst>
                              <p:par>
                                <p:cTn id="174" presetID="21" presetClass="entr" presetSubtype="1" fill="hold" grpId="0" nodeType="clickEffect">
                                  <p:stCondLst>
                                    <p:cond delay="0"/>
                                  </p:stCondLst>
                                  <p:childTnLst>
                                    <p:set>
                                      <p:cBhvr>
                                        <p:cTn id="175" dur="1" fill="hold">
                                          <p:stCondLst>
                                            <p:cond delay="0"/>
                                          </p:stCondLst>
                                        </p:cTn>
                                        <p:tgtEl>
                                          <p:spTgt spid="27"/>
                                        </p:tgtEl>
                                        <p:attrNameLst>
                                          <p:attrName>style.visibility</p:attrName>
                                        </p:attrNameLst>
                                      </p:cBhvr>
                                      <p:to>
                                        <p:strVal val="visible"/>
                                      </p:to>
                                    </p:set>
                                    <p:animEffect transition="in" filter="wheel(1)">
                                      <p:cBhvr>
                                        <p:cTn id="176" dur="2000"/>
                                        <p:tgtEl>
                                          <p:spTgt spid="27"/>
                                        </p:tgtEl>
                                      </p:cBhvr>
                                    </p:animEffect>
                                  </p:childTnLst>
                                </p:cTn>
                              </p:par>
                            </p:childTnLst>
                          </p:cTn>
                        </p:par>
                      </p:childTnLst>
                    </p:cTn>
                  </p:par>
                  <p:par>
                    <p:cTn id="177" fill="hold" nodeType="clickPar">
                      <p:stCondLst>
                        <p:cond delay="indefinite"/>
                      </p:stCondLst>
                      <p:childTnLst>
                        <p:par>
                          <p:cTn id="178" fill="hold" nodeType="withGroup">
                            <p:stCondLst>
                              <p:cond delay="0"/>
                            </p:stCondLst>
                            <p:childTnLst>
                              <p:par>
                                <p:cTn id="179" presetID="21" presetClass="entr" presetSubtype="1" fill="hold" nodeType="clickEffect">
                                  <p:stCondLst>
                                    <p:cond delay="0"/>
                                  </p:stCondLst>
                                  <p:childTnLst>
                                    <p:set>
                                      <p:cBhvr>
                                        <p:cTn id="180" dur="1" fill="hold">
                                          <p:stCondLst>
                                            <p:cond delay="0"/>
                                          </p:stCondLst>
                                        </p:cTn>
                                        <p:tgtEl>
                                          <p:spTgt spid="24"/>
                                        </p:tgtEl>
                                        <p:attrNameLst>
                                          <p:attrName>style.visibility</p:attrName>
                                        </p:attrNameLst>
                                      </p:cBhvr>
                                      <p:to>
                                        <p:strVal val="visible"/>
                                      </p:to>
                                    </p:set>
                                    <p:animEffect transition="in" filter="wheel(1)">
                                      <p:cBhvr>
                                        <p:cTn id="181" dur="2000"/>
                                        <p:tgtEl>
                                          <p:spTgt spid="24"/>
                                        </p:tgtEl>
                                      </p:cBhvr>
                                    </p:animEffect>
                                  </p:childTnLst>
                                </p:cTn>
                              </p:par>
                            </p:childTnLst>
                          </p:cTn>
                        </p:par>
                      </p:childTnLst>
                    </p:cTn>
                  </p:par>
                  <p:par>
                    <p:cTn id="182" fill="hold" nodeType="clickPar">
                      <p:stCondLst>
                        <p:cond delay="indefinite"/>
                      </p:stCondLst>
                      <p:childTnLst>
                        <p:par>
                          <p:cTn id="183" fill="hold" nodeType="withGroup">
                            <p:stCondLst>
                              <p:cond delay="0"/>
                            </p:stCondLst>
                            <p:childTnLst>
                              <p:par>
                                <p:cTn id="184" presetID="21" presetClass="entr" presetSubtype="1" fill="hold" nodeType="clickEffect">
                                  <p:stCondLst>
                                    <p:cond delay="0"/>
                                  </p:stCondLst>
                                  <p:childTnLst>
                                    <p:set>
                                      <p:cBhvr>
                                        <p:cTn id="185" dur="1" fill="hold">
                                          <p:stCondLst>
                                            <p:cond delay="0"/>
                                          </p:stCondLst>
                                        </p:cTn>
                                        <p:tgtEl>
                                          <p:spTgt spid="25"/>
                                        </p:tgtEl>
                                        <p:attrNameLst>
                                          <p:attrName>style.visibility</p:attrName>
                                        </p:attrNameLst>
                                      </p:cBhvr>
                                      <p:to>
                                        <p:strVal val="visible"/>
                                      </p:to>
                                    </p:set>
                                    <p:animEffect transition="in" filter="wheel(1)">
                                      <p:cBhvr>
                                        <p:cTn id="186" dur="2000"/>
                                        <p:tgtEl>
                                          <p:spTgt spid="25"/>
                                        </p:tgtEl>
                                      </p:cBhvr>
                                    </p:animEffect>
                                  </p:childTnLst>
                                </p:cTn>
                              </p:par>
                            </p:childTnLst>
                          </p:cTn>
                        </p:par>
                      </p:childTnLst>
                    </p:cTn>
                  </p:par>
                  <p:par>
                    <p:cTn id="187" fill="hold" nodeType="clickPar">
                      <p:stCondLst>
                        <p:cond delay="indefinite"/>
                      </p:stCondLst>
                      <p:childTnLst>
                        <p:par>
                          <p:cTn id="188" fill="hold" nodeType="withGroup">
                            <p:stCondLst>
                              <p:cond delay="0"/>
                            </p:stCondLst>
                            <p:childTnLst>
                              <p:par>
                                <p:cTn id="189" presetID="6" presetClass="entr" presetSubtype="16" fill="hold" nodeType="clickEffect">
                                  <p:stCondLst>
                                    <p:cond delay="0"/>
                                  </p:stCondLst>
                                  <p:childTnLst>
                                    <p:set>
                                      <p:cBhvr>
                                        <p:cTn id="190" dur="1" fill="hold">
                                          <p:stCondLst>
                                            <p:cond delay="0"/>
                                          </p:stCondLst>
                                        </p:cTn>
                                        <p:tgtEl>
                                          <p:spTgt spid="26"/>
                                        </p:tgtEl>
                                        <p:attrNameLst>
                                          <p:attrName>style.visibility</p:attrName>
                                        </p:attrNameLst>
                                      </p:cBhvr>
                                      <p:to>
                                        <p:strVal val="visible"/>
                                      </p:to>
                                    </p:set>
                                    <p:animEffect transition="in" filter="circle(in)">
                                      <p:cBhvr>
                                        <p:cTn id="191" dur="20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p:bldP spid="14" grpId="0" animBg="1"/>
      <p:bldP spid="17" grpId="0" animBg="1"/>
      <p:bldP spid="19" grpId="0"/>
      <p:bldP spid="21" grpId="0"/>
      <p:bldP spid="2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6"/>
          <p:cNvSpPr txBox="1">
            <a:spLocks noChangeArrowheads="1"/>
          </p:cNvSpPr>
          <p:nvPr/>
        </p:nvSpPr>
        <p:spPr bwMode="auto">
          <a:xfrm>
            <a:off x="152400" y="85725"/>
            <a:ext cx="732155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spcBef>
                <a:spcPct val="50000"/>
              </a:spcBef>
            </a:pPr>
            <a:r>
              <a:rPr lang="en-US" sz="2800" b="1" u="sng">
                <a:solidFill>
                  <a:srgbClr val="FF0000"/>
                </a:solidFill>
                <a:latin typeface="Times New Roman" pitchFamily="18" charset="0"/>
              </a:rPr>
              <a:t>2. Tích và thương của hai lũy thừa cùng cơ số</a:t>
            </a:r>
          </a:p>
        </p:txBody>
      </p:sp>
      <p:sp>
        <p:nvSpPr>
          <p:cNvPr id="3" name="AutoShape 7"/>
          <p:cNvSpPr>
            <a:spLocks noChangeArrowheads="1"/>
          </p:cNvSpPr>
          <p:nvPr/>
        </p:nvSpPr>
        <p:spPr bwMode="auto">
          <a:xfrm>
            <a:off x="2133600" y="838200"/>
            <a:ext cx="4953000" cy="1371600"/>
          </a:xfrm>
          <a:prstGeom prst="flowChartAlternateProcess">
            <a:avLst/>
          </a:prstGeom>
          <a:noFill/>
          <a:ln w="9525">
            <a:solidFill>
              <a:srgbClr val="FF00FF"/>
            </a:solidFill>
            <a:miter lim="800000"/>
            <a:headEnd/>
            <a:tailEnd/>
          </a:ln>
          <a:effectLst/>
          <a:extLst>
            <a:ext uri="{909E8E84-426E-40DD-AFC4-6F175D3DCCD1}">
              <a14:hiddenFill xmlns:a14="http://schemas.microsoft.com/office/drawing/2010/main">
                <a:solidFill>
                  <a:srgbClr val="00FFFF">
                    <a:alpha val="25098"/>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sz="2400">
              <a:solidFill>
                <a:srgbClr val="3333FF"/>
              </a:solidFill>
              <a:latin typeface="Times New Roman" pitchFamily="18" charset="0"/>
            </a:endParaRPr>
          </a:p>
        </p:txBody>
      </p:sp>
      <p:pic>
        <p:nvPicPr>
          <p:cNvPr id="4" name="Picture 3"/>
          <p:cNvPicPr>
            <a:picLocks noGrp="1"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4600" y="914400"/>
            <a:ext cx="2203450" cy="541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4"/>
          <p:cNvPicPr>
            <a:picLocks noGrp="1"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438400" y="1439863"/>
            <a:ext cx="4419600" cy="561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p:cNvPicPr>
            <a:picLocks noGrp="1"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524000" y="3048000"/>
            <a:ext cx="5924550" cy="550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 Box 17"/>
          <p:cNvSpPr txBox="1">
            <a:spLocks noChangeArrowheads="1"/>
          </p:cNvSpPr>
          <p:nvPr/>
        </p:nvSpPr>
        <p:spPr bwMode="auto">
          <a:xfrm>
            <a:off x="838200" y="2438400"/>
            <a:ext cx="73152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spcBef>
                <a:spcPct val="50000"/>
              </a:spcBef>
            </a:pPr>
            <a:r>
              <a:rPr lang="en-US" sz="2400" b="1">
                <a:solidFill>
                  <a:srgbClr val="FF0000"/>
                </a:solidFill>
                <a:latin typeface="Times New Roman" pitchFamily="18" charset="0"/>
              </a:rPr>
              <a:t>2. Viết các biểu thức sau dưới dạng một lũy thừa:</a:t>
            </a:r>
          </a:p>
        </p:txBody>
      </p:sp>
      <p:sp>
        <p:nvSpPr>
          <p:cNvPr id="9" name="Rectangle 8"/>
          <p:cNvSpPr>
            <a:spLocks noChangeArrowheads="1"/>
          </p:cNvSpPr>
          <p:nvPr/>
        </p:nvSpPr>
        <p:spPr bwMode="auto">
          <a:xfrm>
            <a:off x="3965575" y="3752850"/>
            <a:ext cx="8175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sz="2400" b="1">
                <a:solidFill>
                  <a:srgbClr val="FF3300"/>
                </a:solidFill>
                <a:latin typeface="Times New Roman" pitchFamily="18" charset="0"/>
              </a:rPr>
              <a:t>Giải</a:t>
            </a:r>
            <a:r>
              <a:rPr lang="en-US" sz="2400" u="sng">
                <a:solidFill>
                  <a:srgbClr val="FF3300"/>
                </a:solidFill>
                <a:latin typeface="Times New Roman" pitchFamily="18" charset="0"/>
              </a:rPr>
              <a:t> </a:t>
            </a:r>
          </a:p>
        </p:txBody>
      </p:sp>
      <p:sp>
        <p:nvSpPr>
          <p:cNvPr id="4105" name="Text Box 51"/>
          <p:cNvSpPr txBox="1">
            <a:spLocks noChangeArrowheads="1"/>
          </p:cNvSpPr>
          <p:nvPr/>
        </p:nvSpPr>
        <p:spPr bwMode="auto">
          <a:xfrm>
            <a:off x="1524000" y="4514850"/>
            <a:ext cx="152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spcBef>
                <a:spcPct val="50000"/>
              </a:spcBef>
            </a:pPr>
            <a:endParaRPr lang="en-US" sz="2400">
              <a:latin typeface="Times New Roman" pitchFamily="18" charset="0"/>
            </a:endParaRPr>
          </a:p>
        </p:txBody>
      </p:sp>
      <p:pic>
        <p:nvPicPr>
          <p:cNvPr id="12" name="Picture 11"/>
          <p:cNvPicPr>
            <a:picLocks noGrp="1"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524000" y="4289425"/>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 name="Picture 1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524000" y="4999038"/>
            <a:ext cx="3424238" cy="527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 name="Picture 1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749675" y="4248150"/>
            <a:ext cx="1143000" cy="571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5" name="Picture 14"/>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4986338" y="5022850"/>
            <a:ext cx="1558925" cy="541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6" name="Picture 15"/>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6572250" y="5027613"/>
            <a:ext cx="1663700" cy="5540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7" name="Picture 16"/>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029200" y="4248150"/>
            <a:ext cx="1174750" cy="571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1" presetClass="entr" presetSubtype="1"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21" presetClass="entr" presetSubtype="1"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heel(1)">
                                      <p:cBhvr>
                                        <p:cTn id="27" dur="2000"/>
                                        <p:tgtEl>
                                          <p:spTgt spid="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circle(in)">
                                      <p:cBhvr>
                                        <p:cTn id="32" dur="2000"/>
                                        <p:tgtEl>
                                          <p:spTgt spid="9"/>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1" presetClass="entr" presetSubtype="1" fill="hold"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wheel(1)">
                                      <p:cBhvr>
                                        <p:cTn id="37" dur="2000"/>
                                        <p:tgtEl>
                                          <p:spTgt spid="12"/>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6" presetClass="entr" presetSubtype="16" fill="hold"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circle(in)">
                                      <p:cBhvr>
                                        <p:cTn id="42" dur="2000"/>
                                        <p:tgtEl>
                                          <p:spTgt spid="14"/>
                                        </p:tgtEl>
                                      </p:cBhvr>
                                    </p:animEffect>
                                  </p:childTnLst>
                                </p:cTn>
                              </p:par>
                              <p:par>
                                <p:cTn id="43" presetID="6" presetClass="entr" presetSubtype="16" fill="hold" nodeType="withEffect">
                                  <p:stCondLst>
                                    <p:cond delay="0"/>
                                  </p:stCondLst>
                                  <p:childTnLst>
                                    <p:set>
                                      <p:cBhvr>
                                        <p:cTn id="44" dur="1" fill="hold">
                                          <p:stCondLst>
                                            <p:cond delay="0"/>
                                          </p:stCondLst>
                                        </p:cTn>
                                        <p:tgtEl>
                                          <p:spTgt spid="17"/>
                                        </p:tgtEl>
                                        <p:attrNameLst>
                                          <p:attrName>style.visibility</p:attrName>
                                        </p:attrNameLst>
                                      </p:cBhvr>
                                      <p:to>
                                        <p:strVal val="visible"/>
                                      </p:to>
                                    </p:set>
                                    <p:animEffect transition="in" filter="circle(in)">
                                      <p:cBhvr>
                                        <p:cTn id="45" dur="2000"/>
                                        <p:tgtEl>
                                          <p:spTgt spid="17"/>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6" presetClass="entr" presetSubtype="16" fill="hold" nodeType="clickEffect">
                                  <p:stCondLst>
                                    <p:cond delay="0"/>
                                  </p:stCondLst>
                                  <p:childTnLst>
                                    <p:set>
                                      <p:cBhvr>
                                        <p:cTn id="49" dur="1" fill="hold">
                                          <p:stCondLst>
                                            <p:cond delay="0"/>
                                          </p:stCondLst>
                                        </p:cTn>
                                        <p:tgtEl>
                                          <p:spTgt spid="13"/>
                                        </p:tgtEl>
                                        <p:attrNameLst>
                                          <p:attrName>style.visibility</p:attrName>
                                        </p:attrNameLst>
                                      </p:cBhvr>
                                      <p:to>
                                        <p:strVal val="visible"/>
                                      </p:to>
                                    </p:set>
                                    <p:animEffect transition="in" filter="circle(in)">
                                      <p:cBhvr>
                                        <p:cTn id="50" dur="2000"/>
                                        <p:tgtEl>
                                          <p:spTgt spid="13"/>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21" presetClass="entr" presetSubtype="1" fill="hold" nodeType="clickEffect">
                                  <p:stCondLst>
                                    <p:cond delay="0"/>
                                  </p:stCondLst>
                                  <p:childTnLst>
                                    <p:set>
                                      <p:cBhvr>
                                        <p:cTn id="54" dur="1" fill="hold">
                                          <p:stCondLst>
                                            <p:cond delay="0"/>
                                          </p:stCondLst>
                                        </p:cTn>
                                        <p:tgtEl>
                                          <p:spTgt spid="15"/>
                                        </p:tgtEl>
                                        <p:attrNameLst>
                                          <p:attrName>style.visibility</p:attrName>
                                        </p:attrNameLst>
                                      </p:cBhvr>
                                      <p:to>
                                        <p:strVal val="visible"/>
                                      </p:to>
                                    </p:set>
                                    <p:animEffect transition="in" filter="wheel(1)">
                                      <p:cBhvr>
                                        <p:cTn id="55" dur="2000"/>
                                        <p:tgtEl>
                                          <p:spTgt spid="15"/>
                                        </p:tgtEl>
                                      </p:cBhvr>
                                    </p:animEffect>
                                  </p:childTnLst>
                                </p:cTn>
                              </p:par>
                              <p:par>
                                <p:cTn id="56" presetID="21" presetClass="entr" presetSubtype="1" fill="hold" nodeType="withEffect">
                                  <p:stCondLst>
                                    <p:cond delay="0"/>
                                  </p:stCondLst>
                                  <p:childTnLst>
                                    <p:set>
                                      <p:cBhvr>
                                        <p:cTn id="57" dur="1" fill="hold">
                                          <p:stCondLst>
                                            <p:cond delay="0"/>
                                          </p:stCondLst>
                                        </p:cTn>
                                        <p:tgtEl>
                                          <p:spTgt spid="16"/>
                                        </p:tgtEl>
                                        <p:attrNameLst>
                                          <p:attrName>style.visibility</p:attrName>
                                        </p:attrNameLst>
                                      </p:cBhvr>
                                      <p:to>
                                        <p:strVal val="visible"/>
                                      </p:to>
                                    </p:set>
                                    <p:animEffect transition="in" filter="wheel(1)">
                                      <p:cBhvr>
                                        <p:cTn id="58" dur="2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8"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5"/>
          <p:cNvSpPr txBox="1">
            <a:spLocks noChangeArrowheads="1"/>
          </p:cNvSpPr>
          <p:nvPr/>
        </p:nvSpPr>
        <p:spPr bwMode="auto">
          <a:xfrm>
            <a:off x="228600" y="76200"/>
            <a:ext cx="16002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spcBef>
                <a:spcPct val="50000"/>
              </a:spcBef>
            </a:pPr>
            <a:r>
              <a:rPr lang="en-US" sz="2800" b="1" u="sng">
                <a:solidFill>
                  <a:srgbClr val="FF0000"/>
                </a:solidFill>
                <a:latin typeface="Times New Roman" pitchFamily="18" charset="0"/>
              </a:rPr>
              <a:t>Bài tập</a:t>
            </a:r>
          </a:p>
        </p:txBody>
      </p:sp>
      <p:sp>
        <p:nvSpPr>
          <p:cNvPr id="5123" name="Text Box 7"/>
          <p:cNvSpPr txBox="1">
            <a:spLocks noChangeArrowheads="1"/>
          </p:cNvSpPr>
          <p:nvPr/>
        </p:nvSpPr>
        <p:spPr bwMode="auto">
          <a:xfrm>
            <a:off x="228600" y="600075"/>
            <a:ext cx="8610600" cy="95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spcBef>
                <a:spcPct val="50000"/>
              </a:spcBef>
            </a:pPr>
            <a:r>
              <a:rPr lang="en-US" sz="2800" b="1" i="1">
                <a:solidFill>
                  <a:srgbClr val="FF0000"/>
                </a:solidFill>
                <a:latin typeface="Times New Roman" pitchFamily="18" charset="0"/>
              </a:rPr>
              <a:t>Hãy khoanh tròn vào chữ cái A, B, C, D trước câu trả lời mà em cho là đúng sau :</a:t>
            </a:r>
          </a:p>
        </p:txBody>
      </p:sp>
      <p:pic>
        <p:nvPicPr>
          <p:cNvPr id="4" name="Picture 3"/>
          <p:cNvPicPr>
            <a:picLocks noGrp="1"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1725" y="1766888"/>
            <a:ext cx="7048500" cy="855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4"/>
          <p:cNvPicPr>
            <a:picLocks noGrp="1"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28713" y="2743200"/>
            <a:ext cx="7024687"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 Box 19"/>
          <p:cNvSpPr txBox="1">
            <a:spLocks noChangeArrowheads="1"/>
          </p:cNvSpPr>
          <p:nvPr/>
        </p:nvSpPr>
        <p:spPr bwMode="auto">
          <a:xfrm>
            <a:off x="628650" y="1676400"/>
            <a:ext cx="457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spcBef>
                <a:spcPct val="50000"/>
              </a:spcBef>
            </a:pPr>
            <a:r>
              <a:rPr lang="en-US" sz="2400" b="1">
                <a:latin typeface="Times New Roman" pitchFamily="18" charset="0"/>
              </a:rPr>
              <a:t>a)</a:t>
            </a:r>
          </a:p>
        </p:txBody>
      </p:sp>
      <p:sp>
        <p:nvSpPr>
          <p:cNvPr id="7" name="Text Box 20"/>
          <p:cNvSpPr txBox="1">
            <a:spLocks noChangeArrowheads="1"/>
          </p:cNvSpPr>
          <p:nvPr/>
        </p:nvSpPr>
        <p:spPr bwMode="auto">
          <a:xfrm>
            <a:off x="609600" y="2705100"/>
            <a:ext cx="457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spcBef>
                <a:spcPct val="50000"/>
              </a:spcBef>
            </a:pPr>
            <a:r>
              <a:rPr lang="en-US" sz="2400" b="1">
                <a:latin typeface="Times New Roman" pitchFamily="18" charset="0"/>
              </a:rPr>
              <a:t>b)</a:t>
            </a:r>
          </a:p>
        </p:txBody>
      </p:sp>
      <p:sp>
        <p:nvSpPr>
          <p:cNvPr id="8" name="Text Box 21"/>
          <p:cNvSpPr txBox="1">
            <a:spLocks noChangeArrowheads="1"/>
          </p:cNvSpPr>
          <p:nvPr/>
        </p:nvSpPr>
        <p:spPr bwMode="auto">
          <a:xfrm>
            <a:off x="647700" y="3763963"/>
            <a:ext cx="457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spcBef>
                <a:spcPct val="50000"/>
              </a:spcBef>
            </a:pPr>
            <a:r>
              <a:rPr lang="en-US" sz="2400" b="1">
                <a:latin typeface="Times New Roman" pitchFamily="18" charset="0"/>
              </a:rPr>
              <a:t>c)</a:t>
            </a:r>
          </a:p>
        </p:txBody>
      </p:sp>
      <p:pic>
        <p:nvPicPr>
          <p:cNvPr id="9" name="Picture 8"/>
          <p:cNvPicPr>
            <a:picLocks noGrp="1"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81100" y="3827463"/>
            <a:ext cx="6969125"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Oval 9"/>
          <p:cNvSpPr>
            <a:spLocks noChangeArrowheads="1"/>
          </p:cNvSpPr>
          <p:nvPr/>
        </p:nvSpPr>
        <p:spPr bwMode="auto">
          <a:xfrm>
            <a:off x="7277100" y="4283075"/>
            <a:ext cx="457200" cy="457200"/>
          </a:xfrm>
          <a:prstGeom prst="ellipse">
            <a:avLst/>
          </a:prstGeom>
          <a:noFill/>
          <a:ln w="38100">
            <a:solidFill>
              <a:srgbClr val="0000FF"/>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400">
              <a:latin typeface="Times New Roman" pitchFamily="18" charset="0"/>
            </a:endParaRPr>
          </a:p>
        </p:txBody>
      </p:sp>
      <p:sp>
        <p:nvSpPr>
          <p:cNvPr id="11" name="Oval 10"/>
          <p:cNvSpPr>
            <a:spLocks noChangeArrowheads="1"/>
          </p:cNvSpPr>
          <p:nvPr/>
        </p:nvSpPr>
        <p:spPr bwMode="auto">
          <a:xfrm>
            <a:off x="1008063" y="3213100"/>
            <a:ext cx="457200" cy="457200"/>
          </a:xfrm>
          <a:prstGeom prst="ellipse">
            <a:avLst/>
          </a:prstGeom>
          <a:noFill/>
          <a:ln w="38100">
            <a:solidFill>
              <a:srgbClr val="0000FF"/>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400">
              <a:latin typeface="Times New Roman" pitchFamily="18" charset="0"/>
            </a:endParaRPr>
          </a:p>
        </p:txBody>
      </p:sp>
      <p:sp>
        <p:nvSpPr>
          <p:cNvPr id="12" name="Oval 11"/>
          <p:cNvSpPr>
            <a:spLocks noChangeArrowheads="1"/>
          </p:cNvSpPr>
          <p:nvPr/>
        </p:nvSpPr>
        <p:spPr bwMode="auto">
          <a:xfrm>
            <a:off x="3009900" y="2230438"/>
            <a:ext cx="485775" cy="457200"/>
          </a:xfrm>
          <a:prstGeom prst="ellipse">
            <a:avLst/>
          </a:prstGeom>
          <a:noFill/>
          <a:ln w="38100">
            <a:solidFill>
              <a:srgbClr val="0000FF"/>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400">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wipe(down)">
                                      <p:cBhvr>
                                        <p:cTn id="13" dur="500"/>
                                        <p:tgtEl>
                                          <p:spTgt spid="6"/>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wipe(down)">
                                      <p:cBhvr>
                                        <p:cTn id="16" dur="500"/>
                                        <p:tgtEl>
                                          <p:spTgt spid="7"/>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wipe(down)">
                                      <p:cBhvr>
                                        <p:cTn id="19" dur="500"/>
                                        <p:tgtEl>
                                          <p:spTgt spid="8"/>
                                        </p:tgtEl>
                                      </p:cBhvr>
                                    </p:animEffect>
                                  </p:childTnLst>
                                </p:cTn>
                              </p:par>
                              <p:par>
                                <p:cTn id="20" presetID="22" presetClass="entr" presetSubtype="4" fill="hold" nodeType="with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down)">
                                      <p:cBhvr>
                                        <p:cTn id="22" dur="500"/>
                                        <p:tgtEl>
                                          <p:spTgt spid="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wheel(1)">
                                      <p:cBhvr>
                                        <p:cTn id="27" dur="2000"/>
                                        <p:tgtEl>
                                          <p:spTgt spid="1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6" presetClass="entr" presetSubtype="0"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wipe(down)">
                                      <p:cBhvr>
                                        <p:cTn id="32" dur="580">
                                          <p:stCondLst>
                                            <p:cond delay="0"/>
                                          </p:stCondLst>
                                        </p:cTn>
                                        <p:tgtEl>
                                          <p:spTgt spid="11"/>
                                        </p:tgtEl>
                                      </p:cBhvr>
                                    </p:animEffect>
                                    <p:anim calcmode="lin" valueType="num">
                                      <p:cBhvr>
                                        <p:cTn id="33"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34"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35"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36"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37"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38" dur="26">
                                          <p:stCondLst>
                                            <p:cond delay="650"/>
                                          </p:stCondLst>
                                        </p:cTn>
                                        <p:tgtEl>
                                          <p:spTgt spid="11"/>
                                        </p:tgtEl>
                                      </p:cBhvr>
                                      <p:to x="100000" y="60000"/>
                                    </p:animScale>
                                    <p:animScale>
                                      <p:cBhvr>
                                        <p:cTn id="39" dur="166" decel="50000">
                                          <p:stCondLst>
                                            <p:cond delay="676"/>
                                          </p:stCondLst>
                                        </p:cTn>
                                        <p:tgtEl>
                                          <p:spTgt spid="11"/>
                                        </p:tgtEl>
                                      </p:cBhvr>
                                      <p:to x="100000" y="100000"/>
                                    </p:animScale>
                                    <p:animScale>
                                      <p:cBhvr>
                                        <p:cTn id="40" dur="26">
                                          <p:stCondLst>
                                            <p:cond delay="1312"/>
                                          </p:stCondLst>
                                        </p:cTn>
                                        <p:tgtEl>
                                          <p:spTgt spid="11"/>
                                        </p:tgtEl>
                                      </p:cBhvr>
                                      <p:to x="100000" y="80000"/>
                                    </p:animScale>
                                    <p:animScale>
                                      <p:cBhvr>
                                        <p:cTn id="41" dur="166" decel="50000">
                                          <p:stCondLst>
                                            <p:cond delay="1338"/>
                                          </p:stCondLst>
                                        </p:cTn>
                                        <p:tgtEl>
                                          <p:spTgt spid="11"/>
                                        </p:tgtEl>
                                      </p:cBhvr>
                                      <p:to x="100000" y="100000"/>
                                    </p:animScale>
                                    <p:animScale>
                                      <p:cBhvr>
                                        <p:cTn id="42" dur="26">
                                          <p:stCondLst>
                                            <p:cond delay="1642"/>
                                          </p:stCondLst>
                                        </p:cTn>
                                        <p:tgtEl>
                                          <p:spTgt spid="11"/>
                                        </p:tgtEl>
                                      </p:cBhvr>
                                      <p:to x="100000" y="90000"/>
                                    </p:animScale>
                                    <p:animScale>
                                      <p:cBhvr>
                                        <p:cTn id="43" dur="166" decel="50000">
                                          <p:stCondLst>
                                            <p:cond delay="1668"/>
                                          </p:stCondLst>
                                        </p:cTn>
                                        <p:tgtEl>
                                          <p:spTgt spid="11"/>
                                        </p:tgtEl>
                                      </p:cBhvr>
                                      <p:to x="100000" y="100000"/>
                                    </p:animScale>
                                    <p:animScale>
                                      <p:cBhvr>
                                        <p:cTn id="44" dur="26">
                                          <p:stCondLst>
                                            <p:cond delay="1808"/>
                                          </p:stCondLst>
                                        </p:cTn>
                                        <p:tgtEl>
                                          <p:spTgt spid="11"/>
                                        </p:tgtEl>
                                      </p:cBhvr>
                                      <p:to x="100000" y="95000"/>
                                    </p:animScale>
                                    <p:animScale>
                                      <p:cBhvr>
                                        <p:cTn id="45" dur="166" decel="50000">
                                          <p:stCondLst>
                                            <p:cond delay="1834"/>
                                          </p:stCondLst>
                                        </p:cTn>
                                        <p:tgtEl>
                                          <p:spTgt spid="11"/>
                                        </p:tgtEl>
                                      </p:cBhvr>
                                      <p:to x="100000" y="100000"/>
                                    </p:animScale>
                                  </p:childTnLst>
                                </p:cTn>
                              </p:par>
                            </p:childTnLst>
                          </p:cTn>
                        </p:par>
                      </p:childTnLst>
                    </p:cTn>
                  </p:par>
                  <p:par>
                    <p:cTn id="46" fill="hold" nodeType="clickPar">
                      <p:stCondLst>
                        <p:cond delay="indefinite"/>
                      </p:stCondLst>
                      <p:childTnLst>
                        <p:par>
                          <p:cTn id="47" fill="hold" nodeType="withGroup">
                            <p:stCondLst>
                              <p:cond delay="0"/>
                            </p:stCondLst>
                            <p:childTnLst>
                              <p:par>
                                <p:cTn id="48" presetID="21" presetClass="entr" presetSubtype="1" fill="hold" grpId="0" nodeType="clickEffect">
                                  <p:stCondLst>
                                    <p:cond delay="0"/>
                                  </p:stCondLst>
                                  <p:childTnLst>
                                    <p:set>
                                      <p:cBhvr>
                                        <p:cTn id="49" dur="1" fill="hold">
                                          <p:stCondLst>
                                            <p:cond delay="0"/>
                                          </p:stCondLst>
                                        </p:cTn>
                                        <p:tgtEl>
                                          <p:spTgt spid="10"/>
                                        </p:tgtEl>
                                        <p:attrNameLst>
                                          <p:attrName>style.visibility</p:attrName>
                                        </p:attrNameLst>
                                      </p:cBhvr>
                                      <p:to>
                                        <p:strVal val="visible"/>
                                      </p:to>
                                    </p:set>
                                    <p:animEffect transition="in" filter="wheel(1)">
                                      <p:cBhvr>
                                        <p:cTn id="50"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10" grpId="0" animBg="1"/>
      <p:bldP spid="11" grpId="0" animBg="1"/>
      <p:bldP spid="1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10"/>
          <p:cNvSpPr txBox="1">
            <a:spLocks noChangeArrowheads="1"/>
          </p:cNvSpPr>
          <p:nvPr/>
        </p:nvSpPr>
        <p:spPr bwMode="auto">
          <a:xfrm>
            <a:off x="152400" y="76200"/>
            <a:ext cx="49149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spcBef>
                <a:spcPct val="50000"/>
              </a:spcBef>
            </a:pPr>
            <a:r>
              <a:rPr lang="en-US" sz="2800" b="1">
                <a:solidFill>
                  <a:srgbClr val="FF0000"/>
                </a:solidFill>
                <a:latin typeface="Times New Roman" pitchFamily="18" charset="0"/>
              </a:rPr>
              <a:t>3. Lũy thừa của lũy thừa</a:t>
            </a:r>
          </a:p>
        </p:txBody>
      </p:sp>
      <p:pic>
        <p:nvPicPr>
          <p:cNvPr id="3"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59125" y="457200"/>
            <a:ext cx="5195888"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 Box 13"/>
          <p:cNvSpPr txBox="1">
            <a:spLocks noChangeArrowheads="1"/>
          </p:cNvSpPr>
          <p:nvPr/>
        </p:nvSpPr>
        <p:spPr bwMode="auto">
          <a:xfrm>
            <a:off x="533400" y="827088"/>
            <a:ext cx="7848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spcBef>
                <a:spcPct val="50000"/>
              </a:spcBef>
            </a:pPr>
            <a:r>
              <a:rPr lang="en-US" sz="2400">
                <a:latin typeface="Times New Roman" pitchFamily="18" charset="0"/>
              </a:rPr>
              <a:t>3. Tính và so sánh:                   và                              và</a:t>
            </a:r>
          </a:p>
        </p:txBody>
      </p:sp>
      <p:sp>
        <p:nvSpPr>
          <p:cNvPr id="6" name="Rectangle 5"/>
          <p:cNvSpPr>
            <a:spLocks noChangeArrowheads="1"/>
          </p:cNvSpPr>
          <p:nvPr/>
        </p:nvSpPr>
        <p:spPr bwMode="auto">
          <a:xfrm>
            <a:off x="4021138" y="1676400"/>
            <a:ext cx="931862"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sz="2800" b="1">
                <a:solidFill>
                  <a:srgbClr val="FF0000"/>
                </a:solidFill>
                <a:latin typeface="Times New Roman" pitchFamily="18" charset="0"/>
              </a:rPr>
              <a:t>Giải</a:t>
            </a:r>
            <a:r>
              <a:rPr lang="en-US" sz="2800" u="sng">
                <a:solidFill>
                  <a:srgbClr val="FF0000"/>
                </a:solidFill>
                <a:latin typeface="Times New Roman" pitchFamily="18" charset="0"/>
              </a:rPr>
              <a:t> </a:t>
            </a:r>
          </a:p>
        </p:txBody>
      </p:sp>
      <p:pic>
        <p:nvPicPr>
          <p:cNvPr id="7" name="Picture 6"/>
          <p:cNvPicPr>
            <a:picLocks noGrp="1"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74738" y="2590800"/>
            <a:ext cx="5562600" cy="666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7"/>
          <p:cNvPicPr>
            <a:picLocks noGrp="1"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43000" y="3352800"/>
            <a:ext cx="5410200" cy="1804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8"/>
          <p:cNvPicPr>
            <a:picLocks noGrp="1"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743200" y="3333750"/>
            <a:ext cx="4267200" cy="960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 Box 27"/>
          <p:cNvSpPr txBox="1">
            <a:spLocks noChangeArrowheads="1"/>
          </p:cNvSpPr>
          <p:nvPr/>
        </p:nvSpPr>
        <p:spPr bwMode="auto">
          <a:xfrm>
            <a:off x="4724400" y="2438400"/>
            <a:ext cx="609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spcBef>
                <a:spcPct val="50000"/>
              </a:spcBef>
            </a:pPr>
            <a:r>
              <a:rPr lang="en-US" sz="2400">
                <a:solidFill>
                  <a:srgbClr val="FF0000"/>
                </a:solidFill>
                <a:latin typeface="Times New Roman" pitchFamily="18" charset="0"/>
              </a:rPr>
              <a:t>2.3</a:t>
            </a:r>
          </a:p>
        </p:txBody>
      </p:sp>
      <p:sp>
        <p:nvSpPr>
          <p:cNvPr id="11" name="Text Box 28"/>
          <p:cNvSpPr txBox="1">
            <a:spLocks noChangeArrowheads="1"/>
          </p:cNvSpPr>
          <p:nvPr/>
        </p:nvSpPr>
        <p:spPr bwMode="auto">
          <a:xfrm>
            <a:off x="3810000" y="41910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spcBef>
                <a:spcPct val="50000"/>
              </a:spcBef>
            </a:pPr>
            <a:r>
              <a:rPr lang="en-US" sz="2400">
                <a:solidFill>
                  <a:srgbClr val="FF0000"/>
                </a:solidFill>
                <a:latin typeface="Times New Roman" pitchFamily="18" charset="0"/>
              </a:rPr>
              <a:t>2.5</a:t>
            </a:r>
          </a:p>
        </p:txBody>
      </p:sp>
      <p:sp>
        <p:nvSpPr>
          <p:cNvPr id="12" name="Text Box 29"/>
          <p:cNvSpPr txBox="1">
            <a:spLocks noChangeArrowheads="1"/>
          </p:cNvSpPr>
          <p:nvPr/>
        </p:nvSpPr>
        <p:spPr bwMode="auto">
          <a:xfrm>
            <a:off x="4800600" y="2438400"/>
            <a:ext cx="1066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spcBef>
                <a:spcPct val="50000"/>
              </a:spcBef>
            </a:pPr>
            <a:r>
              <a:rPr lang="en-US" sz="2400">
                <a:latin typeface="Times New Roman" pitchFamily="18" charset="0"/>
              </a:rPr>
              <a:t>2+2+2</a:t>
            </a:r>
          </a:p>
        </p:txBody>
      </p:sp>
      <p:sp>
        <p:nvSpPr>
          <p:cNvPr id="13" name="Text Box 30"/>
          <p:cNvSpPr txBox="1">
            <a:spLocks noChangeArrowheads="1"/>
          </p:cNvSpPr>
          <p:nvPr/>
        </p:nvSpPr>
        <p:spPr bwMode="auto">
          <a:xfrm>
            <a:off x="3657600" y="4267200"/>
            <a:ext cx="1676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spcBef>
                <a:spcPct val="50000"/>
              </a:spcBef>
            </a:pPr>
            <a:r>
              <a:rPr lang="en-US" sz="2400">
                <a:latin typeface="Times New Roman" pitchFamily="18" charset="0"/>
              </a:rPr>
              <a:t>2+2+2+2+2</a:t>
            </a:r>
          </a:p>
        </p:txBody>
      </p:sp>
      <p:pic>
        <p:nvPicPr>
          <p:cNvPr id="14" name="Picture 13"/>
          <p:cNvPicPr>
            <a:picLocks noGrp="1"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590800" y="2590800"/>
            <a:ext cx="15240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6" presetClass="entr" presetSubtype="16"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circle(in)">
                                      <p:cBhvr>
                                        <p:cTn id="10" dur="2000"/>
                                        <p:tgtEl>
                                          <p:spTgt spid="5"/>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1" presetClass="entr" presetSubtype="1"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heel(1)">
                                      <p:cBhvr>
                                        <p:cTn id="15" dur="2000"/>
                                        <p:tgtEl>
                                          <p:spTgt spid="6"/>
                                        </p:tgtEl>
                                      </p:cBhvr>
                                    </p:animEffect>
                                  </p:childTnLst>
                                </p:cTn>
                              </p:par>
                              <p:par>
                                <p:cTn id="16" presetID="26" presetClass="entr" presetSubtype="0" fill="hold"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wipe(down)">
                                      <p:cBhvr>
                                        <p:cTn id="18" dur="580">
                                          <p:stCondLst>
                                            <p:cond delay="0"/>
                                          </p:stCondLst>
                                        </p:cTn>
                                        <p:tgtEl>
                                          <p:spTgt spid="7"/>
                                        </p:tgtEl>
                                      </p:cBhvr>
                                    </p:animEffect>
                                    <p:anim calcmode="lin" valueType="num">
                                      <p:cBhvr>
                                        <p:cTn id="19"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20"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21"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22"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23"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24" dur="26">
                                          <p:stCondLst>
                                            <p:cond delay="650"/>
                                          </p:stCondLst>
                                        </p:cTn>
                                        <p:tgtEl>
                                          <p:spTgt spid="7"/>
                                        </p:tgtEl>
                                      </p:cBhvr>
                                      <p:to x="100000" y="60000"/>
                                    </p:animScale>
                                    <p:animScale>
                                      <p:cBhvr>
                                        <p:cTn id="25" dur="166" decel="50000">
                                          <p:stCondLst>
                                            <p:cond delay="676"/>
                                          </p:stCondLst>
                                        </p:cTn>
                                        <p:tgtEl>
                                          <p:spTgt spid="7"/>
                                        </p:tgtEl>
                                      </p:cBhvr>
                                      <p:to x="100000" y="100000"/>
                                    </p:animScale>
                                    <p:animScale>
                                      <p:cBhvr>
                                        <p:cTn id="26" dur="26">
                                          <p:stCondLst>
                                            <p:cond delay="1312"/>
                                          </p:stCondLst>
                                        </p:cTn>
                                        <p:tgtEl>
                                          <p:spTgt spid="7"/>
                                        </p:tgtEl>
                                      </p:cBhvr>
                                      <p:to x="100000" y="80000"/>
                                    </p:animScale>
                                    <p:animScale>
                                      <p:cBhvr>
                                        <p:cTn id="27" dur="166" decel="50000">
                                          <p:stCondLst>
                                            <p:cond delay="1338"/>
                                          </p:stCondLst>
                                        </p:cTn>
                                        <p:tgtEl>
                                          <p:spTgt spid="7"/>
                                        </p:tgtEl>
                                      </p:cBhvr>
                                      <p:to x="100000" y="100000"/>
                                    </p:animScale>
                                    <p:animScale>
                                      <p:cBhvr>
                                        <p:cTn id="28" dur="26">
                                          <p:stCondLst>
                                            <p:cond delay="1642"/>
                                          </p:stCondLst>
                                        </p:cTn>
                                        <p:tgtEl>
                                          <p:spTgt spid="7"/>
                                        </p:tgtEl>
                                      </p:cBhvr>
                                      <p:to x="100000" y="90000"/>
                                    </p:animScale>
                                    <p:animScale>
                                      <p:cBhvr>
                                        <p:cTn id="29" dur="166" decel="50000">
                                          <p:stCondLst>
                                            <p:cond delay="1668"/>
                                          </p:stCondLst>
                                        </p:cTn>
                                        <p:tgtEl>
                                          <p:spTgt spid="7"/>
                                        </p:tgtEl>
                                      </p:cBhvr>
                                      <p:to x="100000" y="100000"/>
                                    </p:animScale>
                                    <p:animScale>
                                      <p:cBhvr>
                                        <p:cTn id="30" dur="26">
                                          <p:stCondLst>
                                            <p:cond delay="1808"/>
                                          </p:stCondLst>
                                        </p:cTn>
                                        <p:tgtEl>
                                          <p:spTgt spid="7"/>
                                        </p:tgtEl>
                                      </p:cBhvr>
                                      <p:to x="100000" y="95000"/>
                                    </p:animScale>
                                    <p:animScale>
                                      <p:cBhvr>
                                        <p:cTn id="31" dur="166" decel="50000">
                                          <p:stCondLst>
                                            <p:cond delay="1834"/>
                                          </p:stCondLst>
                                        </p:cTn>
                                        <p:tgtEl>
                                          <p:spTgt spid="7"/>
                                        </p:tgtEl>
                                      </p:cBhvr>
                                      <p:to x="100000" y="100000"/>
                                    </p:animScale>
                                  </p:childTnLst>
                                </p:cTn>
                              </p:par>
                              <p:par>
                                <p:cTn id="32" presetID="26" presetClass="entr" presetSubtype="0" fill="hold" nodeType="withEffect">
                                  <p:stCondLst>
                                    <p:cond delay="0"/>
                                  </p:stCondLst>
                                  <p:childTnLst>
                                    <p:set>
                                      <p:cBhvr>
                                        <p:cTn id="33" dur="1" fill="hold">
                                          <p:stCondLst>
                                            <p:cond delay="0"/>
                                          </p:stCondLst>
                                        </p:cTn>
                                        <p:tgtEl>
                                          <p:spTgt spid="14"/>
                                        </p:tgtEl>
                                        <p:attrNameLst>
                                          <p:attrName>style.visibility</p:attrName>
                                        </p:attrNameLst>
                                      </p:cBhvr>
                                      <p:to>
                                        <p:strVal val="visible"/>
                                      </p:to>
                                    </p:set>
                                    <p:animEffect transition="in" filter="wipe(down)">
                                      <p:cBhvr>
                                        <p:cTn id="34" dur="580">
                                          <p:stCondLst>
                                            <p:cond delay="0"/>
                                          </p:stCondLst>
                                        </p:cTn>
                                        <p:tgtEl>
                                          <p:spTgt spid="14"/>
                                        </p:tgtEl>
                                      </p:cBhvr>
                                    </p:animEffect>
                                    <p:anim calcmode="lin" valueType="num">
                                      <p:cBhvr>
                                        <p:cTn id="35"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36"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37"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38"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39"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40" dur="26">
                                          <p:stCondLst>
                                            <p:cond delay="650"/>
                                          </p:stCondLst>
                                        </p:cTn>
                                        <p:tgtEl>
                                          <p:spTgt spid="14"/>
                                        </p:tgtEl>
                                      </p:cBhvr>
                                      <p:to x="100000" y="60000"/>
                                    </p:animScale>
                                    <p:animScale>
                                      <p:cBhvr>
                                        <p:cTn id="41" dur="166" decel="50000">
                                          <p:stCondLst>
                                            <p:cond delay="676"/>
                                          </p:stCondLst>
                                        </p:cTn>
                                        <p:tgtEl>
                                          <p:spTgt spid="14"/>
                                        </p:tgtEl>
                                      </p:cBhvr>
                                      <p:to x="100000" y="100000"/>
                                    </p:animScale>
                                    <p:animScale>
                                      <p:cBhvr>
                                        <p:cTn id="42" dur="26">
                                          <p:stCondLst>
                                            <p:cond delay="1312"/>
                                          </p:stCondLst>
                                        </p:cTn>
                                        <p:tgtEl>
                                          <p:spTgt spid="14"/>
                                        </p:tgtEl>
                                      </p:cBhvr>
                                      <p:to x="100000" y="80000"/>
                                    </p:animScale>
                                    <p:animScale>
                                      <p:cBhvr>
                                        <p:cTn id="43" dur="166" decel="50000">
                                          <p:stCondLst>
                                            <p:cond delay="1338"/>
                                          </p:stCondLst>
                                        </p:cTn>
                                        <p:tgtEl>
                                          <p:spTgt spid="14"/>
                                        </p:tgtEl>
                                      </p:cBhvr>
                                      <p:to x="100000" y="100000"/>
                                    </p:animScale>
                                    <p:animScale>
                                      <p:cBhvr>
                                        <p:cTn id="44" dur="26">
                                          <p:stCondLst>
                                            <p:cond delay="1642"/>
                                          </p:stCondLst>
                                        </p:cTn>
                                        <p:tgtEl>
                                          <p:spTgt spid="14"/>
                                        </p:tgtEl>
                                      </p:cBhvr>
                                      <p:to x="100000" y="90000"/>
                                    </p:animScale>
                                    <p:animScale>
                                      <p:cBhvr>
                                        <p:cTn id="45" dur="166" decel="50000">
                                          <p:stCondLst>
                                            <p:cond delay="1668"/>
                                          </p:stCondLst>
                                        </p:cTn>
                                        <p:tgtEl>
                                          <p:spTgt spid="14"/>
                                        </p:tgtEl>
                                      </p:cBhvr>
                                      <p:to x="100000" y="100000"/>
                                    </p:animScale>
                                    <p:animScale>
                                      <p:cBhvr>
                                        <p:cTn id="46" dur="26">
                                          <p:stCondLst>
                                            <p:cond delay="1808"/>
                                          </p:stCondLst>
                                        </p:cTn>
                                        <p:tgtEl>
                                          <p:spTgt spid="14"/>
                                        </p:tgtEl>
                                      </p:cBhvr>
                                      <p:to x="100000" y="95000"/>
                                    </p:animScale>
                                    <p:animScale>
                                      <p:cBhvr>
                                        <p:cTn id="47" dur="166" decel="50000">
                                          <p:stCondLst>
                                            <p:cond delay="1834"/>
                                          </p:stCondLst>
                                        </p:cTn>
                                        <p:tgtEl>
                                          <p:spTgt spid="14"/>
                                        </p:tgtEl>
                                      </p:cBhvr>
                                      <p:to x="100000" y="100000"/>
                                    </p:animScale>
                                  </p:childTnLst>
                                </p:cTn>
                              </p:par>
                            </p:childTnLst>
                          </p:cTn>
                        </p:par>
                      </p:childTnLst>
                    </p:cTn>
                  </p:par>
                  <p:par>
                    <p:cTn id="48" fill="hold" nodeType="clickPar">
                      <p:stCondLst>
                        <p:cond delay="indefinite"/>
                      </p:stCondLst>
                      <p:childTnLst>
                        <p:par>
                          <p:cTn id="49" fill="hold" nodeType="withGroup">
                            <p:stCondLst>
                              <p:cond delay="0"/>
                            </p:stCondLst>
                            <p:childTnLst>
                              <p:par>
                                <p:cTn id="50" presetID="26" presetClass="entr" presetSubtype="0" fill="hold" grpId="0" nodeType="clickEffect">
                                  <p:stCondLst>
                                    <p:cond delay="0"/>
                                  </p:stCondLst>
                                  <p:childTnLst>
                                    <p:set>
                                      <p:cBhvr>
                                        <p:cTn id="51" dur="1" fill="hold">
                                          <p:stCondLst>
                                            <p:cond delay="0"/>
                                          </p:stCondLst>
                                        </p:cTn>
                                        <p:tgtEl>
                                          <p:spTgt spid="10"/>
                                        </p:tgtEl>
                                        <p:attrNameLst>
                                          <p:attrName>style.visibility</p:attrName>
                                        </p:attrNameLst>
                                      </p:cBhvr>
                                      <p:to>
                                        <p:strVal val="visible"/>
                                      </p:to>
                                    </p:set>
                                    <p:animEffect transition="in" filter="wipe(down)">
                                      <p:cBhvr>
                                        <p:cTn id="52" dur="580">
                                          <p:stCondLst>
                                            <p:cond delay="0"/>
                                          </p:stCondLst>
                                        </p:cTn>
                                        <p:tgtEl>
                                          <p:spTgt spid="10"/>
                                        </p:tgtEl>
                                      </p:cBhvr>
                                    </p:animEffect>
                                    <p:anim calcmode="lin" valueType="num">
                                      <p:cBhvr>
                                        <p:cTn id="53"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54"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55"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56"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57"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58" dur="26">
                                          <p:stCondLst>
                                            <p:cond delay="650"/>
                                          </p:stCondLst>
                                        </p:cTn>
                                        <p:tgtEl>
                                          <p:spTgt spid="10"/>
                                        </p:tgtEl>
                                      </p:cBhvr>
                                      <p:to x="100000" y="60000"/>
                                    </p:animScale>
                                    <p:animScale>
                                      <p:cBhvr>
                                        <p:cTn id="59" dur="166" decel="50000">
                                          <p:stCondLst>
                                            <p:cond delay="676"/>
                                          </p:stCondLst>
                                        </p:cTn>
                                        <p:tgtEl>
                                          <p:spTgt spid="10"/>
                                        </p:tgtEl>
                                      </p:cBhvr>
                                      <p:to x="100000" y="100000"/>
                                    </p:animScale>
                                    <p:animScale>
                                      <p:cBhvr>
                                        <p:cTn id="60" dur="26">
                                          <p:stCondLst>
                                            <p:cond delay="1312"/>
                                          </p:stCondLst>
                                        </p:cTn>
                                        <p:tgtEl>
                                          <p:spTgt spid="10"/>
                                        </p:tgtEl>
                                      </p:cBhvr>
                                      <p:to x="100000" y="80000"/>
                                    </p:animScale>
                                    <p:animScale>
                                      <p:cBhvr>
                                        <p:cTn id="61" dur="166" decel="50000">
                                          <p:stCondLst>
                                            <p:cond delay="1338"/>
                                          </p:stCondLst>
                                        </p:cTn>
                                        <p:tgtEl>
                                          <p:spTgt spid="10"/>
                                        </p:tgtEl>
                                      </p:cBhvr>
                                      <p:to x="100000" y="100000"/>
                                    </p:animScale>
                                    <p:animScale>
                                      <p:cBhvr>
                                        <p:cTn id="62" dur="26">
                                          <p:stCondLst>
                                            <p:cond delay="1642"/>
                                          </p:stCondLst>
                                        </p:cTn>
                                        <p:tgtEl>
                                          <p:spTgt spid="10"/>
                                        </p:tgtEl>
                                      </p:cBhvr>
                                      <p:to x="100000" y="90000"/>
                                    </p:animScale>
                                    <p:animScale>
                                      <p:cBhvr>
                                        <p:cTn id="63" dur="166" decel="50000">
                                          <p:stCondLst>
                                            <p:cond delay="1668"/>
                                          </p:stCondLst>
                                        </p:cTn>
                                        <p:tgtEl>
                                          <p:spTgt spid="10"/>
                                        </p:tgtEl>
                                      </p:cBhvr>
                                      <p:to x="100000" y="100000"/>
                                    </p:animScale>
                                    <p:animScale>
                                      <p:cBhvr>
                                        <p:cTn id="64" dur="26">
                                          <p:stCondLst>
                                            <p:cond delay="1808"/>
                                          </p:stCondLst>
                                        </p:cTn>
                                        <p:tgtEl>
                                          <p:spTgt spid="10"/>
                                        </p:tgtEl>
                                      </p:cBhvr>
                                      <p:to x="100000" y="95000"/>
                                    </p:animScale>
                                    <p:animScale>
                                      <p:cBhvr>
                                        <p:cTn id="65" dur="166" decel="50000">
                                          <p:stCondLst>
                                            <p:cond delay="1834"/>
                                          </p:stCondLst>
                                        </p:cTn>
                                        <p:tgtEl>
                                          <p:spTgt spid="10"/>
                                        </p:tgtEl>
                                      </p:cBhvr>
                                      <p:to x="100000" y="100000"/>
                                    </p:animScale>
                                  </p:childTnLst>
                                </p:cTn>
                              </p:par>
                            </p:childTnLst>
                          </p:cTn>
                        </p:par>
                      </p:childTnLst>
                    </p:cTn>
                  </p:par>
                  <p:par>
                    <p:cTn id="66" fill="hold" nodeType="clickPar">
                      <p:stCondLst>
                        <p:cond delay="indefinite"/>
                      </p:stCondLst>
                      <p:childTnLst>
                        <p:par>
                          <p:cTn id="67" fill="hold" nodeType="withGroup">
                            <p:stCondLst>
                              <p:cond delay="0"/>
                            </p:stCondLst>
                            <p:childTnLst>
                              <p:par>
                                <p:cTn id="68" presetID="3" presetClass="exit" presetSubtype="10" fill="hold" grpId="1" nodeType="clickEffect">
                                  <p:stCondLst>
                                    <p:cond delay="0"/>
                                  </p:stCondLst>
                                  <p:childTnLst>
                                    <p:animEffect transition="out" filter="blinds(horizontal)">
                                      <p:cBhvr>
                                        <p:cTn id="69" dur="500"/>
                                        <p:tgtEl>
                                          <p:spTgt spid="10"/>
                                        </p:tgtEl>
                                      </p:cBhvr>
                                    </p:animEffect>
                                    <p:set>
                                      <p:cBhvr>
                                        <p:cTn id="70" dur="1" fill="hold">
                                          <p:stCondLst>
                                            <p:cond delay="499"/>
                                          </p:stCondLst>
                                        </p:cTn>
                                        <p:tgtEl>
                                          <p:spTgt spid="10"/>
                                        </p:tgtEl>
                                        <p:attrNameLst>
                                          <p:attrName>style.visibility</p:attrName>
                                        </p:attrNameLst>
                                      </p:cBhvr>
                                      <p:to>
                                        <p:strVal val="hidden"/>
                                      </p:to>
                                    </p:set>
                                  </p:childTnLst>
                                </p:cTn>
                              </p:par>
                            </p:childTnLst>
                          </p:cTn>
                        </p:par>
                      </p:childTnLst>
                    </p:cTn>
                  </p:par>
                  <p:par>
                    <p:cTn id="71" fill="hold" nodeType="clickPar">
                      <p:stCondLst>
                        <p:cond delay="indefinite"/>
                      </p:stCondLst>
                      <p:childTnLst>
                        <p:par>
                          <p:cTn id="72" fill="hold" nodeType="withGroup">
                            <p:stCondLst>
                              <p:cond delay="0"/>
                            </p:stCondLst>
                            <p:childTnLst>
                              <p:par>
                                <p:cTn id="73" presetID="26" presetClass="entr" presetSubtype="0" fill="hold" grpId="0" nodeType="clickEffect">
                                  <p:stCondLst>
                                    <p:cond delay="0"/>
                                  </p:stCondLst>
                                  <p:childTnLst>
                                    <p:set>
                                      <p:cBhvr>
                                        <p:cTn id="74" dur="1" fill="hold">
                                          <p:stCondLst>
                                            <p:cond delay="0"/>
                                          </p:stCondLst>
                                        </p:cTn>
                                        <p:tgtEl>
                                          <p:spTgt spid="12"/>
                                        </p:tgtEl>
                                        <p:attrNameLst>
                                          <p:attrName>style.visibility</p:attrName>
                                        </p:attrNameLst>
                                      </p:cBhvr>
                                      <p:to>
                                        <p:strVal val="visible"/>
                                      </p:to>
                                    </p:set>
                                    <p:animEffect transition="in" filter="wipe(down)">
                                      <p:cBhvr>
                                        <p:cTn id="75" dur="580">
                                          <p:stCondLst>
                                            <p:cond delay="0"/>
                                          </p:stCondLst>
                                        </p:cTn>
                                        <p:tgtEl>
                                          <p:spTgt spid="12"/>
                                        </p:tgtEl>
                                      </p:cBhvr>
                                    </p:animEffect>
                                    <p:anim calcmode="lin" valueType="num">
                                      <p:cBhvr>
                                        <p:cTn id="76"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77"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78"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79"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80"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81" dur="26">
                                          <p:stCondLst>
                                            <p:cond delay="650"/>
                                          </p:stCondLst>
                                        </p:cTn>
                                        <p:tgtEl>
                                          <p:spTgt spid="12"/>
                                        </p:tgtEl>
                                      </p:cBhvr>
                                      <p:to x="100000" y="60000"/>
                                    </p:animScale>
                                    <p:animScale>
                                      <p:cBhvr>
                                        <p:cTn id="82" dur="166" decel="50000">
                                          <p:stCondLst>
                                            <p:cond delay="676"/>
                                          </p:stCondLst>
                                        </p:cTn>
                                        <p:tgtEl>
                                          <p:spTgt spid="12"/>
                                        </p:tgtEl>
                                      </p:cBhvr>
                                      <p:to x="100000" y="100000"/>
                                    </p:animScale>
                                    <p:animScale>
                                      <p:cBhvr>
                                        <p:cTn id="83" dur="26">
                                          <p:stCondLst>
                                            <p:cond delay="1312"/>
                                          </p:stCondLst>
                                        </p:cTn>
                                        <p:tgtEl>
                                          <p:spTgt spid="12"/>
                                        </p:tgtEl>
                                      </p:cBhvr>
                                      <p:to x="100000" y="80000"/>
                                    </p:animScale>
                                    <p:animScale>
                                      <p:cBhvr>
                                        <p:cTn id="84" dur="166" decel="50000">
                                          <p:stCondLst>
                                            <p:cond delay="1338"/>
                                          </p:stCondLst>
                                        </p:cTn>
                                        <p:tgtEl>
                                          <p:spTgt spid="12"/>
                                        </p:tgtEl>
                                      </p:cBhvr>
                                      <p:to x="100000" y="100000"/>
                                    </p:animScale>
                                    <p:animScale>
                                      <p:cBhvr>
                                        <p:cTn id="85" dur="26">
                                          <p:stCondLst>
                                            <p:cond delay="1642"/>
                                          </p:stCondLst>
                                        </p:cTn>
                                        <p:tgtEl>
                                          <p:spTgt spid="12"/>
                                        </p:tgtEl>
                                      </p:cBhvr>
                                      <p:to x="100000" y="90000"/>
                                    </p:animScale>
                                    <p:animScale>
                                      <p:cBhvr>
                                        <p:cTn id="86" dur="166" decel="50000">
                                          <p:stCondLst>
                                            <p:cond delay="1668"/>
                                          </p:stCondLst>
                                        </p:cTn>
                                        <p:tgtEl>
                                          <p:spTgt spid="12"/>
                                        </p:tgtEl>
                                      </p:cBhvr>
                                      <p:to x="100000" y="100000"/>
                                    </p:animScale>
                                    <p:animScale>
                                      <p:cBhvr>
                                        <p:cTn id="87" dur="26">
                                          <p:stCondLst>
                                            <p:cond delay="1808"/>
                                          </p:stCondLst>
                                        </p:cTn>
                                        <p:tgtEl>
                                          <p:spTgt spid="12"/>
                                        </p:tgtEl>
                                      </p:cBhvr>
                                      <p:to x="100000" y="95000"/>
                                    </p:animScale>
                                    <p:animScale>
                                      <p:cBhvr>
                                        <p:cTn id="88" dur="166" decel="50000">
                                          <p:stCondLst>
                                            <p:cond delay="1834"/>
                                          </p:stCondLst>
                                        </p:cTn>
                                        <p:tgtEl>
                                          <p:spTgt spid="12"/>
                                        </p:tgtEl>
                                      </p:cBhvr>
                                      <p:to x="100000" y="100000"/>
                                    </p:animScale>
                                  </p:childTnLst>
                                </p:cTn>
                              </p:par>
                            </p:childTnLst>
                          </p:cTn>
                        </p:par>
                        <p:par>
                          <p:cTn id="89" fill="hold" nodeType="afterGroup">
                            <p:stCondLst>
                              <p:cond delay="2000"/>
                            </p:stCondLst>
                            <p:childTnLst>
                              <p:par>
                                <p:cTn id="90" presetID="21" presetClass="entr" presetSubtype="1" fill="hold" nodeType="afterEffect">
                                  <p:stCondLst>
                                    <p:cond delay="0"/>
                                  </p:stCondLst>
                                  <p:childTnLst>
                                    <p:set>
                                      <p:cBhvr>
                                        <p:cTn id="91" dur="1" fill="hold">
                                          <p:stCondLst>
                                            <p:cond delay="0"/>
                                          </p:stCondLst>
                                        </p:cTn>
                                        <p:tgtEl>
                                          <p:spTgt spid="8"/>
                                        </p:tgtEl>
                                        <p:attrNameLst>
                                          <p:attrName>style.visibility</p:attrName>
                                        </p:attrNameLst>
                                      </p:cBhvr>
                                      <p:to>
                                        <p:strVal val="visible"/>
                                      </p:to>
                                    </p:set>
                                    <p:animEffect transition="in" filter="wheel(1)">
                                      <p:cBhvr>
                                        <p:cTn id="92" dur="2000"/>
                                        <p:tgtEl>
                                          <p:spTgt spid="8"/>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21" presetClass="entr" presetSubtype="1" fill="hold" nodeType="clickEffect">
                                  <p:stCondLst>
                                    <p:cond delay="0"/>
                                  </p:stCondLst>
                                  <p:childTnLst>
                                    <p:set>
                                      <p:cBhvr>
                                        <p:cTn id="96" dur="1" fill="hold">
                                          <p:stCondLst>
                                            <p:cond delay="0"/>
                                          </p:stCondLst>
                                        </p:cTn>
                                        <p:tgtEl>
                                          <p:spTgt spid="9"/>
                                        </p:tgtEl>
                                        <p:attrNameLst>
                                          <p:attrName>style.visibility</p:attrName>
                                        </p:attrNameLst>
                                      </p:cBhvr>
                                      <p:to>
                                        <p:strVal val="visible"/>
                                      </p:to>
                                    </p:set>
                                    <p:animEffect transition="in" filter="wheel(1)">
                                      <p:cBhvr>
                                        <p:cTn id="97" dur="2000"/>
                                        <p:tgtEl>
                                          <p:spTgt spid="9"/>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21" presetClass="entr" presetSubtype="1" fill="hold" grpId="0" nodeType="clickEffect">
                                  <p:stCondLst>
                                    <p:cond delay="0"/>
                                  </p:stCondLst>
                                  <p:childTnLst>
                                    <p:set>
                                      <p:cBhvr>
                                        <p:cTn id="101" dur="1" fill="hold">
                                          <p:stCondLst>
                                            <p:cond delay="0"/>
                                          </p:stCondLst>
                                        </p:cTn>
                                        <p:tgtEl>
                                          <p:spTgt spid="11"/>
                                        </p:tgtEl>
                                        <p:attrNameLst>
                                          <p:attrName>style.visibility</p:attrName>
                                        </p:attrNameLst>
                                      </p:cBhvr>
                                      <p:to>
                                        <p:strVal val="visible"/>
                                      </p:to>
                                    </p:set>
                                    <p:animEffect transition="in" filter="wheel(1)">
                                      <p:cBhvr>
                                        <p:cTn id="102" dur="2000"/>
                                        <p:tgtEl>
                                          <p:spTgt spid="11"/>
                                        </p:tgtEl>
                                      </p:cBhvr>
                                    </p:animEffect>
                                  </p:childTnLst>
                                </p:cTn>
                              </p:par>
                            </p:childTnLst>
                          </p:cTn>
                        </p:par>
                      </p:childTnLst>
                    </p:cTn>
                  </p:par>
                  <p:par>
                    <p:cTn id="103" fill="hold" nodeType="clickPar">
                      <p:stCondLst>
                        <p:cond delay="indefinite"/>
                      </p:stCondLst>
                      <p:childTnLst>
                        <p:par>
                          <p:cTn id="104" fill="hold" nodeType="withGroup">
                            <p:stCondLst>
                              <p:cond delay="0"/>
                            </p:stCondLst>
                            <p:childTnLst>
                              <p:par>
                                <p:cTn id="105" presetID="3" presetClass="exit" presetSubtype="10" fill="hold" grpId="1" nodeType="clickEffect">
                                  <p:stCondLst>
                                    <p:cond delay="0"/>
                                  </p:stCondLst>
                                  <p:childTnLst>
                                    <p:animEffect transition="out" filter="blinds(horizontal)">
                                      <p:cBhvr>
                                        <p:cTn id="106" dur="500"/>
                                        <p:tgtEl>
                                          <p:spTgt spid="11"/>
                                        </p:tgtEl>
                                      </p:cBhvr>
                                    </p:animEffect>
                                    <p:set>
                                      <p:cBhvr>
                                        <p:cTn id="107" dur="1" fill="hold">
                                          <p:stCondLst>
                                            <p:cond delay="499"/>
                                          </p:stCondLst>
                                        </p:cTn>
                                        <p:tgtEl>
                                          <p:spTgt spid="11"/>
                                        </p:tgtEl>
                                        <p:attrNameLst>
                                          <p:attrName>style.visibility</p:attrName>
                                        </p:attrNameLst>
                                      </p:cBhvr>
                                      <p:to>
                                        <p:strVal val="hidden"/>
                                      </p:to>
                                    </p:set>
                                  </p:childTnLst>
                                </p:cTn>
                              </p:par>
                            </p:childTnLst>
                          </p:cTn>
                        </p:par>
                      </p:childTnLst>
                    </p:cTn>
                  </p:par>
                  <p:par>
                    <p:cTn id="108" fill="hold" nodeType="clickPar">
                      <p:stCondLst>
                        <p:cond delay="indefinite"/>
                      </p:stCondLst>
                      <p:childTnLst>
                        <p:par>
                          <p:cTn id="109" fill="hold" nodeType="withGroup">
                            <p:stCondLst>
                              <p:cond delay="0"/>
                            </p:stCondLst>
                            <p:childTnLst>
                              <p:par>
                                <p:cTn id="110" presetID="21" presetClass="entr" presetSubtype="1" fill="hold" grpId="0" nodeType="clickEffect">
                                  <p:stCondLst>
                                    <p:cond delay="0"/>
                                  </p:stCondLst>
                                  <p:childTnLst>
                                    <p:set>
                                      <p:cBhvr>
                                        <p:cTn id="111" dur="1" fill="hold">
                                          <p:stCondLst>
                                            <p:cond delay="0"/>
                                          </p:stCondLst>
                                        </p:cTn>
                                        <p:tgtEl>
                                          <p:spTgt spid="13"/>
                                        </p:tgtEl>
                                        <p:attrNameLst>
                                          <p:attrName>style.visibility</p:attrName>
                                        </p:attrNameLst>
                                      </p:cBhvr>
                                      <p:to>
                                        <p:strVal val="visible"/>
                                      </p:to>
                                    </p:set>
                                    <p:animEffect transition="in" filter="wheel(1)">
                                      <p:cBhvr>
                                        <p:cTn id="112"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10" grpId="0"/>
      <p:bldP spid="10" grpId="1"/>
      <p:bldP spid="11" grpId="0"/>
      <p:bldP spid="11" grpId="1"/>
      <p:bldP spid="12" grpId="0"/>
      <p:bldP spid="1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14"/>
          <p:cNvSpPr txBox="1">
            <a:spLocks noChangeArrowheads="1"/>
          </p:cNvSpPr>
          <p:nvPr/>
        </p:nvSpPr>
        <p:spPr bwMode="auto">
          <a:xfrm>
            <a:off x="169863" y="171450"/>
            <a:ext cx="58674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spcBef>
                <a:spcPct val="50000"/>
              </a:spcBef>
            </a:pPr>
            <a:r>
              <a:rPr lang="en-US" sz="2800" b="1" i="1">
                <a:solidFill>
                  <a:srgbClr val="FF0000"/>
                </a:solidFill>
                <a:latin typeface="Times New Roman" pitchFamily="18" charset="0"/>
              </a:rPr>
              <a:t>4. Điền số thích hợp vào ô vuông:</a:t>
            </a:r>
          </a:p>
        </p:txBody>
      </p:sp>
      <p:pic>
        <p:nvPicPr>
          <p:cNvPr id="7171" name="Picture 3"/>
          <p:cNvPicPr>
            <a:picLocks noGrp="1"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98663" y="941388"/>
            <a:ext cx="3048000" cy="1936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172" name="Text Box 20"/>
          <p:cNvSpPr txBox="1">
            <a:spLocks noChangeArrowheads="1"/>
          </p:cNvSpPr>
          <p:nvPr/>
        </p:nvSpPr>
        <p:spPr bwMode="auto">
          <a:xfrm>
            <a:off x="5011738" y="998538"/>
            <a:ext cx="9906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spcBef>
                <a:spcPct val="50000"/>
              </a:spcBef>
            </a:pPr>
            <a:r>
              <a:rPr lang="en-US" sz="2800">
                <a:latin typeface="Times New Roman" pitchFamily="18" charset="0"/>
                <a:sym typeface="Webdings" pitchFamily="18" charset="2"/>
              </a:rPr>
              <a:t></a:t>
            </a:r>
          </a:p>
        </p:txBody>
      </p:sp>
      <p:sp>
        <p:nvSpPr>
          <p:cNvPr id="7173" name="Text Box 21"/>
          <p:cNvSpPr txBox="1">
            <a:spLocks noChangeArrowheads="1"/>
          </p:cNvSpPr>
          <p:nvPr/>
        </p:nvSpPr>
        <p:spPr bwMode="auto">
          <a:xfrm>
            <a:off x="3516313" y="1970088"/>
            <a:ext cx="9906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spcBef>
                <a:spcPct val="50000"/>
              </a:spcBef>
            </a:pPr>
            <a:r>
              <a:rPr lang="en-US" sz="2800">
                <a:latin typeface="Times New Roman" pitchFamily="18" charset="0"/>
                <a:sym typeface="Webdings" pitchFamily="18" charset="2"/>
              </a:rPr>
              <a:t></a:t>
            </a:r>
          </a:p>
        </p:txBody>
      </p:sp>
      <p:sp>
        <p:nvSpPr>
          <p:cNvPr id="7" name="Rectangle 6"/>
          <p:cNvSpPr>
            <a:spLocks noChangeArrowheads="1"/>
          </p:cNvSpPr>
          <p:nvPr/>
        </p:nvSpPr>
        <p:spPr bwMode="auto">
          <a:xfrm>
            <a:off x="4911725" y="762000"/>
            <a:ext cx="8382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800">
                <a:solidFill>
                  <a:srgbClr val="FF0066"/>
                </a:solidFill>
                <a:latin typeface="Times New Roman" pitchFamily="18" charset="0"/>
              </a:rPr>
              <a:t>6</a:t>
            </a:r>
          </a:p>
        </p:txBody>
      </p:sp>
      <p:sp>
        <p:nvSpPr>
          <p:cNvPr id="8" name="Rectangle 7"/>
          <p:cNvSpPr>
            <a:spLocks noChangeArrowheads="1"/>
          </p:cNvSpPr>
          <p:nvPr/>
        </p:nvSpPr>
        <p:spPr bwMode="auto">
          <a:xfrm>
            <a:off x="3294063" y="1771650"/>
            <a:ext cx="9906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800">
                <a:solidFill>
                  <a:srgbClr val="FF0066"/>
                </a:solidFill>
                <a:latin typeface="Times New Roman" pitchFamily="18" charset="0"/>
              </a:rPr>
              <a:t>2</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heel(1)">
                                      <p:cBhvr>
                                        <p:cTn id="7" dur="2000"/>
                                        <p:tgtEl>
                                          <p:spTgt spid="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heel(1)">
                                      <p:cBhvr>
                                        <p:cTn id="12"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7"/>
          <p:cNvSpPr>
            <a:spLocks noChangeArrowheads="1"/>
          </p:cNvSpPr>
          <p:nvPr/>
        </p:nvSpPr>
        <p:spPr bwMode="auto">
          <a:xfrm>
            <a:off x="228600" y="762000"/>
            <a:ext cx="8610600" cy="1066800"/>
          </a:xfrm>
          <a:prstGeom prst="flowChartAlternateProcess">
            <a:avLst/>
          </a:prstGeom>
          <a:gradFill rotWithShape="1">
            <a:gsLst>
              <a:gs pos="0">
                <a:schemeClr val="bg1"/>
              </a:gs>
              <a:gs pos="100000">
                <a:srgbClr val="00FFFF">
                  <a:alpha val="59000"/>
                </a:srgbClr>
              </a:gs>
            </a:gsLst>
            <a:path path="shape">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3200">
                <a:latin typeface="Times New Roman" pitchFamily="18" charset="0"/>
              </a:rPr>
              <a:t>Viết các số            </a:t>
            </a:r>
            <a:r>
              <a:rPr lang="en-US" sz="3200" smtClean="0">
                <a:latin typeface="Times New Roman" pitchFamily="18" charset="0"/>
              </a:rPr>
              <a:t>và            dưới </a:t>
            </a:r>
            <a:r>
              <a:rPr lang="en-US" sz="3200">
                <a:latin typeface="Times New Roman" pitchFamily="18" charset="0"/>
              </a:rPr>
              <a:t>dạng các </a:t>
            </a:r>
            <a:r>
              <a:rPr lang="en-US" sz="3200" smtClean="0">
                <a:latin typeface="Times New Roman" pitchFamily="18" charset="0"/>
              </a:rPr>
              <a:t>lũy </a:t>
            </a:r>
            <a:endParaRPr lang="en-US" sz="3200">
              <a:latin typeface="Times New Roman" pitchFamily="18" charset="0"/>
            </a:endParaRPr>
          </a:p>
          <a:p>
            <a:r>
              <a:rPr lang="en-US" sz="3200">
                <a:latin typeface="Times New Roman" pitchFamily="18" charset="0"/>
              </a:rPr>
              <a:t>thừa của cơ số  0,5.</a:t>
            </a:r>
            <a:r>
              <a:rPr lang="en-US" sz="3200">
                <a:solidFill>
                  <a:srgbClr val="0000FF"/>
                </a:solidFill>
                <a:latin typeface="Times New Roman" pitchFamily="18" charset="0"/>
              </a:rPr>
              <a:t>          </a:t>
            </a:r>
          </a:p>
        </p:txBody>
      </p:sp>
      <p:pic>
        <p:nvPicPr>
          <p:cNvPr id="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0" y="838200"/>
            <a:ext cx="928688" cy="450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4" name="Picture 3"/>
          <p:cNvPicPr>
            <a:picLocks noGrp="1"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810000" y="838200"/>
            <a:ext cx="11430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4"/>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00200" y="2819400"/>
            <a:ext cx="1216025" cy="592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p:cNvPicPr>
            <a:picLocks noGrp="1"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819400" y="2765425"/>
            <a:ext cx="16002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6"/>
          <p:cNvPicPr>
            <a:picLocks noGrp="1"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267200" y="2743200"/>
            <a:ext cx="1524000" cy="744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7"/>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690688" y="4237038"/>
            <a:ext cx="1524000" cy="636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8"/>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138488" y="4084638"/>
            <a:ext cx="1447800" cy="9255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0" name="Picture 9"/>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4481513" y="4160838"/>
            <a:ext cx="1247775" cy="71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1" name="Rectangle 10"/>
          <p:cNvSpPr>
            <a:spLocks noChangeArrowheads="1"/>
          </p:cNvSpPr>
          <p:nvPr/>
        </p:nvSpPr>
        <p:spPr bwMode="auto">
          <a:xfrm>
            <a:off x="3817938" y="2057400"/>
            <a:ext cx="1135062"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3200" b="1">
                <a:solidFill>
                  <a:srgbClr val="FF0000"/>
                </a:solidFill>
                <a:latin typeface="Times New Roman" pitchFamily="18" charset="0"/>
              </a:rPr>
              <a:t>Giải</a:t>
            </a:r>
            <a:r>
              <a:rPr lang="en-US" sz="3200" u="sng">
                <a:solidFill>
                  <a:srgbClr val="FF0000"/>
                </a:solidFill>
                <a:latin typeface="Times New Roman" pitchFamily="18" charset="0"/>
              </a:rPr>
              <a:t> </a:t>
            </a:r>
          </a:p>
        </p:txBody>
      </p:sp>
      <p:sp>
        <p:nvSpPr>
          <p:cNvPr id="8204" name="Text Box 38"/>
          <p:cNvSpPr txBox="1">
            <a:spLocks noChangeArrowheads="1"/>
          </p:cNvSpPr>
          <p:nvPr/>
        </p:nvSpPr>
        <p:spPr bwMode="auto">
          <a:xfrm>
            <a:off x="220663" y="76200"/>
            <a:ext cx="404653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spcBef>
                <a:spcPct val="50000"/>
              </a:spcBef>
            </a:pPr>
            <a:r>
              <a:rPr lang="en-US" sz="2800" b="1" u="sng">
                <a:solidFill>
                  <a:srgbClr val="FF0000"/>
                </a:solidFill>
                <a:latin typeface="Times New Roman" pitchFamily="18" charset="0"/>
              </a:rPr>
              <a:t>Bài 31 trang 19 SGK</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par>
                                <p:cTn id="8" presetID="22" presetClass="entr" presetSubtype="4"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wipe(down)">
                                      <p:cBhvr>
                                        <p:cTn id="10" dur="500"/>
                                        <p:tgtEl>
                                          <p:spTgt spid="3"/>
                                        </p:tgtEl>
                                      </p:cBhvr>
                                    </p:animEffect>
                                  </p:childTnLst>
                                </p:cTn>
                              </p:par>
                              <p:par>
                                <p:cTn id="11" presetID="22" presetClass="entr" presetSubtype="4" fill="hold"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wipe(down)">
                                      <p:cBhvr>
                                        <p:cTn id="13" dur="500"/>
                                        <p:tgtEl>
                                          <p:spTgt spid="4"/>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1" presetClass="entr" presetSubtype="1"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wheel(1)">
                                      <p:cBhvr>
                                        <p:cTn id="18" dur="2000"/>
                                        <p:tgtEl>
                                          <p:spTgt spid="11"/>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1" presetClass="entr" presetSubtype="1"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wheel(1)">
                                      <p:cBhvr>
                                        <p:cTn id="23" dur="2000"/>
                                        <p:tgtEl>
                                          <p:spTgt spid="5"/>
                                        </p:tgtEl>
                                      </p:cBhvr>
                                    </p:animEffect>
                                  </p:childTnLst>
                                </p:cTn>
                              </p:par>
                              <p:par>
                                <p:cTn id="24" presetID="21" presetClass="entr" presetSubtype="1" fill="hold" nodeType="with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wheel(1)">
                                      <p:cBhvr>
                                        <p:cTn id="26" dur="2000"/>
                                        <p:tgtEl>
                                          <p:spTgt spid="6"/>
                                        </p:tgtEl>
                                      </p:cBhvr>
                                    </p:animEffect>
                                  </p:childTnLst>
                                </p:cTn>
                              </p:par>
                              <p:par>
                                <p:cTn id="27" presetID="21" presetClass="entr" presetSubtype="1" fill="hold" nodeType="with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wheel(1)">
                                      <p:cBhvr>
                                        <p:cTn id="29" dur="2000"/>
                                        <p:tgtEl>
                                          <p:spTgt spid="7"/>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1" presetClass="entr" presetSubtype="1" fill="hold" nodeType="click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wheel(1)">
                                      <p:cBhvr>
                                        <p:cTn id="34" dur="2000"/>
                                        <p:tgtEl>
                                          <p:spTgt spid="8"/>
                                        </p:tgtEl>
                                      </p:cBhvr>
                                    </p:animEffect>
                                  </p:childTnLst>
                                </p:cTn>
                              </p:par>
                              <p:par>
                                <p:cTn id="35" presetID="21" presetClass="entr" presetSubtype="1" fill="hold" nodeType="with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wheel(1)">
                                      <p:cBhvr>
                                        <p:cTn id="37" dur="2000"/>
                                        <p:tgtEl>
                                          <p:spTgt spid="9"/>
                                        </p:tgtEl>
                                      </p:cBhvr>
                                    </p:animEffect>
                                  </p:childTnLst>
                                </p:cTn>
                              </p:par>
                              <p:par>
                                <p:cTn id="38" presetID="21" presetClass="entr" presetSubtype="1" fill="hold" nodeType="withEffect">
                                  <p:stCondLst>
                                    <p:cond delay="0"/>
                                  </p:stCondLst>
                                  <p:childTnLst>
                                    <p:set>
                                      <p:cBhvr>
                                        <p:cTn id="39" dur="1" fill="hold">
                                          <p:stCondLst>
                                            <p:cond delay="0"/>
                                          </p:stCondLst>
                                        </p:cTn>
                                        <p:tgtEl>
                                          <p:spTgt spid="10"/>
                                        </p:tgtEl>
                                        <p:attrNameLst>
                                          <p:attrName>style.visibility</p:attrName>
                                        </p:attrNameLst>
                                      </p:cBhvr>
                                      <p:to>
                                        <p:strVal val="visible"/>
                                      </p:to>
                                    </p:set>
                                    <p:animEffect transition="in" filter="wheel(1)">
                                      <p:cBhvr>
                                        <p:cTn id="40"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6"/>
          <p:cNvSpPr txBox="1">
            <a:spLocks noChangeArrowheads="1"/>
          </p:cNvSpPr>
          <p:nvPr/>
        </p:nvSpPr>
        <p:spPr bwMode="auto">
          <a:xfrm>
            <a:off x="250825" y="76200"/>
            <a:ext cx="40925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spcBef>
                <a:spcPct val="50000"/>
              </a:spcBef>
            </a:pPr>
            <a:r>
              <a:rPr lang="en-US" sz="2800" b="1" u="sng">
                <a:solidFill>
                  <a:srgbClr val="FF0000"/>
                </a:solidFill>
                <a:latin typeface="Times New Roman" pitchFamily="18" charset="0"/>
              </a:rPr>
              <a:t>Bài 30 trang 19 SGK</a:t>
            </a:r>
          </a:p>
        </p:txBody>
      </p:sp>
      <p:sp>
        <p:nvSpPr>
          <p:cNvPr id="3" name="Text Box 18"/>
          <p:cNvSpPr txBox="1">
            <a:spLocks noChangeArrowheads="1"/>
          </p:cNvSpPr>
          <p:nvPr/>
        </p:nvSpPr>
        <p:spPr bwMode="auto">
          <a:xfrm>
            <a:off x="257175" y="981075"/>
            <a:ext cx="23622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spcBef>
                <a:spcPct val="50000"/>
              </a:spcBef>
            </a:pPr>
            <a:r>
              <a:rPr lang="en-US" sz="3200" b="1">
                <a:solidFill>
                  <a:srgbClr val="FF0000"/>
                </a:solidFill>
                <a:latin typeface="Times New Roman" pitchFamily="18" charset="0"/>
              </a:rPr>
              <a:t>Tìm x, biết</a:t>
            </a:r>
            <a:r>
              <a:rPr lang="en-US" sz="2400" b="1">
                <a:solidFill>
                  <a:srgbClr val="FF0000"/>
                </a:solidFill>
                <a:latin typeface="Times New Roman" pitchFamily="18" charset="0"/>
              </a:rPr>
              <a:t> :</a:t>
            </a:r>
          </a:p>
        </p:txBody>
      </p:sp>
      <p:pic>
        <p:nvPicPr>
          <p:cNvPr id="4" name="Picture 3"/>
          <p:cNvPicPr>
            <a:picLocks noGrp="1"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47975" y="706438"/>
            <a:ext cx="5410200" cy="1103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4"/>
          <p:cNvPicPr>
            <a:picLocks noGrp="1"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09625" y="2257425"/>
            <a:ext cx="2268538"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a:spLocks noChangeArrowheads="1"/>
          </p:cNvSpPr>
          <p:nvPr/>
        </p:nvSpPr>
        <p:spPr bwMode="auto">
          <a:xfrm>
            <a:off x="3429000" y="2257425"/>
            <a:ext cx="8175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sz="2400" b="1">
                <a:solidFill>
                  <a:srgbClr val="FF3300"/>
                </a:solidFill>
                <a:latin typeface="Times New Roman" pitchFamily="18" charset="0"/>
              </a:rPr>
              <a:t>Giải</a:t>
            </a:r>
            <a:r>
              <a:rPr lang="en-US" sz="2400" u="sng">
                <a:solidFill>
                  <a:srgbClr val="FF3300"/>
                </a:solidFill>
                <a:latin typeface="Times New Roman" pitchFamily="18" charset="0"/>
              </a:rPr>
              <a:t> </a:t>
            </a:r>
          </a:p>
        </p:txBody>
      </p:sp>
      <p:sp>
        <p:nvSpPr>
          <p:cNvPr id="7" name="Rectangle 6"/>
          <p:cNvSpPr>
            <a:spLocks noChangeArrowheads="1"/>
          </p:cNvSpPr>
          <p:nvPr/>
        </p:nvSpPr>
        <p:spPr bwMode="auto">
          <a:xfrm flipH="1">
            <a:off x="3829050" y="2809875"/>
            <a:ext cx="46038" cy="2647950"/>
          </a:xfrm>
          <a:prstGeom prst="rect">
            <a:avLst/>
          </a:prstGeom>
          <a:solidFill>
            <a:srgbClr val="FF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sz="2400">
              <a:latin typeface="Times New Roman" pitchFamily="18" charset="0"/>
            </a:endParaRPr>
          </a:p>
        </p:txBody>
      </p:sp>
      <p:pic>
        <p:nvPicPr>
          <p:cNvPr id="8" name="Picture 7"/>
          <p:cNvPicPr>
            <a:picLocks noGrp="1"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345113" y="2333625"/>
            <a:ext cx="2376487" cy="304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225" name="AutoShape 29"/>
          <p:cNvSpPr>
            <a:spLocks noChangeArrowheads="1"/>
          </p:cNvSpPr>
          <p:nvPr/>
        </p:nvSpPr>
        <p:spPr bwMode="auto">
          <a:xfrm>
            <a:off x="8610600" y="6324600"/>
            <a:ext cx="533400" cy="485775"/>
          </a:xfrm>
          <a:prstGeom prst="rightArrow">
            <a:avLst>
              <a:gd name="adj1" fmla="val 50000"/>
              <a:gd name="adj2" fmla="val 27451"/>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sz="2400">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1" presetClass="entr" presetSubtype="1" fill="hold"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wheel(1)">
                                      <p:cBhvr>
                                        <p:cTn id="24" dur="2000"/>
                                        <p:tgtEl>
                                          <p:spTgt spid="5"/>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1" presetClass="entr" presetSubtype="1"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wheel(1)">
                                      <p:cBhvr>
                                        <p:cTn id="29" dur="2000"/>
                                        <p:tgtEl>
                                          <p:spTgt spid="7"/>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 presetClass="entr" presetSubtype="0" fill="hold" nodeType="clickEffect">
                                  <p:stCondLst>
                                    <p:cond delay="0"/>
                                  </p:stCondLst>
                                  <p:childTnLst>
                                    <p:set>
                                      <p:cBhvr>
                                        <p:cTn id="33"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17"/>
          <p:cNvSpPr txBox="1">
            <a:spLocks noChangeArrowheads="1"/>
          </p:cNvSpPr>
          <p:nvPr/>
        </p:nvSpPr>
        <p:spPr bwMode="auto">
          <a:xfrm>
            <a:off x="76200" y="76200"/>
            <a:ext cx="39655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spcBef>
                <a:spcPct val="50000"/>
              </a:spcBef>
            </a:pPr>
            <a:r>
              <a:rPr lang="en-US" sz="2800" b="1" u="sng">
                <a:solidFill>
                  <a:srgbClr val="FF0000"/>
                </a:solidFill>
                <a:latin typeface="Times New Roman" pitchFamily="18" charset="0"/>
              </a:rPr>
              <a:t>Bài 32 trang 19 SGK</a:t>
            </a:r>
          </a:p>
        </p:txBody>
      </p:sp>
      <p:sp>
        <p:nvSpPr>
          <p:cNvPr id="3" name="Text Box 18"/>
          <p:cNvSpPr txBox="1">
            <a:spLocks noChangeArrowheads="1"/>
          </p:cNvSpPr>
          <p:nvPr/>
        </p:nvSpPr>
        <p:spPr bwMode="auto">
          <a:xfrm>
            <a:off x="304800" y="681038"/>
            <a:ext cx="8305800" cy="2062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spcBef>
                <a:spcPct val="50000"/>
              </a:spcBef>
            </a:pPr>
            <a:r>
              <a:rPr lang="en-US" sz="3200" b="1" i="1">
                <a:solidFill>
                  <a:srgbClr val="0000CC"/>
                </a:solidFill>
                <a:latin typeface="Times New Roman" pitchFamily="18" charset="0"/>
              </a:rPr>
              <a:t>Đố: Hãy chọn hai chữ số sao cho có thể viết hai chữ số đó thành một lũy thừa để được kết quả là số nguyên dương nhỏ nhất. (Chọn được càng nhiều càng tốt).</a:t>
            </a:r>
          </a:p>
        </p:txBody>
      </p:sp>
      <p:sp>
        <p:nvSpPr>
          <p:cNvPr id="4" name="Rectangle 3"/>
          <p:cNvSpPr>
            <a:spLocks noChangeArrowheads="1"/>
          </p:cNvSpPr>
          <p:nvPr/>
        </p:nvSpPr>
        <p:spPr bwMode="auto">
          <a:xfrm>
            <a:off x="3733800" y="2819400"/>
            <a:ext cx="1143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3200" b="1">
                <a:solidFill>
                  <a:srgbClr val="FF0000"/>
                </a:solidFill>
                <a:latin typeface="Times New Roman" pitchFamily="18" charset="0"/>
              </a:rPr>
              <a:t>Giải</a:t>
            </a:r>
            <a:r>
              <a:rPr lang="en-US" sz="3200" u="sng">
                <a:solidFill>
                  <a:srgbClr val="FF0000"/>
                </a:solidFill>
                <a:latin typeface="Times New Roman" pitchFamily="18" charset="0"/>
              </a:rPr>
              <a:t> </a:t>
            </a:r>
          </a:p>
        </p:txBody>
      </p:sp>
      <p:pic>
        <p:nvPicPr>
          <p:cNvPr id="5" name="Picture 4"/>
          <p:cNvPicPr>
            <a:picLocks noGrp="1"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19200" y="4114800"/>
            <a:ext cx="6553200" cy="1665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 Box 22"/>
          <p:cNvSpPr txBox="1">
            <a:spLocks noChangeArrowheads="1"/>
          </p:cNvSpPr>
          <p:nvPr/>
        </p:nvSpPr>
        <p:spPr bwMode="auto">
          <a:xfrm>
            <a:off x="838200" y="3429000"/>
            <a:ext cx="70866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spcBef>
                <a:spcPct val="50000"/>
              </a:spcBef>
            </a:pPr>
            <a:r>
              <a:rPr lang="en-US" sz="3200" b="1">
                <a:solidFill>
                  <a:srgbClr val="FF0000"/>
                </a:solidFill>
                <a:latin typeface="Times New Roman" pitchFamily="18" charset="0"/>
              </a:rPr>
              <a:t>Số nguyên dương nhỏ nhất là 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heel(1)">
                                      <p:cBhvr>
                                        <p:cTn id="17" dur="2000"/>
                                        <p:tgtEl>
                                          <p:spTgt spid="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6" presetClass="entr" presetSubtype="0"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down)">
                                      <p:cBhvr>
                                        <p:cTn id="22" dur="580">
                                          <p:stCondLst>
                                            <p:cond delay="0"/>
                                          </p:stCondLst>
                                        </p:cTn>
                                        <p:tgtEl>
                                          <p:spTgt spid="5"/>
                                        </p:tgtEl>
                                      </p:cBhvr>
                                    </p:animEffect>
                                    <p:anim calcmode="lin" valueType="num">
                                      <p:cBhvr>
                                        <p:cTn id="23"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24"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25"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26"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27"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28" dur="26">
                                          <p:stCondLst>
                                            <p:cond delay="650"/>
                                          </p:stCondLst>
                                        </p:cTn>
                                        <p:tgtEl>
                                          <p:spTgt spid="5"/>
                                        </p:tgtEl>
                                      </p:cBhvr>
                                      <p:to x="100000" y="60000"/>
                                    </p:animScale>
                                    <p:animScale>
                                      <p:cBhvr>
                                        <p:cTn id="29" dur="166" decel="50000">
                                          <p:stCondLst>
                                            <p:cond delay="676"/>
                                          </p:stCondLst>
                                        </p:cTn>
                                        <p:tgtEl>
                                          <p:spTgt spid="5"/>
                                        </p:tgtEl>
                                      </p:cBhvr>
                                      <p:to x="100000" y="100000"/>
                                    </p:animScale>
                                    <p:animScale>
                                      <p:cBhvr>
                                        <p:cTn id="30" dur="26">
                                          <p:stCondLst>
                                            <p:cond delay="1312"/>
                                          </p:stCondLst>
                                        </p:cTn>
                                        <p:tgtEl>
                                          <p:spTgt spid="5"/>
                                        </p:tgtEl>
                                      </p:cBhvr>
                                      <p:to x="100000" y="80000"/>
                                    </p:animScale>
                                    <p:animScale>
                                      <p:cBhvr>
                                        <p:cTn id="31" dur="166" decel="50000">
                                          <p:stCondLst>
                                            <p:cond delay="1338"/>
                                          </p:stCondLst>
                                        </p:cTn>
                                        <p:tgtEl>
                                          <p:spTgt spid="5"/>
                                        </p:tgtEl>
                                      </p:cBhvr>
                                      <p:to x="100000" y="100000"/>
                                    </p:animScale>
                                    <p:animScale>
                                      <p:cBhvr>
                                        <p:cTn id="32" dur="26">
                                          <p:stCondLst>
                                            <p:cond delay="1642"/>
                                          </p:stCondLst>
                                        </p:cTn>
                                        <p:tgtEl>
                                          <p:spTgt spid="5"/>
                                        </p:tgtEl>
                                      </p:cBhvr>
                                      <p:to x="100000" y="90000"/>
                                    </p:animScale>
                                    <p:animScale>
                                      <p:cBhvr>
                                        <p:cTn id="33" dur="166" decel="50000">
                                          <p:stCondLst>
                                            <p:cond delay="1668"/>
                                          </p:stCondLst>
                                        </p:cTn>
                                        <p:tgtEl>
                                          <p:spTgt spid="5"/>
                                        </p:tgtEl>
                                      </p:cBhvr>
                                      <p:to x="100000" y="100000"/>
                                    </p:animScale>
                                    <p:animScale>
                                      <p:cBhvr>
                                        <p:cTn id="34" dur="26">
                                          <p:stCondLst>
                                            <p:cond delay="1808"/>
                                          </p:stCondLst>
                                        </p:cTn>
                                        <p:tgtEl>
                                          <p:spTgt spid="5"/>
                                        </p:tgtEl>
                                      </p:cBhvr>
                                      <p:to x="100000" y="95000"/>
                                    </p:animScale>
                                    <p:animScale>
                                      <p:cBhvr>
                                        <p:cTn id="35"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6" grpId="0"/>
    </p:bldLst>
  </p:timing>
</p:sld>
</file>

<file path=ppt/tags/tag1.xml><?xml version="1.0" encoding="utf-8"?>
<p:tagLst xmlns:a="http://schemas.openxmlformats.org/drawingml/2006/main" xmlns:r="http://schemas.openxmlformats.org/officeDocument/2006/relationships" xmlns:p="http://schemas.openxmlformats.org/presentationml/2006/main">
  <p:tag name="GENSWF_OUTPUT_FILE_NAME" val="29"/>
  <p:tag name="GENSWF_MOVIE_ONCLICK_URL" val="http://"/>
  <p:tag name="GENSWF_MOVIE_PRESENTATION_END_URL" val="http://"/>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175</TotalTime>
  <Words>461</Words>
  <Application>Microsoft Office PowerPoint</Application>
  <PresentationFormat>On-screen Show (4:3)</PresentationFormat>
  <Paragraphs>81</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Chuong I 5 Luy thua cua mot so huu ti</dc:title>
  <dc:creator>Athos</dc:creator>
  <cp:lastModifiedBy>Admin</cp:lastModifiedBy>
  <cp:revision>23</cp:revision>
  <dcterms:created xsi:type="dcterms:W3CDTF">2017-09-10T14:27:33Z</dcterms:created>
  <dcterms:modified xsi:type="dcterms:W3CDTF">2019-09-20T08:07:06Z</dcterms:modified>
</cp:coreProperties>
</file>