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6" r:id="rId2"/>
    <p:sldId id="263" r:id="rId3"/>
    <p:sldId id="257" r:id="rId4"/>
    <p:sldId id="258" r:id="rId5"/>
    <p:sldId id="259" r:id="rId6"/>
    <p:sldId id="260" r:id="rId7"/>
    <p:sldId id="261" r:id="rId8"/>
    <p:sldId id="262" r:id="rId9"/>
    <p:sldId id="265" r:id="rId10"/>
    <p:sldId id="266" r:id="rId11"/>
    <p:sldId id="264" r:id="rId12"/>
    <p:sldId id="267" r:id="rId13"/>
    <p:sldId id="268" r:id="rId14"/>
    <p:sldId id="269" r:id="rId15"/>
    <p:sldId id="270" r:id="rId16"/>
    <p:sldId id="288"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90" r:id="rId32"/>
    <p:sldId id="291" r:id="rId33"/>
    <p:sldId id="285" r:id="rId34"/>
    <p:sldId id="292" r:id="rId35"/>
    <p:sldId id="286" r:id="rId36"/>
    <p:sldId id="294" r:id="rId37"/>
    <p:sldId id="289" r:id="rId38"/>
    <p:sldId id="295"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1" d="100"/>
          <a:sy n="71" d="100"/>
        </p:scale>
        <p:origin x="1356"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0B3CEBF-521F-41AC-9431-C7263C7849BB}" type="datetimeFigureOut">
              <a:rPr lang="en-US" smtClean="0"/>
              <a:pPr/>
              <a:t>12/6/2020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A0F907-673E-48CB-A552-ADA192F1A24A}" type="slidenum">
              <a:rPr lang="en-US" smtClean="0"/>
              <a:pPr/>
              <a:t>‹#›</a:t>
            </a:fld>
            <a:endParaRPr lang="en-US"/>
          </a:p>
        </p:txBody>
      </p:sp>
    </p:spTree>
    <p:extLst>
      <p:ext uri="{BB962C8B-B14F-4D97-AF65-F5344CB8AC3E}">
        <p14:creationId xmlns:p14="http://schemas.microsoft.com/office/powerpoint/2010/main" val="2366320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5530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03E768EF-46FE-41C9-B887-896B71BD2A47}" type="slidenum">
              <a:rPr lang="en-US" altLang="en-US">
                <a:solidFill>
                  <a:srgbClr val="000000"/>
                </a:solidFill>
              </a:rPr>
              <a:pPr/>
              <a:t>14</a:t>
            </a:fld>
            <a:endParaRPr lang="en-US" altLang="en-US">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5939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87E8C70D-D610-48A9-9F2F-2E68E85CC1D3}" type="slidenum">
              <a:rPr lang="en-US" altLang="en-US"/>
              <a:pPr/>
              <a:t>18</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6451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8B4CED15-294F-44DE-821C-65CB961A1AB4}" type="slidenum">
              <a:rPr lang="en-US" altLang="en-US">
                <a:solidFill>
                  <a:srgbClr val="000000"/>
                </a:solidFill>
              </a:rPr>
              <a:pPr/>
              <a:t>22</a:t>
            </a:fld>
            <a:endParaRPr lang="en-US" altLang="en-US">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6656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A5B8DB90-B22F-4333-A4D7-EFCE96787F55}" type="slidenum">
              <a:rPr lang="en-US" altLang="en-US"/>
              <a:pPr/>
              <a:t>23</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12/6/2020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jpeg"/><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audio" Target="../media/audio5.wav"/><Relationship Id="rId3" Type="http://schemas.openxmlformats.org/officeDocument/2006/relationships/audio" Target="../media/audio2.wav"/><Relationship Id="rId7"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3.gif"/><Relationship Id="rId5" Type="http://schemas.openxmlformats.org/officeDocument/2006/relationships/audio" Target="../media/audio4.wav"/><Relationship Id="rId10" Type="http://schemas.openxmlformats.org/officeDocument/2006/relationships/image" Target="../media/image7.gif"/><Relationship Id="rId4" Type="http://schemas.openxmlformats.org/officeDocument/2006/relationships/audio" Target="../media/audio3.wav"/><Relationship Id="rId9" Type="http://schemas.openxmlformats.org/officeDocument/2006/relationships/image" Target="../media/image6.gif"/></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png"/><Relationship Id="rId18" Type="http://schemas.openxmlformats.org/officeDocument/2006/relationships/image" Target="../media/image51.png"/><Relationship Id="rId3" Type="http://schemas.openxmlformats.org/officeDocument/2006/relationships/image" Target="../media/image36.jpeg"/><Relationship Id="rId21" Type="http://schemas.openxmlformats.org/officeDocument/2006/relationships/image" Target="../media/image54.png"/><Relationship Id="rId7" Type="http://schemas.openxmlformats.org/officeDocument/2006/relationships/image" Target="../media/image40.png"/><Relationship Id="rId12" Type="http://schemas.openxmlformats.org/officeDocument/2006/relationships/image" Target="../media/image45.png"/><Relationship Id="rId17" Type="http://schemas.openxmlformats.org/officeDocument/2006/relationships/image" Target="../media/image50.png"/><Relationship Id="rId2" Type="http://schemas.openxmlformats.org/officeDocument/2006/relationships/audio" Target="../media/audio7.wav"/><Relationship Id="rId16" Type="http://schemas.openxmlformats.org/officeDocument/2006/relationships/image" Target="../media/image49.png"/><Relationship Id="rId20" Type="http://schemas.openxmlformats.org/officeDocument/2006/relationships/image" Target="../media/image53.png"/><Relationship Id="rId1" Type="http://schemas.openxmlformats.org/officeDocument/2006/relationships/slideLayout" Target="../slideLayouts/slideLayout2.xml"/><Relationship Id="rId6" Type="http://schemas.openxmlformats.org/officeDocument/2006/relationships/image" Target="../media/image39.png"/><Relationship Id="rId11" Type="http://schemas.openxmlformats.org/officeDocument/2006/relationships/image" Target="../media/image44.png"/><Relationship Id="rId24" Type="http://schemas.openxmlformats.org/officeDocument/2006/relationships/image" Target="../media/image57.jpeg"/><Relationship Id="rId5" Type="http://schemas.openxmlformats.org/officeDocument/2006/relationships/image" Target="../media/image38.png"/><Relationship Id="rId15" Type="http://schemas.openxmlformats.org/officeDocument/2006/relationships/image" Target="../media/image48.png"/><Relationship Id="rId23" Type="http://schemas.openxmlformats.org/officeDocument/2006/relationships/image" Target="../media/image56.jpeg"/><Relationship Id="rId10" Type="http://schemas.openxmlformats.org/officeDocument/2006/relationships/image" Target="../media/image43.png"/><Relationship Id="rId19" Type="http://schemas.openxmlformats.org/officeDocument/2006/relationships/image" Target="../media/image52.png"/><Relationship Id="rId4" Type="http://schemas.openxmlformats.org/officeDocument/2006/relationships/image" Target="../media/image37.png"/><Relationship Id="rId9" Type="http://schemas.openxmlformats.org/officeDocument/2006/relationships/image" Target="../media/image42.png"/><Relationship Id="rId14" Type="http://schemas.openxmlformats.org/officeDocument/2006/relationships/image" Target="../media/image47.png"/><Relationship Id="rId22" Type="http://schemas.openxmlformats.org/officeDocument/2006/relationships/image" Target="../media/image55.png"/></Relationships>
</file>

<file path=ppt/slides/_rels/slide38.xml.rels><?xml version="1.0" encoding="UTF-8" standalone="yes"?>
<Relationships xmlns="http://schemas.openxmlformats.org/package/2006/relationships"><Relationship Id="rId3" Type="http://schemas.openxmlformats.org/officeDocument/2006/relationships/image" Target="../media/image59.gif"/><Relationship Id="rId7" Type="http://schemas.openxmlformats.org/officeDocument/2006/relationships/hyperlink" Target="flash%20dong%20chi%20day.swf" TargetMode="External"/><Relationship Id="rId2" Type="http://schemas.openxmlformats.org/officeDocument/2006/relationships/image" Target="../media/image58.wmf"/><Relationship Id="rId1" Type="http://schemas.openxmlformats.org/officeDocument/2006/relationships/slideLayout" Target="../slideLayouts/slideLayout7.xml"/><Relationship Id="rId6" Type="http://schemas.openxmlformats.org/officeDocument/2006/relationships/image" Target="../media/image62.gif"/><Relationship Id="rId5" Type="http://schemas.openxmlformats.org/officeDocument/2006/relationships/image" Target="../media/image61.gif"/><Relationship Id="rId4" Type="http://schemas.openxmlformats.org/officeDocument/2006/relationships/image" Target="../media/image60.png"/></Relationships>
</file>

<file path=ppt/slides/_rels/slide4.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audio" Target="../media/audio2.wav"/><Relationship Id="rId7" Type="http://schemas.openxmlformats.org/officeDocument/2006/relationships/image" Target="../media/image4.png"/><Relationship Id="rId12" Type="http://schemas.openxmlformats.org/officeDocument/2006/relationships/image" Target="../media/image3.gif"/><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audio" Target="../media/audio6.wav"/><Relationship Id="rId11" Type="http://schemas.openxmlformats.org/officeDocument/2006/relationships/image" Target="../media/image7.gif"/><Relationship Id="rId5" Type="http://schemas.openxmlformats.org/officeDocument/2006/relationships/audio" Target="../media/audio4.wav"/><Relationship Id="rId10" Type="http://schemas.openxmlformats.org/officeDocument/2006/relationships/image" Target="../media/image6.gif"/><Relationship Id="rId4" Type="http://schemas.openxmlformats.org/officeDocument/2006/relationships/audio" Target="../media/audio3.wav"/><Relationship Id="rId9" Type="http://schemas.openxmlformats.org/officeDocument/2006/relationships/audio" Target="../media/audio5.wav"/></Relationships>
</file>

<file path=ppt/slides/_rels/slide5.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audio" Target="../media/audio2.wav"/><Relationship Id="rId7" Type="http://schemas.openxmlformats.org/officeDocument/2006/relationships/image" Target="../media/image4.png"/><Relationship Id="rId12" Type="http://schemas.openxmlformats.org/officeDocument/2006/relationships/image" Target="../media/image3.gif"/><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audio" Target="../media/audio6.wav"/><Relationship Id="rId11" Type="http://schemas.openxmlformats.org/officeDocument/2006/relationships/image" Target="../media/image7.gif"/><Relationship Id="rId5" Type="http://schemas.openxmlformats.org/officeDocument/2006/relationships/audio" Target="../media/audio4.wav"/><Relationship Id="rId10" Type="http://schemas.openxmlformats.org/officeDocument/2006/relationships/image" Target="../media/image6.gif"/><Relationship Id="rId4" Type="http://schemas.openxmlformats.org/officeDocument/2006/relationships/audio" Target="../media/audio3.wav"/><Relationship Id="rId9" Type="http://schemas.openxmlformats.org/officeDocument/2006/relationships/audio" Target="../media/audio5.wav"/></Relationships>
</file>

<file path=ppt/slides/_rels/slide6.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audio" Target="../media/audio2.wav"/><Relationship Id="rId7" Type="http://schemas.openxmlformats.org/officeDocument/2006/relationships/image" Target="../media/image4.png"/><Relationship Id="rId12" Type="http://schemas.openxmlformats.org/officeDocument/2006/relationships/image" Target="../media/image3.gif"/><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audio" Target="../media/audio6.wav"/><Relationship Id="rId11" Type="http://schemas.openxmlformats.org/officeDocument/2006/relationships/image" Target="../media/image7.gif"/><Relationship Id="rId5" Type="http://schemas.openxmlformats.org/officeDocument/2006/relationships/audio" Target="../media/audio4.wav"/><Relationship Id="rId10" Type="http://schemas.openxmlformats.org/officeDocument/2006/relationships/image" Target="../media/image6.gif"/><Relationship Id="rId4" Type="http://schemas.openxmlformats.org/officeDocument/2006/relationships/audio" Target="../media/audio3.wav"/><Relationship Id="rId9" Type="http://schemas.openxmlformats.org/officeDocument/2006/relationships/audio" Target="../media/audio5.wav"/></Relationships>
</file>

<file path=ppt/slides/_rels/slide7.xml.rels><?xml version="1.0" encoding="UTF-8" standalone="yes"?>
<Relationships xmlns="http://schemas.openxmlformats.org/package/2006/relationships"><Relationship Id="rId8" Type="http://schemas.openxmlformats.org/officeDocument/2006/relationships/audio" Target="../media/audio5.wav"/><Relationship Id="rId3" Type="http://schemas.openxmlformats.org/officeDocument/2006/relationships/audio" Target="../media/audio2.wav"/><Relationship Id="rId7"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3.gif"/><Relationship Id="rId5" Type="http://schemas.openxmlformats.org/officeDocument/2006/relationships/audio" Target="../media/audio4.wav"/><Relationship Id="rId10" Type="http://schemas.openxmlformats.org/officeDocument/2006/relationships/image" Target="../media/image7.gif"/><Relationship Id="rId4" Type="http://schemas.openxmlformats.org/officeDocument/2006/relationships/audio" Target="../media/audio3.wav"/><Relationship Id="rId9" Type="http://schemas.openxmlformats.org/officeDocument/2006/relationships/image" Target="../media/image6.gif"/></Relationships>
</file>

<file path=ppt/slides/_rels/slide8.xml.rels><?xml version="1.0" encoding="UTF-8" standalone="yes"?>
<Relationships xmlns="http://schemas.openxmlformats.org/package/2006/relationships"><Relationship Id="rId8" Type="http://schemas.openxmlformats.org/officeDocument/2006/relationships/audio" Target="../media/audio5.wav"/><Relationship Id="rId3" Type="http://schemas.openxmlformats.org/officeDocument/2006/relationships/audio" Target="../media/audio2.wav"/><Relationship Id="rId7" Type="http://schemas.openxmlformats.org/officeDocument/2006/relationships/image" Target="../media/image4.png"/><Relationship Id="rId12" Type="http://schemas.openxmlformats.org/officeDocument/2006/relationships/image" Target="../media/image8.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5.jpeg"/><Relationship Id="rId11" Type="http://schemas.openxmlformats.org/officeDocument/2006/relationships/image" Target="../media/image3.gif"/><Relationship Id="rId5" Type="http://schemas.openxmlformats.org/officeDocument/2006/relationships/audio" Target="../media/audio4.wav"/><Relationship Id="rId10" Type="http://schemas.openxmlformats.org/officeDocument/2006/relationships/image" Target="../media/image7.gif"/><Relationship Id="rId4" Type="http://schemas.openxmlformats.org/officeDocument/2006/relationships/audio" Target="../media/audio3.wav"/><Relationship Id="rId9" Type="http://schemas.openxmlformats.org/officeDocument/2006/relationships/image" Target="../media/image6.gif"/></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video" Target="file:///D:\khue\dien%20bien%20phu%20chay%20roi.mpg" TargetMode="Externa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6858000"/>
          </a:xfrm>
        </p:spPr>
        <p:txBody>
          <a:bodyPr>
            <a:noAutofit/>
          </a:bodyPr>
          <a:lstStyle/>
          <a:p>
            <a:r>
              <a:rPr lang="en-US" sz="9600" b="1" i="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Ngữ</a:t>
            </a:r>
            <a:r>
              <a:rPr lang="en-US" sz="9600" b="1" i="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9600" b="1" i="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văn</a:t>
            </a:r>
            <a:r>
              <a:rPr lang="en-US" sz="9600" b="1" i="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9600" b="1" i="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9</a:t>
            </a:r>
            <a:endParaRPr lang="en-US" sz="9600" b="1" i="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572670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9" name="Text Box 3"/>
          <p:cNvSpPr txBox="1">
            <a:spLocks noChangeArrowheads="1"/>
          </p:cNvSpPr>
          <p:nvPr/>
        </p:nvSpPr>
        <p:spPr bwMode="auto">
          <a:xfrm>
            <a:off x="1295400" y="5562600"/>
            <a:ext cx="66294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700">
                <a:solidFill>
                  <a:schemeClr val="tx1"/>
                </a:solidFill>
                <a:latin typeface="Arial" charset="0"/>
                <a:cs typeface="Arial" charset="0"/>
              </a:defRPr>
            </a:lvl2pPr>
            <a:lvl3pPr>
              <a:defRPr sz="23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algn="ctr">
              <a:spcBef>
                <a:spcPct val="50000"/>
              </a:spcBef>
            </a:pPr>
            <a:r>
              <a:rPr lang="en-US" altLang="en-US" b="1">
                <a:solidFill>
                  <a:srgbClr val="FF0000"/>
                </a:solidFill>
                <a:latin typeface="Times New Roman" pitchFamily="18" charset="0"/>
              </a:rPr>
              <a:t>Chín năm làm một Điện Biên       Nên vành hoa đỏ, nên thiên sử vàng</a:t>
            </a:r>
          </a:p>
        </p:txBody>
      </p:sp>
      <p:sp>
        <p:nvSpPr>
          <p:cNvPr id="51203" name="AutoShape 6" descr="Kết quả hình ảnh cho hình ảnh về   chiến dịch điện biên phủ 1954"/>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51204" name="AutoShape 8" descr="Kết quả hình ảnh cho hình ảnh về   chiến dịch điện biên phủ 1954"/>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51205" name="AutoShape 10" descr="Kết quả hình ảnh cho hình ảnh về   chiến dịch điện biên phủ 1954"/>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pic>
        <p:nvPicPr>
          <p:cNvPr id="51206" name="Picture 3" descr="C:\Users\HP\Documents\download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0600" y="0"/>
            <a:ext cx="43434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7" name="Picture 19" descr="dienbienphu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363" y="0"/>
            <a:ext cx="44958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361973"/>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iterate type="lt">
                                    <p:tmAbs val="75"/>
                                  </p:iterate>
                                  <p:childTnLst>
                                    <p:set>
                                      <p:cBhvr>
                                        <p:cTn id="6" dur="1" fill="hold">
                                          <p:stCondLst>
                                            <p:cond delay="74"/>
                                          </p:stCondLst>
                                        </p:cTn>
                                        <p:tgtEl>
                                          <p:spTgt spid="2344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4499"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6858000"/>
          </a:xfrm>
        </p:spPr>
        <p:txBody>
          <a:bodyPr>
            <a:noAutofit/>
          </a:bodyPr>
          <a:lstStyle/>
          <a:p>
            <a:r>
              <a:rPr lang="en-US" sz="9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ĐỒNG CHÍ</a:t>
            </a:r>
            <a:endParaRPr lang="en-US" sz="9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4" name="Subtitle 3"/>
          <p:cNvSpPr>
            <a:spLocks noGrp="1"/>
          </p:cNvSpPr>
          <p:nvPr>
            <p:ph type="subTitle" idx="1"/>
          </p:nvPr>
        </p:nvSpPr>
        <p:spPr/>
        <p:txBody>
          <a:bodyPr/>
          <a:lstStyle/>
          <a:p>
            <a:endParaRPr lang="en-US" dirty="0" smtClean="0">
              <a:solidFill>
                <a:schemeClr val="tx1"/>
              </a:solidFill>
            </a:endParaRPr>
          </a:p>
          <a:p>
            <a:r>
              <a:rPr lang="en-US" dirty="0" smtClean="0">
                <a:solidFill>
                  <a:schemeClr val="tx1"/>
                </a:solidFill>
              </a:rPr>
              <a:t>_CHÍNH HỮU_</a:t>
            </a:r>
            <a:endParaRPr lang="en-US" dirty="0">
              <a:solidFill>
                <a:schemeClr val="tx1"/>
              </a:solidFill>
            </a:endParaRPr>
          </a:p>
        </p:txBody>
      </p:sp>
      <p:pic>
        <p:nvPicPr>
          <p:cNvPr id="6" name="Picture 5" descr="Vietnam-240-animated-flag-gifs"/>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27709"/>
            <a:ext cx="2616200" cy="196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48400" y="0"/>
            <a:ext cx="2895600" cy="2606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556919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mph" presetSubtype="0" repeatCount="indefinite" fill="hold" grpId="0" nodeType="withEffect">
                                  <p:stCondLst>
                                    <p:cond delay="0"/>
                                  </p:stCondLst>
                                  <p:childTnLst>
                                    <p:animClr clrSpc="hsl" dir="cw">
                                      <p:cBhvr override="childStyle">
                                        <p:cTn id="6" dur="500" fill="hold"/>
                                        <p:tgtEl>
                                          <p:spTgt spid="2"/>
                                        </p:tgtEl>
                                        <p:attrNameLst>
                                          <p:attrName>style.color</p:attrName>
                                        </p:attrNameLst>
                                      </p:cBhvr>
                                      <p:by>
                                        <p:hsl h="0" s="12549" l="25098"/>
                                      </p:by>
                                    </p:animClr>
                                    <p:animClr clrSpc="hsl" dir="cw">
                                      <p:cBhvr>
                                        <p:cTn id="7" dur="500" fill="hold"/>
                                        <p:tgtEl>
                                          <p:spTgt spid="2"/>
                                        </p:tgtEl>
                                        <p:attrNameLst>
                                          <p:attrName>fillcolor</p:attrName>
                                        </p:attrNameLst>
                                      </p:cBhvr>
                                      <p:by>
                                        <p:hsl h="0" s="12549" l="25098"/>
                                      </p:by>
                                    </p:animClr>
                                    <p:animClr clrSpc="hsl" dir="cw">
                                      <p:cBhvr>
                                        <p:cTn id="8" dur="500" fill="hold"/>
                                        <p:tgtEl>
                                          <p:spTgt spid="2"/>
                                        </p:tgtEl>
                                        <p:attrNameLst>
                                          <p:attrName>stroke.color</p:attrName>
                                        </p:attrNameLst>
                                      </p:cBhvr>
                                      <p:by>
                                        <p:hsl h="0" s="12549" l="25098"/>
                                      </p:by>
                                    </p:animClr>
                                    <p:set>
                                      <p:cBhvr>
                                        <p:cTn id="9" dur="500" fill="hold"/>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Bai tho Dong chi"/>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447800" y="85985"/>
            <a:ext cx="6400800" cy="6706808"/>
          </a:xfrm>
          <a:prstGeom prst="rect">
            <a:avLst/>
          </a:prstGeom>
          <a:noFill/>
          <a:ln w="57150">
            <a:solidFill>
              <a:srgbClr val="1CFC31"/>
            </a:solidFill>
            <a:miter lim="800000"/>
            <a:headEnd/>
            <a:tailEnd/>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318134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50800" y="584200"/>
            <a:ext cx="45720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tabLst>
                <a:tab pos="5862638" algn="r"/>
              </a:tabLst>
            </a:pPr>
            <a:r>
              <a:rPr lang="de-DE" altLang="en-US" sz="2400" b="1">
                <a:latin typeface="Times New Roman" pitchFamily="18" charset="0"/>
                <a:cs typeface="Times New Roman" pitchFamily="18" charset="0"/>
              </a:rPr>
              <a:t>I. Tìm hiểu chung.</a:t>
            </a:r>
            <a:endParaRPr lang="en-US" altLang="en-US" sz="2400">
              <a:latin typeface="Times New Roman" pitchFamily="18" charset="0"/>
              <a:cs typeface="Times New Roman" pitchFamily="18" charset="0"/>
            </a:endParaRPr>
          </a:p>
          <a:p>
            <a:pPr algn="just" eaLnBrk="1" hangingPunct="1">
              <a:tabLst>
                <a:tab pos="5862638" algn="r"/>
              </a:tabLst>
            </a:pPr>
            <a:r>
              <a:rPr lang="de-DE" altLang="en-US" sz="2400" b="1" i="1" u="sng">
                <a:latin typeface="Times New Roman" pitchFamily="18" charset="0"/>
                <a:cs typeface="Times New Roman" pitchFamily="18" charset="0"/>
              </a:rPr>
              <a:t>1. Tác giả</a:t>
            </a:r>
            <a:endParaRPr lang="en-US" altLang="en-US" sz="2400">
              <a:latin typeface="Times New Roman" pitchFamily="18" charset="0"/>
              <a:cs typeface="Times New Roman" pitchFamily="18" charset="0"/>
            </a:endParaRPr>
          </a:p>
          <a:p>
            <a:pPr algn="just" eaLnBrk="1" hangingPunct="1">
              <a:tabLst>
                <a:tab pos="5862638" algn="r"/>
              </a:tabLst>
            </a:pPr>
            <a:r>
              <a:rPr lang="de-DE" altLang="en-US" sz="2400">
                <a:latin typeface="Times New Roman" pitchFamily="18" charset="0"/>
                <a:cs typeface="Times New Roman" pitchFamily="18" charset="0"/>
              </a:rPr>
              <a:t>- Chính Hữu ( 1926  - 2007)</a:t>
            </a:r>
            <a:endParaRPr lang="en-US" altLang="en-US" sz="2400">
              <a:latin typeface="Times New Roman" pitchFamily="18" charset="0"/>
              <a:cs typeface="Times New Roman" pitchFamily="18" charset="0"/>
            </a:endParaRPr>
          </a:p>
          <a:p>
            <a:pPr algn="just" eaLnBrk="1" hangingPunct="1">
              <a:tabLst>
                <a:tab pos="5862638" algn="r"/>
              </a:tabLst>
            </a:pPr>
            <a:r>
              <a:rPr lang="de-DE" altLang="en-US" sz="2400">
                <a:latin typeface="Times New Roman" pitchFamily="18" charset="0"/>
                <a:cs typeface="Times New Roman" pitchFamily="18" charset="0"/>
              </a:rPr>
              <a:t>- Nhà thơ - người chiến sĩ.</a:t>
            </a:r>
            <a:endParaRPr lang="en-US" altLang="en-US" sz="2400">
              <a:latin typeface="Times New Roman" pitchFamily="18" charset="0"/>
              <a:cs typeface="Times New Roman" pitchFamily="18" charset="0"/>
            </a:endParaRPr>
          </a:p>
          <a:p>
            <a:pPr algn="just" eaLnBrk="1" hangingPunct="1">
              <a:tabLst>
                <a:tab pos="5862638" algn="r"/>
              </a:tabLst>
            </a:pPr>
            <a:r>
              <a:rPr lang="de-DE" altLang="en-US" sz="2400">
                <a:latin typeface="Times New Roman" pitchFamily="18" charset="0"/>
                <a:cs typeface="Times New Roman" pitchFamily="18" charset="0"/>
              </a:rPr>
              <a:t>-  Viết về người lính và chiến tranh.</a:t>
            </a:r>
            <a:endParaRPr lang="en-US" altLang="en-US" sz="2400">
              <a:latin typeface="Times New Roman" pitchFamily="18" charset="0"/>
              <a:cs typeface="Times New Roman" pitchFamily="18" charset="0"/>
            </a:endParaRPr>
          </a:p>
          <a:p>
            <a:pPr algn="just" eaLnBrk="1" hangingPunct="1">
              <a:tabLst>
                <a:tab pos="5862638" algn="r"/>
              </a:tabLst>
            </a:pPr>
            <a:r>
              <a:rPr lang="de-DE" altLang="en-US" sz="2400">
                <a:latin typeface="Times New Roman" pitchFamily="18" charset="0"/>
                <a:cs typeface="Times New Roman" pitchFamily="18" charset="0"/>
              </a:rPr>
              <a:t>- Thơ ông:  Cảm xúc dồn nén, ngôn ngữ</a:t>
            </a:r>
            <a:r>
              <a:rPr lang="de-DE" altLang="en-US" sz="2400">
                <a:solidFill>
                  <a:srgbClr val="000000"/>
                </a:solidFill>
                <a:latin typeface="Times New Roman" pitchFamily="18" charset="0"/>
                <a:cs typeface="Times New Roman" pitchFamily="18" charset="0"/>
              </a:rPr>
              <a:t> và hình ảnh</a:t>
            </a:r>
            <a:r>
              <a:rPr lang="de-DE" altLang="en-US" sz="2400">
                <a:latin typeface="Times New Roman" pitchFamily="18" charset="0"/>
                <a:cs typeface="Times New Roman" pitchFamily="18" charset="0"/>
              </a:rPr>
              <a:t> chọn lọc.</a:t>
            </a:r>
            <a:endParaRPr lang="en-US" altLang="en-US" sz="2400">
              <a:latin typeface="Times New Roman" pitchFamily="18" charset="0"/>
              <a:cs typeface="Times New Roman" pitchFamily="18" charset="0"/>
            </a:endParaRPr>
          </a:p>
          <a:p>
            <a:pPr algn="just" eaLnBrk="1" hangingPunct="1">
              <a:tabLst>
                <a:tab pos="5862638" algn="r"/>
              </a:tabLst>
            </a:pPr>
            <a:r>
              <a:rPr lang="de-DE" altLang="en-US" sz="2400" b="1" i="1" u="sng">
                <a:latin typeface="Times New Roman" pitchFamily="18" charset="0"/>
                <a:cs typeface="Times New Roman" pitchFamily="18" charset="0"/>
              </a:rPr>
              <a:t>2. Tác phẩm:</a:t>
            </a:r>
            <a:endParaRPr lang="en-US" altLang="en-US" sz="2400">
              <a:latin typeface="Times New Roman" pitchFamily="18" charset="0"/>
              <a:cs typeface="Times New Roman" pitchFamily="18" charset="0"/>
            </a:endParaRPr>
          </a:p>
          <a:p>
            <a:pPr algn="just" eaLnBrk="1" hangingPunct="1">
              <a:tabLst>
                <a:tab pos="5862638" algn="r"/>
              </a:tabLst>
            </a:pPr>
            <a:r>
              <a:rPr lang="de-DE" altLang="en-US" sz="2400" i="1" u="sng">
                <a:latin typeface="Times New Roman" pitchFamily="18" charset="0"/>
                <a:cs typeface="Times New Roman" pitchFamily="18" charset="0"/>
              </a:rPr>
              <a:t>a. Hoàn cảnh sáng tác</a:t>
            </a:r>
            <a:r>
              <a:rPr lang="de-DE" altLang="en-US" sz="2400" u="sng">
                <a:latin typeface="Times New Roman" pitchFamily="18" charset="0"/>
                <a:cs typeface="Times New Roman" pitchFamily="18" charset="0"/>
              </a:rPr>
              <a:t>: </a:t>
            </a:r>
            <a:endParaRPr lang="en-US" altLang="en-US" sz="2400">
              <a:latin typeface="Times New Roman" pitchFamily="18" charset="0"/>
              <a:cs typeface="Times New Roman" pitchFamily="18" charset="0"/>
            </a:endParaRPr>
          </a:p>
        </p:txBody>
      </p:sp>
      <p:cxnSp>
        <p:nvCxnSpPr>
          <p:cNvPr id="4" name="Straight Connector 3"/>
          <p:cNvCxnSpPr/>
          <p:nvPr/>
        </p:nvCxnSpPr>
        <p:spPr>
          <a:xfrm>
            <a:off x="4572000" y="584200"/>
            <a:ext cx="0" cy="6273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descr="DSC0045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29200" y="685800"/>
            <a:ext cx="38100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p:nvSpPr>
        <p:spPr bwMode="auto">
          <a:xfrm>
            <a:off x="84138" y="3886200"/>
            <a:ext cx="45720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tabLst>
                <a:tab pos="5862638" algn="r"/>
              </a:tabLst>
            </a:pPr>
            <a:r>
              <a:rPr lang="de-DE" altLang="en-US" sz="2400">
                <a:latin typeface="Times New Roman" pitchFamily="18" charset="0"/>
                <a:cs typeface="Times New Roman" pitchFamily="18" charset="0"/>
              </a:rPr>
              <a:t>- Năm 1948 </a:t>
            </a:r>
            <a:endParaRPr lang="en-US" altLang="en-US" sz="2400">
              <a:latin typeface="Times New Roman" pitchFamily="18" charset="0"/>
              <a:cs typeface="Times New Roman" pitchFamily="18" charset="0"/>
            </a:endParaRPr>
          </a:p>
          <a:p>
            <a:pPr algn="just" eaLnBrk="1" hangingPunct="1">
              <a:tabLst>
                <a:tab pos="5862638" algn="r"/>
              </a:tabLst>
            </a:pPr>
            <a:r>
              <a:rPr lang="de-DE" altLang="en-US" sz="2400">
                <a:latin typeface="Times New Roman" pitchFamily="18" charset="0"/>
                <a:cs typeface="Times New Roman" pitchFamily="18" charset="0"/>
              </a:rPr>
              <a:t>- Thời kỳ đầu cuộc kháng chiến chống Pháp</a:t>
            </a:r>
            <a:endParaRPr lang="en-US" altLang="en-US" sz="2400">
              <a:latin typeface="Times New Roman" pitchFamily="18" charset="0"/>
              <a:cs typeface="Times New Roman" pitchFamily="18" charset="0"/>
            </a:endParaRPr>
          </a:p>
          <a:p>
            <a:pPr algn="just" eaLnBrk="1" hangingPunct="1">
              <a:tabLst>
                <a:tab pos="5862638" algn="r"/>
              </a:tabLst>
            </a:pPr>
            <a:r>
              <a:rPr lang="de-DE" altLang="en-US" sz="2400" i="1" u="sng">
                <a:latin typeface="Times New Roman" pitchFamily="18" charset="0"/>
                <a:cs typeface="Times New Roman" pitchFamily="18" charset="0"/>
              </a:rPr>
              <a:t>b. Đọc, tìm hiểu từ khó</a:t>
            </a:r>
            <a:endParaRPr lang="en-US" altLang="en-US" sz="2400">
              <a:latin typeface="Times New Roman" pitchFamily="18" charset="0"/>
              <a:cs typeface="Times New Roman" pitchFamily="18" charset="0"/>
            </a:endParaRPr>
          </a:p>
          <a:p>
            <a:pPr algn="just" eaLnBrk="1" hangingPunct="1">
              <a:tabLst>
                <a:tab pos="5862638" algn="r"/>
              </a:tabLst>
            </a:pPr>
            <a:r>
              <a:rPr lang="de-DE" altLang="en-US" sz="2400" i="1">
                <a:latin typeface="Times New Roman" pitchFamily="18" charset="0"/>
                <a:cs typeface="Times New Roman" pitchFamily="18" charset="0"/>
              </a:rPr>
              <a:t> </a:t>
            </a:r>
            <a:r>
              <a:rPr lang="de-DE" altLang="en-US" sz="2400" i="1" u="sng">
                <a:latin typeface="Times New Roman" pitchFamily="18" charset="0"/>
                <a:cs typeface="Times New Roman" pitchFamily="18" charset="0"/>
              </a:rPr>
              <a:t>c.Thể thơ</a:t>
            </a:r>
            <a:r>
              <a:rPr lang="de-DE" altLang="en-US" sz="2400" i="1">
                <a:latin typeface="Times New Roman" pitchFamily="18" charset="0"/>
                <a:cs typeface="Times New Roman" pitchFamily="18" charset="0"/>
              </a:rPr>
              <a:t>:</a:t>
            </a:r>
            <a:r>
              <a:rPr lang="de-DE" altLang="en-US" sz="2400">
                <a:latin typeface="Times New Roman" pitchFamily="18" charset="0"/>
                <a:cs typeface="Times New Roman" pitchFamily="18" charset="0"/>
              </a:rPr>
              <a:t> </a:t>
            </a:r>
            <a:endParaRPr lang="en-US" altLang="en-US" sz="2400">
              <a:latin typeface="Times New Roman" pitchFamily="18" charset="0"/>
              <a:cs typeface="Times New Roman" pitchFamily="18" charset="0"/>
            </a:endParaRPr>
          </a:p>
        </p:txBody>
      </p:sp>
      <p:pic>
        <p:nvPicPr>
          <p:cNvPr id="9" name="Picture 14" descr="DSC0314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73863" y="1227138"/>
            <a:ext cx="2065337"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0" descr="tap tho dau sung trang tre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0600" y="754063"/>
            <a:ext cx="1744663" cy="3089275"/>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8" name="Rectangle 7"/>
          <p:cNvSpPr/>
          <p:nvPr/>
        </p:nvSpPr>
        <p:spPr>
          <a:xfrm>
            <a:off x="4640263" y="5040313"/>
            <a:ext cx="4572000" cy="1570037"/>
          </a:xfrm>
          <a:prstGeom prst="rect">
            <a:avLst/>
          </a:prstGeom>
        </p:spPr>
        <p:txBody>
          <a:bodyPr>
            <a:spAutoFit/>
          </a:bodyPr>
          <a:lstStyle/>
          <a:p>
            <a:pPr eaLnBrk="1" hangingPunct="1">
              <a:defRPr/>
            </a:pPr>
            <a:r>
              <a:rPr lang="en-US" sz="2400" dirty="0" err="1">
                <a:solidFill>
                  <a:srgbClr val="CCCCFF">
                    <a:lumMod val="25000"/>
                  </a:srgbClr>
                </a:solidFill>
                <a:effectLst>
                  <a:outerShdw blurRad="38100" dist="38100" dir="2700000" algn="tl">
                    <a:srgbClr val="C0C0C0"/>
                  </a:outerShdw>
                </a:effectLst>
                <a:latin typeface="Times New Roman" pitchFamily="18" charset="0"/>
                <a:cs typeface="Times New Roman" pitchFamily="18" charset="0"/>
              </a:rPr>
              <a:t>Tác</a:t>
            </a:r>
            <a:r>
              <a:rPr lang="en-US" sz="2400" dirty="0">
                <a:solidFill>
                  <a:srgbClr val="CCCCFF">
                    <a:lumMod val="25000"/>
                  </a:srgbClr>
                </a:solidFill>
                <a:effectLst>
                  <a:outerShdw blurRad="38100" dist="38100" dir="2700000" algn="tl">
                    <a:srgbClr val="C0C0C0"/>
                  </a:outerShdw>
                </a:effectLst>
                <a:latin typeface="Times New Roman" pitchFamily="18" charset="0"/>
                <a:cs typeface="Times New Roman" pitchFamily="18" charset="0"/>
              </a:rPr>
              <a:t> </a:t>
            </a:r>
            <a:r>
              <a:rPr lang="en-US" sz="2400" dirty="0" err="1">
                <a:solidFill>
                  <a:srgbClr val="CCCCFF">
                    <a:lumMod val="25000"/>
                  </a:srgbClr>
                </a:solidFill>
                <a:effectLst>
                  <a:outerShdw blurRad="38100" dist="38100" dir="2700000" algn="tl">
                    <a:srgbClr val="C0C0C0"/>
                  </a:outerShdw>
                </a:effectLst>
                <a:latin typeface="Times New Roman" pitchFamily="18" charset="0"/>
                <a:cs typeface="Times New Roman" pitchFamily="18" charset="0"/>
              </a:rPr>
              <a:t>phẩm</a:t>
            </a:r>
            <a:r>
              <a:rPr lang="en-US" sz="2400" dirty="0">
                <a:solidFill>
                  <a:srgbClr val="CCCCFF">
                    <a:lumMod val="25000"/>
                  </a:srgbClr>
                </a:solidFill>
                <a:effectLst>
                  <a:outerShdw blurRad="38100" dist="38100" dir="2700000" algn="tl">
                    <a:srgbClr val="C0C0C0"/>
                  </a:outerShdw>
                </a:effectLst>
                <a:latin typeface="Times New Roman" pitchFamily="18" charset="0"/>
                <a:cs typeface="Times New Roman" pitchFamily="18" charset="0"/>
              </a:rPr>
              <a:t> </a:t>
            </a:r>
            <a:r>
              <a:rPr lang="en-US" sz="2400" dirty="0" err="1">
                <a:solidFill>
                  <a:srgbClr val="CCCCFF">
                    <a:lumMod val="25000"/>
                  </a:srgbClr>
                </a:solidFill>
                <a:effectLst>
                  <a:outerShdw blurRad="38100" dist="38100" dir="2700000" algn="tl">
                    <a:srgbClr val="C0C0C0"/>
                  </a:outerShdw>
                </a:effectLst>
                <a:latin typeface="Times New Roman" pitchFamily="18" charset="0"/>
                <a:cs typeface="Times New Roman" pitchFamily="18" charset="0"/>
              </a:rPr>
              <a:t>chính</a:t>
            </a:r>
            <a:r>
              <a:rPr lang="en-US" sz="2400" dirty="0">
                <a:solidFill>
                  <a:srgbClr val="CCCCFF">
                    <a:lumMod val="25000"/>
                  </a:srgbClr>
                </a:solidFill>
                <a:effectLst>
                  <a:outerShdw blurRad="38100" dist="38100" dir="2700000" algn="tl">
                    <a:srgbClr val="C0C0C0"/>
                  </a:outerShdw>
                </a:effectLst>
                <a:latin typeface="Times New Roman" pitchFamily="18" charset="0"/>
                <a:cs typeface="Times New Roman" pitchFamily="18" charset="0"/>
              </a:rPr>
              <a:t> </a:t>
            </a:r>
            <a:r>
              <a:rPr lang="en-US" sz="2400" dirty="0" err="1">
                <a:solidFill>
                  <a:srgbClr val="CCCCFF">
                    <a:lumMod val="25000"/>
                  </a:srgbClr>
                </a:solidFill>
                <a:effectLst>
                  <a:outerShdw blurRad="38100" dist="38100" dir="2700000" algn="tl">
                    <a:srgbClr val="C0C0C0"/>
                  </a:outerShdw>
                </a:effectLst>
                <a:latin typeface="Times New Roman" pitchFamily="18" charset="0"/>
                <a:cs typeface="Times New Roman" pitchFamily="18" charset="0"/>
              </a:rPr>
              <a:t>là</a:t>
            </a:r>
            <a:r>
              <a:rPr lang="en-US" sz="2400" dirty="0">
                <a:solidFill>
                  <a:srgbClr val="CCCCFF">
                    <a:lumMod val="25000"/>
                  </a:srgbClr>
                </a:solidFill>
                <a:effectLst>
                  <a:outerShdw blurRad="38100" dist="38100" dir="2700000" algn="tl">
                    <a:srgbClr val="C0C0C0"/>
                  </a:outerShdw>
                </a:effectLst>
                <a:latin typeface="Times New Roman" pitchFamily="18" charset="0"/>
                <a:cs typeface="Times New Roman" pitchFamily="18" charset="0"/>
              </a:rPr>
              <a:t> </a:t>
            </a:r>
            <a:r>
              <a:rPr lang="en-US" sz="2400" dirty="0" err="1">
                <a:solidFill>
                  <a:srgbClr val="CCCCFF">
                    <a:lumMod val="25000"/>
                  </a:srgbClr>
                </a:solidFill>
                <a:effectLst>
                  <a:outerShdw blurRad="38100" dist="38100" dir="2700000" algn="tl">
                    <a:srgbClr val="C0C0C0"/>
                  </a:outerShdw>
                </a:effectLst>
                <a:latin typeface="Times New Roman" pitchFamily="18" charset="0"/>
                <a:cs typeface="Times New Roman" pitchFamily="18" charset="0"/>
              </a:rPr>
              <a:t>các</a:t>
            </a:r>
            <a:r>
              <a:rPr lang="en-US" sz="2400" dirty="0">
                <a:solidFill>
                  <a:srgbClr val="CCCCFF">
                    <a:lumMod val="25000"/>
                  </a:srgbClr>
                </a:solidFill>
                <a:effectLst>
                  <a:outerShdw blurRad="38100" dist="38100" dir="2700000" algn="tl">
                    <a:srgbClr val="C0C0C0"/>
                  </a:outerShdw>
                </a:effectLst>
                <a:latin typeface="Times New Roman" pitchFamily="18" charset="0"/>
                <a:cs typeface="Times New Roman" pitchFamily="18" charset="0"/>
              </a:rPr>
              <a:t> </a:t>
            </a:r>
            <a:r>
              <a:rPr lang="en-US" sz="2400" dirty="0" err="1">
                <a:solidFill>
                  <a:srgbClr val="CCCCFF">
                    <a:lumMod val="25000"/>
                  </a:srgbClr>
                </a:solidFill>
                <a:effectLst>
                  <a:outerShdw blurRad="38100" dist="38100" dir="2700000" algn="tl">
                    <a:srgbClr val="C0C0C0"/>
                  </a:outerShdw>
                </a:effectLst>
                <a:latin typeface="Times New Roman" pitchFamily="18" charset="0"/>
                <a:cs typeface="Times New Roman" pitchFamily="18" charset="0"/>
              </a:rPr>
              <a:t>tập</a:t>
            </a:r>
            <a:r>
              <a:rPr lang="en-US" sz="2400" dirty="0">
                <a:solidFill>
                  <a:srgbClr val="CCCCFF">
                    <a:lumMod val="25000"/>
                  </a:srgbClr>
                </a:solidFill>
                <a:effectLst>
                  <a:outerShdw blurRad="38100" dist="38100" dir="2700000" algn="tl">
                    <a:srgbClr val="C0C0C0"/>
                  </a:outerShdw>
                </a:effectLst>
                <a:latin typeface="Times New Roman" pitchFamily="18" charset="0"/>
                <a:cs typeface="Times New Roman" pitchFamily="18" charset="0"/>
              </a:rPr>
              <a:t> </a:t>
            </a:r>
            <a:r>
              <a:rPr lang="en-US" sz="2400" dirty="0" err="1">
                <a:solidFill>
                  <a:srgbClr val="CCCCFF">
                    <a:lumMod val="25000"/>
                  </a:srgbClr>
                </a:solidFill>
                <a:effectLst>
                  <a:outerShdw blurRad="38100" dist="38100" dir="2700000" algn="tl">
                    <a:srgbClr val="C0C0C0"/>
                  </a:outerShdw>
                </a:effectLst>
                <a:latin typeface="Times New Roman" pitchFamily="18" charset="0"/>
                <a:cs typeface="Times New Roman" pitchFamily="18" charset="0"/>
              </a:rPr>
              <a:t>thơ</a:t>
            </a:r>
            <a:r>
              <a:rPr lang="en-US" sz="2400" dirty="0">
                <a:solidFill>
                  <a:srgbClr val="CCCCFF">
                    <a:lumMod val="25000"/>
                  </a:srgbClr>
                </a:solidFill>
                <a:effectLst>
                  <a:outerShdw blurRad="38100" dist="38100" dir="2700000" algn="tl">
                    <a:srgbClr val="C0C0C0"/>
                  </a:outerShdw>
                </a:effectLst>
                <a:latin typeface="Times New Roman" pitchFamily="18" charset="0"/>
                <a:cs typeface="Times New Roman" pitchFamily="18" charset="0"/>
              </a:rPr>
              <a:t>: </a:t>
            </a:r>
            <a:r>
              <a:rPr lang="en-US" sz="2400" dirty="0" err="1">
                <a:solidFill>
                  <a:srgbClr val="CCCCFF">
                    <a:lumMod val="25000"/>
                  </a:srgbClr>
                </a:solidFill>
                <a:effectLst>
                  <a:outerShdw blurRad="38100" dist="38100" dir="2700000" algn="tl">
                    <a:srgbClr val="C0C0C0"/>
                  </a:outerShdw>
                </a:effectLst>
                <a:latin typeface="Times New Roman" pitchFamily="18" charset="0"/>
                <a:cs typeface="Times New Roman" pitchFamily="18" charset="0"/>
              </a:rPr>
              <a:t>Đầu</a:t>
            </a:r>
            <a:r>
              <a:rPr lang="en-US" sz="2400" dirty="0">
                <a:solidFill>
                  <a:srgbClr val="CCCCFF">
                    <a:lumMod val="25000"/>
                  </a:srgbClr>
                </a:solidFill>
                <a:effectLst>
                  <a:outerShdw blurRad="38100" dist="38100" dir="2700000" algn="tl">
                    <a:srgbClr val="C0C0C0"/>
                  </a:outerShdw>
                </a:effectLst>
                <a:latin typeface="Times New Roman" pitchFamily="18" charset="0"/>
                <a:cs typeface="Times New Roman" pitchFamily="18" charset="0"/>
              </a:rPr>
              <a:t> </a:t>
            </a:r>
            <a:r>
              <a:rPr lang="en-US" sz="2400" dirty="0" err="1">
                <a:solidFill>
                  <a:srgbClr val="CCCCFF">
                    <a:lumMod val="25000"/>
                  </a:srgbClr>
                </a:solidFill>
                <a:effectLst>
                  <a:outerShdw blurRad="38100" dist="38100" dir="2700000" algn="tl">
                    <a:srgbClr val="C0C0C0"/>
                  </a:outerShdw>
                </a:effectLst>
                <a:latin typeface="Times New Roman" pitchFamily="18" charset="0"/>
                <a:cs typeface="Times New Roman" pitchFamily="18" charset="0"/>
              </a:rPr>
              <a:t>súng</a:t>
            </a:r>
            <a:r>
              <a:rPr lang="en-US" sz="2400" dirty="0">
                <a:solidFill>
                  <a:srgbClr val="CCCCFF">
                    <a:lumMod val="25000"/>
                  </a:srgbClr>
                </a:solidFill>
                <a:effectLst>
                  <a:outerShdw blurRad="38100" dist="38100" dir="2700000" algn="tl">
                    <a:srgbClr val="C0C0C0"/>
                  </a:outerShdw>
                </a:effectLst>
                <a:latin typeface="Times New Roman" pitchFamily="18" charset="0"/>
                <a:cs typeface="Times New Roman" pitchFamily="18" charset="0"/>
              </a:rPr>
              <a:t> </a:t>
            </a:r>
            <a:r>
              <a:rPr lang="en-US" sz="2400" dirty="0" err="1">
                <a:solidFill>
                  <a:srgbClr val="CCCCFF">
                    <a:lumMod val="25000"/>
                  </a:srgbClr>
                </a:solidFill>
                <a:effectLst>
                  <a:outerShdw blurRad="38100" dist="38100" dir="2700000" algn="tl">
                    <a:srgbClr val="C0C0C0"/>
                  </a:outerShdw>
                </a:effectLst>
                <a:latin typeface="Times New Roman" pitchFamily="18" charset="0"/>
                <a:cs typeface="Times New Roman" pitchFamily="18" charset="0"/>
              </a:rPr>
              <a:t>trăng</a:t>
            </a:r>
            <a:r>
              <a:rPr lang="en-US" sz="2400" dirty="0">
                <a:solidFill>
                  <a:srgbClr val="CCCCFF">
                    <a:lumMod val="25000"/>
                  </a:srgbClr>
                </a:solidFill>
                <a:effectLst>
                  <a:outerShdw blurRad="38100" dist="38100" dir="2700000" algn="tl">
                    <a:srgbClr val="C0C0C0"/>
                  </a:outerShdw>
                </a:effectLst>
                <a:latin typeface="Times New Roman" pitchFamily="18" charset="0"/>
                <a:cs typeface="Times New Roman" pitchFamily="18" charset="0"/>
              </a:rPr>
              <a:t> </a:t>
            </a:r>
            <a:r>
              <a:rPr lang="en-US" sz="2400" dirty="0" err="1">
                <a:solidFill>
                  <a:srgbClr val="CCCCFF">
                    <a:lumMod val="25000"/>
                  </a:srgbClr>
                </a:solidFill>
                <a:effectLst>
                  <a:outerShdw blurRad="38100" dist="38100" dir="2700000" algn="tl">
                    <a:srgbClr val="C0C0C0"/>
                  </a:outerShdw>
                </a:effectLst>
                <a:latin typeface="Times New Roman" pitchFamily="18" charset="0"/>
                <a:cs typeface="Times New Roman" pitchFamily="18" charset="0"/>
              </a:rPr>
              <a:t>treo</a:t>
            </a:r>
            <a:r>
              <a:rPr lang="en-US" sz="2400" dirty="0">
                <a:solidFill>
                  <a:srgbClr val="CCCCFF">
                    <a:lumMod val="25000"/>
                  </a:srgbClr>
                </a:solidFill>
                <a:effectLst>
                  <a:outerShdw blurRad="38100" dist="38100" dir="2700000" algn="tl">
                    <a:srgbClr val="C0C0C0"/>
                  </a:outerShdw>
                </a:effectLst>
                <a:latin typeface="Times New Roman" pitchFamily="18" charset="0"/>
                <a:cs typeface="Times New Roman" pitchFamily="18" charset="0"/>
              </a:rPr>
              <a:t> ( in </a:t>
            </a:r>
            <a:r>
              <a:rPr lang="en-US" sz="2400" dirty="0" err="1">
                <a:solidFill>
                  <a:srgbClr val="CCCCFF">
                    <a:lumMod val="25000"/>
                  </a:srgbClr>
                </a:solidFill>
                <a:effectLst>
                  <a:outerShdw blurRad="38100" dist="38100" dir="2700000" algn="tl">
                    <a:srgbClr val="C0C0C0"/>
                  </a:outerShdw>
                </a:effectLst>
                <a:latin typeface="Times New Roman" pitchFamily="18" charset="0"/>
                <a:cs typeface="Times New Roman" pitchFamily="18" charset="0"/>
              </a:rPr>
              <a:t>năm</a:t>
            </a:r>
            <a:r>
              <a:rPr lang="en-US" sz="2400" dirty="0">
                <a:solidFill>
                  <a:srgbClr val="CCCCFF">
                    <a:lumMod val="25000"/>
                  </a:srgbClr>
                </a:solidFill>
                <a:effectLst>
                  <a:outerShdw blurRad="38100" dist="38100" dir="2700000" algn="tl">
                    <a:srgbClr val="C0C0C0"/>
                  </a:outerShdw>
                </a:effectLst>
                <a:latin typeface="Times New Roman" pitchFamily="18" charset="0"/>
                <a:cs typeface="Times New Roman" pitchFamily="18" charset="0"/>
              </a:rPr>
              <a:t> 1966), </a:t>
            </a:r>
            <a:r>
              <a:rPr lang="en-US" sz="2400" dirty="0" err="1">
                <a:solidFill>
                  <a:srgbClr val="CCCCFF">
                    <a:lumMod val="25000"/>
                  </a:srgbClr>
                </a:solidFill>
                <a:effectLst>
                  <a:outerShdw blurRad="38100" dist="38100" dir="2700000" algn="tl">
                    <a:srgbClr val="C0C0C0"/>
                  </a:outerShdw>
                </a:effectLst>
                <a:latin typeface="Times New Roman" pitchFamily="18" charset="0"/>
                <a:cs typeface="Times New Roman" pitchFamily="18" charset="0"/>
              </a:rPr>
              <a:t>Thơ</a:t>
            </a:r>
            <a:r>
              <a:rPr lang="en-US" sz="2400" dirty="0">
                <a:solidFill>
                  <a:srgbClr val="CCCCFF">
                    <a:lumMod val="25000"/>
                  </a:srgbClr>
                </a:solidFill>
                <a:effectLst>
                  <a:outerShdw blurRad="38100" dist="38100" dir="2700000" algn="tl">
                    <a:srgbClr val="C0C0C0"/>
                  </a:outerShdw>
                </a:effectLst>
                <a:latin typeface="Times New Roman" pitchFamily="18" charset="0"/>
                <a:cs typeface="Times New Roman" pitchFamily="18" charset="0"/>
              </a:rPr>
              <a:t> </a:t>
            </a:r>
            <a:r>
              <a:rPr lang="en-US" sz="2400" dirty="0" err="1">
                <a:solidFill>
                  <a:srgbClr val="CCCCFF">
                    <a:lumMod val="25000"/>
                  </a:srgbClr>
                </a:solidFill>
                <a:effectLst>
                  <a:outerShdw blurRad="38100" dist="38100" dir="2700000" algn="tl">
                    <a:srgbClr val="C0C0C0"/>
                  </a:outerShdw>
                </a:effectLst>
                <a:latin typeface="Times New Roman" pitchFamily="18" charset="0"/>
                <a:cs typeface="Times New Roman" pitchFamily="18" charset="0"/>
              </a:rPr>
              <a:t>Chính</a:t>
            </a:r>
            <a:r>
              <a:rPr lang="en-US" sz="2400" dirty="0">
                <a:solidFill>
                  <a:srgbClr val="CCCCFF">
                    <a:lumMod val="25000"/>
                  </a:srgbClr>
                </a:solidFill>
                <a:effectLst>
                  <a:outerShdw blurRad="38100" dist="38100" dir="2700000" algn="tl">
                    <a:srgbClr val="C0C0C0"/>
                  </a:outerShdw>
                </a:effectLst>
                <a:latin typeface="Times New Roman" pitchFamily="18" charset="0"/>
                <a:cs typeface="Times New Roman" pitchFamily="18" charset="0"/>
              </a:rPr>
              <a:t> </a:t>
            </a:r>
            <a:r>
              <a:rPr lang="en-US" sz="2400" dirty="0" err="1">
                <a:solidFill>
                  <a:srgbClr val="CCCCFF">
                    <a:lumMod val="25000"/>
                  </a:srgbClr>
                </a:solidFill>
                <a:effectLst>
                  <a:outerShdw blurRad="38100" dist="38100" dir="2700000" algn="tl">
                    <a:srgbClr val="C0C0C0"/>
                  </a:outerShdw>
                </a:effectLst>
                <a:latin typeface="Times New Roman" pitchFamily="18" charset="0"/>
                <a:cs typeface="Times New Roman" pitchFamily="18" charset="0"/>
              </a:rPr>
              <a:t>Hữu</a:t>
            </a:r>
            <a:r>
              <a:rPr lang="en-US" sz="2400" dirty="0">
                <a:solidFill>
                  <a:srgbClr val="CCCCFF">
                    <a:lumMod val="25000"/>
                  </a:srgbClr>
                </a:solidFill>
                <a:effectLst>
                  <a:outerShdw blurRad="38100" dist="38100" dir="2700000" algn="tl">
                    <a:srgbClr val="C0C0C0"/>
                  </a:outerShdw>
                </a:effectLst>
                <a:latin typeface="Times New Roman" pitchFamily="18" charset="0"/>
                <a:cs typeface="Times New Roman" pitchFamily="18" charset="0"/>
              </a:rPr>
              <a:t> (</a:t>
            </a:r>
            <a:r>
              <a:rPr lang="en-US" sz="2400" dirty="0" err="1">
                <a:solidFill>
                  <a:srgbClr val="CCCCFF">
                    <a:lumMod val="25000"/>
                  </a:srgbClr>
                </a:solidFill>
                <a:effectLst>
                  <a:outerShdw blurRad="38100" dist="38100" dir="2700000" algn="tl">
                    <a:srgbClr val="C0C0C0"/>
                  </a:outerShdw>
                </a:effectLst>
                <a:latin typeface="Times New Roman" pitchFamily="18" charset="0"/>
                <a:cs typeface="Times New Roman" pitchFamily="18" charset="0"/>
              </a:rPr>
              <a:t>tuyển</a:t>
            </a:r>
            <a:r>
              <a:rPr lang="en-US" sz="2400" dirty="0">
                <a:solidFill>
                  <a:srgbClr val="CCCCFF">
                    <a:lumMod val="25000"/>
                  </a:srgbClr>
                </a:solidFill>
                <a:effectLst>
                  <a:outerShdw blurRad="38100" dist="38100" dir="2700000" algn="tl">
                    <a:srgbClr val="C0C0C0"/>
                  </a:outerShdw>
                </a:effectLst>
                <a:latin typeface="Times New Roman" pitchFamily="18" charset="0"/>
                <a:cs typeface="Times New Roman" pitchFamily="18" charset="0"/>
              </a:rPr>
              <a:t>- 1997), </a:t>
            </a:r>
            <a:r>
              <a:rPr lang="en-US" sz="2400" dirty="0" err="1">
                <a:solidFill>
                  <a:srgbClr val="CCCCFF">
                    <a:lumMod val="25000"/>
                  </a:srgbClr>
                </a:solidFill>
                <a:effectLst>
                  <a:outerShdw blurRad="38100" dist="38100" dir="2700000" algn="tl">
                    <a:srgbClr val="C0C0C0"/>
                  </a:outerShdw>
                </a:effectLst>
                <a:latin typeface="Times New Roman" pitchFamily="18" charset="0"/>
                <a:cs typeface="Times New Roman" pitchFamily="18" charset="0"/>
              </a:rPr>
              <a:t>Tuyển</a:t>
            </a:r>
            <a:r>
              <a:rPr lang="en-US" sz="2400" dirty="0">
                <a:solidFill>
                  <a:srgbClr val="CCCCFF">
                    <a:lumMod val="25000"/>
                  </a:srgbClr>
                </a:solidFill>
                <a:effectLst>
                  <a:outerShdw blurRad="38100" dist="38100" dir="2700000" algn="tl">
                    <a:srgbClr val="C0C0C0"/>
                  </a:outerShdw>
                </a:effectLst>
                <a:latin typeface="Times New Roman" pitchFamily="18" charset="0"/>
                <a:cs typeface="Times New Roman" pitchFamily="18" charset="0"/>
              </a:rPr>
              <a:t> </a:t>
            </a:r>
            <a:r>
              <a:rPr lang="en-US" sz="2400" dirty="0" err="1">
                <a:solidFill>
                  <a:srgbClr val="CCCCFF">
                    <a:lumMod val="25000"/>
                  </a:srgbClr>
                </a:solidFill>
                <a:effectLst>
                  <a:outerShdw blurRad="38100" dist="38100" dir="2700000" algn="tl">
                    <a:srgbClr val="C0C0C0"/>
                  </a:outerShdw>
                </a:effectLst>
                <a:latin typeface="Times New Roman" pitchFamily="18" charset="0"/>
                <a:cs typeface="Times New Roman" pitchFamily="18" charset="0"/>
              </a:rPr>
              <a:t>tập</a:t>
            </a:r>
            <a:r>
              <a:rPr lang="en-US" sz="2400" dirty="0">
                <a:solidFill>
                  <a:srgbClr val="CCCCFF">
                    <a:lumMod val="25000"/>
                  </a:srgbClr>
                </a:solidFill>
                <a:effectLst>
                  <a:outerShdw blurRad="38100" dist="38100" dir="2700000" algn="tl">
                    <a:srgbClr val="C0C0C0"/>
                  </a:outerShdw>
                </a:effectLst>
                <a:latin typeface="Times New Roman" pitchFamily="18" charset="0"/>
                <a:cs typeface="Times New Roman" pitchFamily="18" charset="0"/>
              </a:rPr>
              <a:t> </a:t>
            </a:r>
            <a:r>
              <a:rPr lang="en-US" sz="2400" dirty="0" err="1">
                <a:solidFill>
                  <a:srgbClr val="CCCCFF">
                    <a:lumMod val="25000"/>
                  </a:srgbClr>
                </a:solidFill>
                <a:effectLst>
                  <a:outerShdw blurRad="38100" dist="38100" dir="2700000" algn="tl">
                    <a:srgbClr val="C0C0C0"/>
                  </a:outerShdw>
                </a:effectLst>
                <a:latin typeface="Times New Roman" pitchFamily="18" charset="0"/>
                <a:cs typeface="Times New Roman" pitchFamily="18" charset="0"/>
              </a:rPr>
              <a:t>Chính</a:t>
            </a:r>
            <a:r>
              <a:rPr lang="en-US" sz="2400" dirty="0">
                <a:solidFill>
                  <a:srgbClr val="CCCCFF">
                    <a:lumMod val="25000"/>
                  </a:srgbClr>
                </a:solidFill>
                <a:effectLst>
                  <a:outerShdw blurRad="38100" dist="38100" dir="2700000" algn="tl">
                    <a:srgbClr val="C0C0C0"/>
                  </a:outerShdw>
                </a:effectLst>
                <a:latin typeface="Times New Roman" pitchFamily="18" charset="0"/>
                <a:cs typeface="Times New Roman" pitchFamily="18" charset="0"/>
              </a:rPr>
              <a:t> </a:t>
            </a:r>
            <a:r>
              <a:rPr lang="en-US" sz="2400" dirty="0" err="1">
                <a:solidFill>
                  <a:srgbClr val="CCCCFF">
                    <a:lumMod val="25000"/>
                  </a:srgbClr>
                </a:solidFill>
                <a:effectLst>
                  <a:outerShdw blurRad="38100" dist="38100" dir="2700000" algn="tl">
                    <a:srgbClr val="C0C0C0"/>
                  </a:outerShdw>
                </a:effectLst>
                <a:latin typeface="Times New Roman" pitchFamily="18" charset="0"/>
                <a:cs typeface="Times New Roman" pitchFamily="18" charset="0"/>
              </a:rPr>
              <a:t>Hữu</a:t>
            </a:r>
            <a:r>
              <a:rPr lang="en-US" sz="2400" dirty="0">
                <a:solidFill>
                  <a:srgbClr val="CCCCFF">
                    <a:lumMod val="25000"/>
                  </a:srgbClr>
                </a:solidFill>
                <a:effectLst>
                  <a:outerShdw blurRad="38100" dist="38100" dir="2700000" algn="tl">
                    <a:srgbClr val="C0C0C0"/>
                  </a:outerShdw>
                </a:effectLst>
                <a:latin typeface="Times New Roman" pitchFamily="18" charset="0"/>
                <a:cs typeface="Times New Roman" pitchFamily="18" charset="0"/>
              </a:rPr>
              <a:t> (1998)</a:t>
            </a:r>
          </a:p>
        </p:txBody>
      </p:sp>
      <p:sp>
        <p:nvSpPr>
          <p:cNvPr id="12" name="Rectangle 11"/>
          <p:cNvSpPr>
            <a:spLocks noChangeArrowheads="1"/>
          </p:cNvSpPr>
          <p:nvPr/>
        </p:nvSpPr>
        <p:spPr bwMode="auto">
          <a:xfrm>
            <a:off x="1447800" y="5334000"/>
            <a:ext cx="1403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just" eaLnBrk="1" hangingPunct="1">
              <a:tabLst>
                <a:tab pos="5862638" algn="r"/>
              </a:tabLst>
            </a:pPr>
            <a:r>
              <a:rPr lang="de-DE" altLang="en-US" sz="2400" dirty="0">
                <a:latin typeface="Times New Roman" pitchFamily="18" charset="0"/>
                <a:cs typeface="Times New Roman" pitchFamily="18" charset="0"/>
              </a:rPr>
              <a:t>Thơ tự do</a:t>
            </a:r>
            <a:endParaRPr lang="en-US" altLang="en-US" sz="2400" dirty="0">
              <a:latin typeface="Times New Roman" pitchFamily="18" charset="0"/>
              <a:cs typeface="Times New Roman" pitchFamily="18" charset="0"/>
            </a:endParaRPr>
          </a:p>
        </p:txBody>
      </p:sp>
      <p:sp>
        <p:nvSpPr>
          <p:cNvPr id="13" name="Rectangle 12"/>
          <p:cNvSpPr>
            <a:spLocks noChangeArrowheads="1"/>
          </p:cNvSpPr>
          <p:nvPr/>
        </p:nvSpPr>
        <p:spPr bwMode="auto">
          <a:xfrm>
            <a:off x="109538" y="5911850"/>
            <a:ext cx="14049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de-DE" altLang="en-US" sz="2400" i="1" u="sng">
                <a:latin typeface="Times New Roman" pitchFamily="18" charset="0"/>
                <a:cs typeface="Times New Roman" pitchFamily="18" charset="0"/>
              </a:rPr>
              <a:t>c. Bố cục</a:t>
            </a:r>
            <a:r>
              <a:rPr lang="de-DE" altLang="en-US" sz="2400">
                <a:latin typeface="Times New Roman" pitchFamily="18" charset="0"/>
                <a:cs typeface="Times New Roman" pitchFamily="18" charset="0"/>
              </a:rPr>
              <a:t>:</a:t>
            </a:r>
            <a:endParaRPr lang="en-US" altLang="en-US" sz="2400"/>
          </a:p>
        </p:txBody>
      </p:sp>
      <p:sp>
        <p:nvSpPr>
          <p:cNvPr id="14" name="TextBox 3"/>
          <p:cNvSpPr txBox="1">
            <a:spLocks noChangeArrowheads="1"/>
          </p:cNvSpPr>
          <p:nvPr/>
        </p:nvSpPr>
        <p:spPr bwMode="auto">
          <a:xfrm>
            <a:off x="0" y="0"/>
            <a:ext cx="9144000" cy="584200"/>
          </a:xfrm>
          <a:prstGeom prst="rect">
            <a:avLst/>
          </a:prstGeom>
          <a:blipFill dpi="0" rotWithShape="1">
            <a:blip r:embed="rId5" cstate="print"/>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700">
                <a:solidFill>
                  <a:schemeClr val="tx1"/>
                </a:solidFill>
                <a:latin typeface="Arial" charset="0"/>
                <a:cs typeface="Arial" charset="0"/>
              </a:defRPr>
            </a:lvl2pPr>
            <a:lvl3pPr>
              <a:defRPr sz="23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dirty="0" smtClean="0">
                <a:solidFill>
                  <a:srgbClr val="C00000"/>
                </a:solidFill>
                <a:latin typeface="Times New Roman" pitchFamily="18" charset="0"/>
                <a:cs typeface="Times New Roman" pitchFamily="18" charset="0"/>
              </a:rPr>
              <a:t>                      </a:t>
            </a:r>
            <a:r>
              <a:rPr lang="en-US" altLang="en-US" b="1" dirty="0" smtClean="0">
                <a:solidFill>
                  <a:srgbClr val="C00000"/>
                </a:solidFill>
                <a:latin typeface="Times New Roman" pitchFamily="18" charset="0"/>
                <a:cs typeface="Times New Roman" pitchFamily="18" charset="0"/>
              </a:rPr>
              <a:t>ĐỒNG </a:t>
            </a:r>
            <a:r>
              <a:rPr lang="en-US" altLang="en-US" b="1" dirty="0">
                <a:solidFill>
                  <a:srgbClr val="C00000"/>
                </a:solidFill>
                <a:latin typeface="Times New Roman" pitchFamily="18" charset="0"/>
                <a:cs typeface="Times New Roman" pitchFamily="18" charset="0"/>
              </a:rPr>
              <a:t>CHÍ  </a:t>
            </a:r>
            <a:r>
              <a:rPr lang="en-US" altLang="en-US" dirty="0" smtClean="0">
                <a:solidFill>
                  <a:srgbClr val="C00000"/>
                </a:solidFill>
                <a:latin typeface="Times New Roman" pitchFamily="18" charset="0"/>
                <a:cs typeface="Times New Roman" pitchFamily="18" charset="0"/>
              </a:rPr>
              <a:t>(</a:t>
            </a:r>
            <a:r>
              <a:rPr lang="en-US" altLang="en-US" dirty="0" err="1" smtClean="0">
                <a:solidFill>
                  <a:srgbClr val="C00000"/>
                </a:solidFill>
                <a:latin typeface="Times New Roman" pitchFamily="18" charset="0"/>
                <a:cs typeface="Times New Roman" pitchFamily="18" charset="0"/>
              </a:rPr>
              <a:t>Chính</a:t>
            </a:r>
            <a:r>
              <a:rPr lang="en-US" altLang="en-US" dirty="0" smtClean="0">
                <a:solidFill>
                  <a:srgbClr val="C00000"/>
                </a:solidFill>
                <a:latin typeface="Times New Roman" pitchFamily="18" charset="0"/>
                <a:cs typeface="Times New Roman" pitchFamily="18" charset="0"/>
              </a:rPr>
              <a:t> </a:t>
            </a:r>
            <a:r>
              <a:rPr lang="en-US" altLang="en-US" dirty="0" err="1" smtClean="0">
                <a:solidFill>
                  <a:srgbClr val="C00000"/>
                </a:solidFill>
                <a:latin typeface="Times New Roman" pitchFamily="18" charset="0"/>
                <a:cs typeface="Times New Roman" pitchFamily="18" charset="0"/>
              </a:rPr>
              <a:t>Hữu</a:t>
            </a:r>
            <a:r>
              <a:rPr lang="en-US" altLang="en-US" dirty="0">
                <a:solidFill>
                  <a:srgbClr val="C00000"/>
                </a:solidFill>
                <a:latin typeface="Times New Roman" pitchFamily="18" charset="0"/>
                <a:cs typeface="Times New Roman" pitchFamily="18" charset="0"/>
              </a:rPr>
              <a:t>)</a:t>
            </a:r>
          </a:p>
        </p:txBody>
      </p:sp>
    </p:spTree>
    <p:extLst>
      <p:ext uri="{BB962C8B-B14F-4D97-AF65-F5344CB8AC3E}">
        <p14:creationId xmlns:p14="http://schemas.microsoft.com/office/powerpoint/2010/main" val="55757777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inVertical)">
                                      <p:cBhvr>
                                        <p:cTn id="7" dur="500"/>
                                        <p:tgtEl>
                                          <p:spTgt spid="2">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6" presetClass="entr" presetSubtype="16"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circle(in)">
                                      <p:cBhvr>
                                        <p:cTn id="19" dur="2000"/>
                                        <p:tgtEl>
                                          <p:spTgt spid="2">
                                            <p:txEl>
                                              <p:pRg st="2" end="2"/>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4" fill="hold" nodeType="click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animEffect transition="in" filter="wipe(down)">
                                      <p:cBhvr>
                                        <p:cTn id="24" dur="500"/>
                                        <p:tgtEl>
                                          <p:spTgt spid="2">
                                            <p:txEl>
                                              <p:pRg st="3" end="3"/>
                                            </p:txEl>
                                          </p:spTgt>
                                        </p:tgtEl>
                                      </p:cBhvr>
                                    </p:animEffect>
                                  </p:childTnLst>
                                </p:cTn>
                              </p:par>
                              <p:par>
                                <p:cTn id="25" presetID="22" presetClass="entr" presetSubtype="4" fill="hold" nodeType="with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down)">
                                      <p:cBhvr>
                                        <p:cTn id="27" dur="500"/>
                                        <p:tgtEl>
                                          <p:spTgt spid="2">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barn(inVertical)">
                                      <p:cBhvr>
                                        <p:cTn id="32" dur="500"/>
                                        <p:tgtEl>
                                          <p:spTgt spid="2">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6" presetClass="exit" presetSubtype="21" fill="hold" nodeType="clickEffect">
                                  <p:stCondLst>
                                    <p:cond delay="0"/>
                                  </p:stCondLst>
                                  <p:childTnLst>
                                    <p:animEffect transition="out" filter="barn(inVertical)">
                                      <p:cBhvr>
                                        <p:cTn id="36" dur="500"/>
                                        <p:tgtEl>
                                          <p:spTgt spid="7"/>
                                        </p:tgtEl>
                                      </p:cBhvr>
                                    </p:animEffect>
                                    <p:set>
                                      <p:cBhvr>
                                        <p:cTn id="37" dur="1" fill="hold">
                                          <p:stCondLst>
                                            <p:cond delay="499"/>
                                          </p:stCondLst>
                                        </p:cTn>
                                        <p:tgtEl>
                                          <p:spTgt spid="7"/>
                                        </p:tgtEl>
                                        <p:attrNameLst>
                                          <p:attrName>style.visibility</p:attrName>
                                        </p:attrNameLst>
                                      </p:cBhvr>
                                      <p:to>
                                        <p:strVal val="hidden"/>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16" presetClass="entr" presetSubtype="21"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barn(inVertical)">
                                      <p:cBhvr>
                                        <p:cTn id="42" dur="500"/>
                                        <p:tgtEl>
                                          <p:spTgt spid="9"/>
                                        </p:tgtEl>
                                      </p:cBhvr>
                                    </p:animEffect>
                                  </p:childTnLst>
                                </p:cTn>
                              </p:par>
                              <p:par>
                                <p:cTn id="43" presetID="16" presetClass="entr" presetSubtype="21" fill="hold" nodeType="with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barn(inVertical)">
                                      <p:cBhvr>
                                        <p:cTn id="45" dur="500"/>
                                        <p:tgtEl>
                                          <p:spTgt spid="10"/>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barn(inVertical)">
                                      <p:cBhvr>
                                        <p:cTn id="48" dur="500"/>
                                        <p:tgtEl>
                                          <p:spTgt spid="8"/>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0" presetClass="entr" presetSubtype="0" fill="hold" nodeType="clickEffect">
                                  <p:stCondLst>
                                    <p:cond delay="0"/>
                                  </p:stCondLst>
                                  <p:childTnLst>
                                    <p:set>
                                      <p:cBhvr>
                                        <p:cTn id="52" dur="1" fill="hold">
                                          <p:stCondLst>
                                            <p:cond delay="0"/>
                                          </p:stCondLst>
                                        </p:cTn>
                                        <p:tgtEl>
                                          <p:spTgt spid="2">
                                            <p:txEl>
                                              <p:pRg st="6" end="6"/>
                                            </p:txEl>
                                          </p:spTgt>
                                        </p:tgtEl>
                                        <p:attrNameLst>
                                          <p:attrName>style.visibility</p:attrName>
                                        </p:attrNameLst>
                                      </p:cBhvr>
                                      <p:to>
                                        <p:strVal val="visible"/>
                                      </p:to>
                                    </p:set>
                                    <p:animEffect transition="in" filter="fade">
                                      <p:cBhvr>
                                        <p:cTn id="53" dur="500"/>
                                        <p:tgtEl>
                                          <p:spTgt spid="2">
                                            <p:txEl>
                                              <p:pRg st="6" end="6"/>
                                            </p:txEl>
                                          </p:spTgt>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22" presetClass="entr" presetSubtype="4" fill="hold" nodeType="clickEffect">
                                  <p:stCondLst>
                                    <p:cond delay="0"/>
                                  </p:stCondLst>
                                  <p:childTnLst>
                                    <p:set>
                                      <p:cBhvr>
                                        <p:cTn id="57" dur="1" fill="hold">
                                          <p:stCondLst>
                                            <p:cond delay="0"/>
                                          </p:stCondLst>
                                        </p:cTn>
                                        <p:tgtEl>
                                          <p:spTgt spid="2">
                                            <p:txEl>
                                              <p:pRg st="7" end="7"/>
                                            </p:txEl>
                                          </p:spTgt>
                                        </p:tgtEl>
                                        <p:attrNameLst>
                                          <p:attrName>style.visibility</p:attrName>
                                        </p:attrNameLst>
                                      </p:cBhvr>
                                      <p:to>
                                        <p:strVal val="visible"/>
                                      </p:to>
                                    </p:set>
                                    <p:animEffect transition="in" filter="wipe(down)">
                                      <p:cBhvr>
                                        <p:cTn id="58" dur="500"/>
                                        <p:tgtEl>
                                          <p:spTgt spid="2">
                                            <p:txEl>
                                              <p:pRg st="7" end="7"/>
                                            </p:txEl>
                                          </p:spTgt>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6" presetClass="entr" presetSubtype="16" fill="hold" nodeType="clickEffect">
                                  <p:stCondLst>
                                    <p:cond delay="0"/>
                                  </p:stCondLst>
                                  <p:childTnLst>
                                    <p:set>
                                      <p:cBhvr>
                                        <p:cTn id="62" dur="1" fill="hold">
                                          <p:stCondLst>
                                            <p:cond delay="0"/>
                                          </p:stCondLst>
                                        </p:cTn>
                                        <p:tgtEl>
                                          <p:spTgt spid="6">
                                            <p:txEl>
                                              <p:pRg st="0" end="0"/>
                                            </p:txEl>
                                          </p:spTgt>
                                        </p:tgtEl>
                                        <p:attrNameLst>
                                          <p:attrName>style.visibility</p:attrName>
                                        </p:attrNameLst>
                                      </p:cBhvr>
                                      <p:to>
                                        <p:strVal val="visible"/>
                                      </p:to>
                                    </p:set>
                                    <p:animEffect transition="in" filter="circle(in)">
                                      <p:cBhvr>
                                        <p:cTn id="63" dur="2000"/>
                                        <p:tgtEl>
                                          <p:spTgt spid="6">
                                            <p:txEl>
                                              <p:pRg st="0" end="0"/>
                                            </p:txEl>
                                          </p:spTgt>
                                        </p:tgtEl>
                                      </p:cBhvr>
                                    </p:animEffect>
                                  </p:childTnLst>
                                </p:cTn>
                              </p:par>
                              <p:par>
                                <p:cTn id="64" presetID="6" presetClass="entr" presetSubtype="16" fill="hold" nodeType="withEffect">
                                  <p:stCondLst>
                                    <p:cond delay="0"/>
                                  </p:stCondLst>
                                  <p:childTnLst>
                                    <p:set>
                                      <p:cBhvr>
                                        <p:cTn id="65" dur="1" fill="hold">
                                          <p:stCondLst>
                                            <p:cond delay="0"/>
                                          </p:stCondLst>
                                        </p:cTn>
                                        <p:tgtEl>
                                          <p:spTgt spid="6">
                                            <p:txEl>
                                              <p:pRg st="1" end="1"/>
                                            </p:txEl>
                                          </p:spTgt>
                                        </p:tgtEl>
                                        <p:attrNameLst>
                                          <p:attrName>style.visibility</p:attrName>
                                        </p:attrNameLst>
                                      </p:cBhvr>
                                      <p:to>
                                        <p:strVal val="visible"/>
                                      </p:to>
                                    </p:set>
                                    <p:animEffect transition="in" filter="circle(in)">
                                      <p:cBhvr>
                                        <p:cTn id="66" dur="2000"/>
                                        <p:tgtEl>
                                          <p:spTgt spid="6">
                                            <p:txEl>
                                              <p:pRg st="1" end="1"/>
                                            </p:txEl>
                                          </p:spTgt>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6" presetClass="entr" presetSubtype="16" fill="hold" nodeType="clickEffect">
                                  <p:stCondLst>
                                    <p:cond delay="0"/>
                                  </p:stCondLst>
                                  <p:childTnLst>
                                    <p:set>
                                      <p:cBhvr>
                                        <p:cTn id="70" dur="1" fill="hold">
                                          <p:stCondLst>
                                            <p:cond delay="0"/>
                                          </p:stCondLst>
                                        </p:cTn>
                                        <p:tgtEl>
                                          <p:spTgt spid="6">
                                            <p:txEl>
                                              <p:pRg st="2" end="2"/>
                                            </p:txEl>
                                          </p:spTgt>
                                        </p:tgtEl>
                                        <p:attrNameLst>
                                          <p:attrName>style.visibility</p:attrName>
                                        </p:attrNameLst>
                                      </p:cBhvr>
                                      <p:to>
                                        <p:strVal val="visible"/>
                                      </p:to>
                                    </p:set>
                                    <p:animEffect transition="in" filter="circle(in)">
                                      <p:cBhvr>
                                        <p:cTn id="71" dur="2000"/>
                                        <p:tgtEl>
                                          <p:spTgt spid="6">
                                            <p:txEl>
                                              <p:pRg st="2" end="2"/>
                                            </p:txEl>
                                          </p:spTgt>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16" presetClass="entr" presetSubtype="21" fill="hold" nodeType="clickEffect">
                                  <p:stCondLst>
                                    <p:cond delay="0"/>
                                  </p:stCondLst>
                                  <p:childTnLst>
                                    <p:set>
                                      <p:cBhvr>
                                        <p:cTn id="75" dur="1" fill="hold">
                                          <p:stCondLst>
                                            <p:cond delay="0"/>
                                          </p:stCondLst>
                                        </p:cTn>
                                        <p:tgtEl>
                                          <p:spTgt spid="6">
                                            <p:txEl>
                                              <p:pRg st="3" end="3"/>
                                            </p:txEl>
                                          </p:spTgt>
                                        </p:tgtEl>
                                        <p:attrNameLst>
                                          <p:attrName>style.visibility</p:attrName>
                                        </p:attrNameLst>
                                      </p:cBhvr>
                                      <p:to>
                                        <p:strVal val="visible"/>
                                      </p:to>
                                    </p:set>
                                    <p:animEffect transition="in" filter="barn(inVertical)">
                                      <p:cBhvr>
                                        <p:cTn id="76" dur="500"/>
                                        <p:tgtEl>
                                          <p:spTgt spid="6">
                                            <p:txEl>
                                              <p:pRg st="3" end="3"/>
                                            </p:txEl>
                                          </p:spTgt>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22" presetClass="entr" presetSubtype="4" fill="hold" grpId="0" nodeType="click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wipe(down)">
                                      <p:cBhvr>
                                        <p:cTn id="81" dur="500"/>
                                        <p:tgtEl>
                                          <p:spTgt spid="12"/>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13"/>
                                        </p:tgtEl>
                                        <p:attrNameLst>
                                          <p:attrName>style.visibility</p:attrName>
                                        </p:attrNameLst>
                                      </p:cBhvr>
                                      <p:to>
                                        <p:strVal val="visible"/>
                                      </p:to>
                                    </p:set>
                                    <p:animEffect transition="in" filter="fade">
                                      <p:cBhvr>
                                        <p:cTn id="8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4" descr="tap tho dau sung trang treo"/>
          <p:cNvPicPr>
            <a:picLocks noChangeAspect="1" noChangeArrowheads="1"/>
          </p:cNvPicPr>
          <p:nvPr/>
        </p:nvPicPr>
        <p:blipFill>
          <a:blip r:embed="rId3" cstate="print">
            <a:lum bright="-24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solidFill>
            <a:srgbClr val="FF3399"/>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54275" name="Text Box 5"/>
          <p:cNvSpPr txBox="1">
            <a:spLocks noChangeArrowheads="1"/>
          </p:cNvSpPr>
          <p:nvPr/>
        </p:nvSpPr>
        <p:spPr bwMode="auto">
          <a:xfrm>
            <a:off x="228600" y="533400"/>
            <a:ext cx="4953000"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700">
                <a:solidFill>
                  <a:schemeClr val="tx1"/>
                </a:solidFill>
                <a:latin typeface="Arial" charset="0"/>
                <a:cs typeface="Arial" charset="0"/>
              </a:defRPr>
            </a:lvl2pPr>
            <a:lvl3pPr>
              <a:defRPr sz="23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spcBef>
                <a:spcPct val="50000"/>
              </a:spcBef>
            </a:pPr>
            <a:r>
              <a:rPr lang="en-US" altLang="en-US" sz="2000">
                <a:solidFill>
                  <a:schemeClr val="bg1"/>
                </a:solidFill>
                <a:latin typeface="Times New Roman" pitchFamily="18" charset="0"/>
              </a:rPr>
              <a:t>Quê hương anh nước mặn đồng chua </a:t>
            </a:r>
            <a:br>
              <a:rPr lang="en-US" altLang="en-US" sz="2000">
                <a:solidFill>
                  <a:schemeClr val="bg1"/>
                </a:solidFill>
                <a:latin typeface="Times New Roman" pitchFamily="18" charset="0"/>
              </a:rPr>
            </a:br>
            <a:r>
              <a:rPr lang="en-US" altLang="en-US" sz="2000">
                <a:solidFill>
                  <a:schemeClr val="bg1"/>
                </a:solidFill>
                <a:latin typeface="Times New Roman" pitchFamily="18" charset="0"/>
              </a:rPr>
              <a:t>Làng tôi nghèo đất cày lên sỏi đá. </a:t>
            </a:r>
            <a:br>
              <a:rPr lang="en-US" altLang="en-US" sz="2000">
                <a:solidFill>
                  <a:schemeClr val="bg1"/>
                </a:solidFill>
                <a:latin typeface="Times New Roman" pitchFamily="18" charset="0"/>
              </a:rPr>
            </a:br>
            <a:r>
              <a:rPr lang="en-US" altLang="en-US" sz="2000">
                <a:solidFill>
                  <a:schemeClr val="bg1"/>
                </a:solidFill>
                <a:latin typeface="Times New Roman" pitchFamily="18" charset="0"/>
              </a:rPr>
              <a:t>Anh với tôi đôi người xa lạ </a:t>
            </a:r>
            <a:br>
              <a:rPr lang="en-US" altLang="en-US" sz="2000">
                <a:solidFill>
                  <a:schemeClr val="bg1"/>
                </a:solidFill>
                <a:latin typeface="Times New Roman" pitchFamily="18" charset="0"/>
              </a:rPr>
            </a:br>
            <a:r>
              <a:rPr lang="en-US" altLang="en-US" sz="2000">
                <a:solidFill>
                  <a:schemeClr val="bg1"/>
                </a:solidFill>
                <a:latin typeface="Times New Roman" pitchFamily="18" charset="0"/>
              </a:rPr>
              <a:t>Tự phương trời chẳng hẹn quen nhau, </a:t>
            </a:r>
            <a:br>
              <a:rPr lang="en-US" altLang="en-US" sz="2000">
                <a:solidFill>
                  <a:schemeClr val="bg1"/>
                </a:solidFill>
                <a:latin typeface="Times New Roman" pitchFamily="18" charset="0"/>
              </a:rPr>
            </a:br>
            <a:r>
              <a:rPr lang="en-US" altLang="en-US" sz="2000">
                <a:solidFill>
                  <a:schemeClr val="bg1"/>
                </a:solidFill>
                <a:latin typeface="Times New Roman" pitchFamily="18" charset="0"/>
              </a:rPr>
              <a:t>Súng bên súng, đầu sát bên đầu, </a:t>
            </a:r>
            <a:br>
              <a:rPr lang="en-US" altLang="en-US" sz="2000">
                <a:solidFill>
                  <a:schemeClr val="bg1"/>
                </a:solidFill>
                <a:latin typeface="Times New Roman" pitchFamily="18" charset="0"/>
              </a:rPr>
            </a:br>
            <a:r>
              <a:rPr lang="en-US" altLang="en-US" sz="2000">
                <a:solidFill>
                  <a:schemeClr val="bg1"/>
                </a:solidFill>
                <a:latin typeface="Times New Roman" pitchFamily="18" charset="0"/>
              </a:rPr>
              <a:t>Đêm rét chung chăn thành đôi tri kỷ. </a:t>
            </a:r>
            <a:br>
              <a:rPr lang="en-US" altLang="en-US" sz="2000">
                <a:solidFill>
                  <a:schemeClr val="bg1"/>
                </a:solidFill>
                <a:latin typeface="Times New Roman" pitchFamily="18" charset="0"/>
              </a:rPr>
            </a:br>
            <a:r>
              <a:rPr lang="en-US" altLang="en-US" sz="2000">
                <a:solidFill>
                  <a:schemeClr val="bg1"/>
                </a:solidFill>
                <a:latin typeface="Times New Roman" pitchFamily="18" charset="0"/>
              </a:rPr>
              <a:t>Đồng chí! </a:t>
            </a:r>
          </a:p>
        </p:txBody>
      </p:sp>
      <p:sp>
        <p:nvSpPr>
          <p:cNvPr id="54276" name="Text Box 6"/>
          <p:cNvSpPr txBox="1">
            <a:spLocks noChangeArrowheads="1"/>
          </p:cNvSpPr>
          <p:nvPr/>
        </p:nvSpPr>
        <p:spPr bwMode="auto">
          <a:xfrm>
            <a:off x="228600" y="2743200"/>
            <a:ext cx="4648200" cy="31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700">
                <a:solidFill>
                  <a:schemeClr val="tx1"/>
                </a:solidFill>
                <a:latin typeface="Arial" charset="0"/>
                <a:cs typeface="Arial" charset="0"/>
              </a:defRPr>
            </a:lvl2pPr>
            <a:lvl3pPr>
              <a:defRPr sz="23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spcBef>
                <a:spcPct val="50000"/>
              </a:spcBef>
            </a:pPr>
            <a:r>
              <a:rPr lang="en-US" altLang="en-US" sz="2000">
                <a:solidFill>
                  <a:schemeClr val="bg1"/>
                </a:solidFill>
                <a:latin typeface="Times New Roman" pitchFamily="18" charset="0"/>
              </a:rPr>
              <a:t>Ruộng nương anh gửi bạn thân cày </a:t>
            </a:r>
            <a:br>
              <a:rPr lang="en-US" altLang="en-US" sz="2000">
                <a:solidFill>
                  <a:schemeClr val="bg1"/>
                </a:solidFill>
                <a:latin typeface="Times New Roman" pitchFamily="18" charset="0"/>
              </a:rPr>
            </a:br>
            <a:r>
              <a:rPr lang="en-US" altLang="en-US" sz="2000">
                <a:solidFill>
                  <a:schemeClr val="bg1"/>
                </a:solidFill>
                <a:latin typeface="Times New Roman" pitchFamily="18" charset="0"/>
              </a:rPr>
              <a:t>Gian nhà không mặc kệ gió lung lay </a:t>
            </a:r>
            <a:br>
              <a:rPr lang="en-US" altLang="en-US" sz="2000">
                <a:solidFill>
                  <a:schemeClr val="bg1"/>
                </a:solidFill>
                <a:latin typeface="Times New Roman" pitchFamily="18" charset="0"/>
              </a:rPr>
            </a:br>
            <a:r>
              <a:rPr lang="en-US" altLang="en-US" sz="2000">
                <a:solidFill>
                  <a:schemeClr val="bg1"/>
                </a:solidFill>
                <a:latin typeface="Times New Roman" pitchFamily="18" charset="0"/>
              </a:rPr>
              <a:t>Giếng nước gốc đa nhớ người ra lính. </a:t>
            </a:r>
            <a:br>
              <a:rPr lang="en-US" altLang="en-US" sz="2000">
                <a:solidFill>
                  <a:schemeClr val="bg1"/>
                </a:solidFill>
                <a:latin typeface="Times New Roman" pitchFamily="18" charset="0"/>
              </a:rPr>
            </a:br>
            <a:r>
              <a:rPr lang="en-US" altLang="en-US" sz="2000">
                <a:solidFill>
                  <a:schemeClr val="bg1"/>
                </a:solidFill>
                <a:latin typeface="Times New Roman" pitchFamily="18" charset="0"/>
              </a:rPr>
              <a:t>Anh với tôi biết từng cơn ớn lạnh </a:t>
            </a:r>
            <a:br>
              <a:rPr lang="en-US" altLang="en-US" sz="2000">
                <a:solidFill>
                  <a:schemeClr val="bg1"/>
                </a:solidFill>
                <a:latin typeface="Times New Roman" pitchFamily="18" charset="0"/>
              </a:rPr>
            </a:br>
            <a:r>
              <a:rPr lang="en-US" altLang="en-US" sz="2000">
                <a:solidFill>
                  <a:schemeClr val="bg1"/>
                </a:solidFill>
                <a:latin typeface="Times New Roman" pitchFamily="18" charset="0"/>
              </a:rPr>
              <a:t>Sốt run người vừng trán ướt mồ hôi.        Áo anh rách vai </a:t>
            </a:r>
            <a:br>
              <a:rPr lang="en-US" altLang="en-US" sz="2000">
                <a:solidFill>
                  <a:schemeClr val="bg1"/>
                </a:solidFill>
                <a:latin typeface="Times New Roman" pitchFamily="18" charset="0"/>
              </a:rPr>
            </a:br>
            <a:r>
              <a:rPr lang="en-US" altLang="en-US" sz="2000">
                <a:solidFill>
                  <a:schemeClr val="bg1"/>
                </a:solidFill>
                <a:latin typeface="Times New Roman" pitchFamily="18" charset="0"/>
              </a:rPr>
              <a:t>Quần tôi có vài mảnh vá </a:t>
            </a:r>
            <a:br>
              <a:rPr lang="en-US" altLang="en-US" sz="2000">
                <a:solidFill>
                  <a:schemeClr val="bg1"/>
                </a:solidFill>
                <a:latin typeface="Times New Roman" pitchFamily="18" charset="0"/>
              </a:rPr>
            </a:br>
            <a:r>
              <a:rPr lang="en-US" altLang="en-US" sz="2000">
                <a:solidFill>
                  <a:schemeClr val="bg1"/>
                </a:solidFill>
                <a:latin typeface="Times New Roman" pitchFamily="18" charset="0"/>
              </a:rPr>
              <a:t>Miệng cười buốt giá </a:t>
            </a:r>
            <a:br>
              <a:rPr lang="en-US" altLang="en-US" sz="2000">
                <a:solidFill>
                  <a:schemeClr val="bg1"/>
                </a:solidFill>
                <a:latin typeface="Times New Roman" pitchFamily="18" charset="0"/>
              </a:rPr>
            </a:br>
            <a:r>
              <a:rPr lang="en-US" altLang="en-US" sz="2000">
                <a:solidFill>
                  <a:schemeClr val="bg1"/>
                </a:solidFill>
                <a:latin typeface="Times New Roman" pitchFamily="18" charset="0"/>
              </a:rPr>
              <a:t>Chân không giày </a:t>
            </a:r>
            <a:br>
              <a:rPr lang="en-US" altLang="en-US" sz="2000">
                <a:solidFill>
                  <a:schemeClr val="bg1"/>
                </a:solidFill>
                <a:latin typeface="Times New Roman" pitchFamily="18" charset="0"/>
              </a:rPr>
            </a:br>
            <a:r>
              <a:rPr lang="en-US" altLang="en-US" sz="2000">
                <a:solidFill>
                  <a:schemeClr val="bg1"/>
                </a:solidFill>
                <a:latin typeface="Times New Roman" pitchFamily="18" charset="0"/>
              </a:rPr>
              <a:t>Thương nhau tay nắm lấy bàn tay. </a:t>
            </a:r>
          </a:p>
        </p:txBody>
      </p:sp>
      <p:sp>
        <p:nvSpPr>
          <p:cNvPr id="54277" name="Text Box 8"/>
          <p:cNvSpPr txBox="1">
            <a:spLocks noChangeArrowheads="1"/>
          </p:cNvSpPr>
          <p:nvPr/>
        </p:nvSpPr>
        <p:spPr bwMode="auto">
          <a:xfrm>
            <a:off x="304800" y="5867400"/>
            <a:ext cx="46482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700">
                <a:solidFill>
                  <a:schemeClr val="tx1"/>
                </a:solidFill>
                <a:latin typeface="Arial" charset="0"/>
                <a:cs typeface="Arial" charset="0"/>
              </a:defRPr>
            </a:lvl2pPr>
            <a:lvl3pPr>
              <a:defRPr sz="23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sz="2000">
                <a:solidFill>
                  <a:schemeClr val="bg1"/>
                </a:solidFill>
                <a:latin typeface="Times New Roman" pitchFamily="18" charset="0"/>
              </a:rPr>
              <a:t>Đêm nay rừng hoang sương muối </a:t>
            </a:r>
            <a:br>
              <a:rPr lang="en-US" altLang="en-US" sz="2000">
                <a:solidFill>
                  <a:schemeClr val="bg1"/>
                </a:solidFill>
                <a:latin typeface="Times New Roman" pitchFamily="18" charset="0"/>
              </a:rPr>
            </a:br>
            <a:r>
              <a:rPr lang="en-US" altLang="en-US" sz="2000">
                <a:solidFill>
                  <a:schemeClr val="bg1"/>
                </a:solidFill>
                <a:latin typeface="Times New Roman" pitchFamily="18" charset="0"/>
              </a:rPr>
              <a:t>Đứng cạnh bên nhau chờ giặc tới </a:t>
            </a:r>
            <a:br>
              <a:rPr lang="en-US" altLang="en-US" sz="2000">
                <a:solidFill>
                  <a:schemeClr val="bg1"/>
                </a:solidFill>
                <a:latin typeface="Times New Roman" pitchFamily="18" charset="0"/>
              </a:rPr>
            </a:br>
            <a:r>
              <a:rPr lang="en-US" altLang="en-US" sz="2000">
                <a:solidFill>
                  <a:schemeClr val="bg1"/>
                </a:solidFill>
                <a:latin typeface="Times New Roman" pitchFamily="18" charset="0"/>
              </a:rPr>
              <a:t>Đầu súng trăng treo.</a:t>
            </a:r>
          </a:p>
          <a:p>
            <a:pPr eaLnBrk="1" hangingPunct="1"/>
            <a:endParaRPr lang="en-US" altLang="en-US" sz="2000">
              <a:solidFill>
                <a:srgbClr val="FFFF00"/>
              </a:solidFill>
              <a:latin typeface="Times New Roman" pitchFamily="18" charset="0"/>
            </a:endParaRPr>
          </a:p>
        </p:txBody>
      </p:sp>
      <p:sp>
        <p:nvSpPr>
          <p:cNvPr id="48137" name="AutoShape 9"/>
          <p:cNvSpPr>
            <a:spLocks/>
          </p:cNvSpPr>
          <p:nvPr/>
        </p:nvSpPr>
        <p:spPr bwMode="auto">
          <a:xfrm>
            <a:off x="4724400" y="2895600"/>
            <a:ext cx="228600" cy="2667000"/>
          </a:xfrm>
          <a:prstGeom prst="rightBrace">
            <a:avLst>
              <a:gd name="adj1" fmla="val 97222"/>
              <a:gd name="adj2" fmla="val 50000"/>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1" hangingPunct="1"/>
            <a:endParaRPr lang="en-US" altLang="en-US">
              <a:solidFill>
                <a:srgbClr val="66FFFF"/>
              </a:solidFill>
              <a:latin typeface=".VnAristote" pitchFamily="34" charset="0"/>
            </a:endParaRPr>
          </a:p>
        </p:txBody>
      </p:sp>
      <p:sp>
        <p:nvSpPr>
          <p:cNvPr id="48138" name="AutoShape 10"/>
          <p:cNvSpPr>
            <a:spLocks/>
          </p:cNvSpPr>
          <p:nvPr/>
        </p:nvSpPr>
        <p:spPr bwMode="auto">
          <a:xfrm>
            <a:off x="4724400" y="6019800"/>
            <a:ext cx="228600" cy="838200"/>
          </a:xfrm>
          <a:prstGeom prst="rightBrace">
            <a:avLst>
              <a:gd name="adj1" fmla="val 30556"/>
              <a:gd name="adj2" fmla="val 50000"/>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1" hangingPunct="1"/>
            <a:endParaRPr lang="en-US" altLang="en-US">
              <a:solidFill>
                <a:srgbClr val="66FFFF"/>
              </a:solidFill>
              <a:latin typeface=".VnAristote" pitchFamily="34" charset="0"/>
            </a:endParaRPr>
          </a:p>
        </p:txBody>
      </p:sp>
      <p:sp>
        <p:nvSpPr>
          <p:cNvPr id="48139" name="Text Box 11"/>
          <p:cNvSpPr txBox="1">
            <a:spLocks noChangeArrowheads="1"/>
          </p:cNvSpPr>
          <p:nvPr/>
        </p:nvSpPr>
        <p:spPr bwMode="auto">
          <a:xfrm>
            <a:off x="5562600" y="1447800"/>
            <a:ext cx="3124200" cy="396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700">
                <a:solidFill>
                  <a:schemeClr val="tx1"/>
                </a:solidFill>
                <a:latin typeface="Arial" charset="0"/>
                <a:cs typeface="Arial" charset="0"/>
              </a:defRPr>
            </a:lvl2pPr>
            <a:lvl3pPr>
              <a:defRPr sz="23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spcBef>
                <a:spcPct val="50000"/>
              </a:spcBef>
            </a:pPr>
            <a:r>
              <a:rPr lang="en-US" altLang="en-US" sz="2000" i="1">
                <a:solidFill>
                  <a:srgbClr val="3333FF"/>
                </a:solidFill>
                <a:latin typeface="Times New Roman" pitchFamily="18" charset="0"/>
              </a:rPr>
              <a:t>Cơ sở tạo nên tình đồng chí</a:t>
            </a:r>
          </a:p>
        </p:txBody>
      </p:sp>
      <p:sp>
        <p:nvSpPr>
          <p:cNvPr id="48140" name="AutoShape 12"/>
          <p:cNvSpPr>
            <a:spLocks noChangeArrowheads="1"/>
          </p:cNvSpPr>
          <p:nvPr/>
        </p:nvSpPr>
        <p:spPr bwMode="auto">
          <a:xfrm>
            <a:off x="5105400" y="4114800"/>
            <a:ext cx="457200" cy="152400"/>
          </a:xfrm>
          <a:prstGeom prst="rightArrow">
            <a:avLst>
              <a:gd name="adj1" fmla="val 50000"/>
              <a:gd name="adj2" fmla="val 75000"/>
            </a:avLst>
          </a:prstGeom>
          <a:solidFill>
            <a:srgbClr val="FF3399"/>
          </a:solidFill>
          <a:ln w="9525">
            <a:solidFill>
              <a:srgbClr val="FF0000"/>
            </a:solidFill>
            <a:miter lim="800000"/>
            <a:headEnd/>
            <a:tailEnd/>
          </a:ln>
        </p:spPr>
        <p:txBody>
          <a:bodyPr wrap="none" anchor="ctr"/>
          <a:lstStyle/>
          <a:p>
            <a:pPr eaLnBrk="1" hangingPunct="1"/>
            <a:endParaRPr lang="en-US" altLang="en-US">
              <a:solidFill>
                <a:srgbClr val="000000"/>
              </a:solidFill>
            </a:endParaRPr>
          </a:p>
        </p:txBody>
      </p:sp>
      <p:sp>
        <p:nvSpPr>
          <p:cNvPr id="48141" name="AutoShape 13"/>
          <p:cNvSpPr>
            <a:spLocks noChangeArrowheads="1"/>
          </p:cNvSpPr>
          <p:nvPr/>
        </p:nvSpPr>
        <p:spPr bwMode="auto">
          <a:xfrm>
            <a:off x="5029200" y="6400800"/>
            <a:ext cx="457200" cy="152400"/>
          </a:xfrm>
          <a:prstGeom prst="rightArrow">
            <a:avLst>
              <a:gd name="adj1" fmla="val 50000"/>
              <a:gd name="adj2" fmla="val 75000"/>
            </a:avLst>
          </a:prstGeom>
          <a:solidFill>
            <a:srgbClr val="FF3399"/>
          </a:solidFill>
          <a:ln w="9525">
            <a:solidFill>
              <a:srgbClr val="FF0000"/>
            </a:solidFill>
            <a:miter lim="800000"/>
            <a:headEnd/>
            <a:tailEnd/>
          </a:ln>
        </p:spPr>
        <p:txBody>
          <a:bodyPr wrap="none" anchor="ctr"/>
          <a:lstStyle/>
          <a:p>
            <a:pPr eaLnBrk="1" hangingPunct="1"/>
            <a:endParaRPr lang="en-US" altLang="en-US">
              <a:solidFill>
                <a:srgbClr val="000000"/>
              </a:solidFill>
            </a:endParaRPr>
          </a:p>
        </p:txBody>
      </p:sp>
      <p:sp>
        <p:nvSpPr>
          <p:cNvPr id="48142" name="Text Box 14"/>
          <p:cNvSpPr txBox="1">
            <a:spLocks noChangeArrowheads="1"/>
          </p:cNvSpPr>
          <p:nvPr/>
        </p:nvSpPr>
        <p:spPr bwMode="auto">
          <a:xfrm>
            <a:off x="5562600" y="6172200"/>
            <a:ext cx="3581400" cy="7080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700">
                <a:solidFill>
                  <a:schemeClr val="tx1"/>
                </a:solidFill>
                <a:latin typeface="Arial" charset="0"/>
                <a:cs typeface="Arial" charset="0"/>
              </a:defRPr>
            </a:lvl2pPr>
            <a:lvl3pPr>
              <a:defRPr sz="23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spcBef>
                <a:spcPct val="50000"/>
              </a:spcBef>
            </a:pPr>
            <a:r>
              <a:rPr lang="en-US" altLang="en-US" sz="2000" i="1">
                <a:solidFill>
                  <a:srgbClr val="3333FF"/>
                </a:solidFill>
                <a:latin typeface="Times New Roman" pitchFamily="18" charset="0"/>
              </a:rPr>
              <a:t>Bức tranh đẹp, biểu tượng về tình đồng chí</a:t>
            </a:r>
          </a:p>
        </p:txBody>
      </p:sp>
      <p:sp>
        <p:nvSpPr>
          <p:cNvPr id="48143" name="Text Box 15"/>
          <p:cNvSpPr txBox="1">
            <a:spLocks noChangeArrowheads="1"/>
          </p:cNvSpPr>
          <p:nvPr/>
        </p:nvSpPr>
        <p:spPr bwMode="auto">
          <a:xfrm>
            <a:off x="5638800" y="3886200"/>
            <a:ext cx="3276600" cy="7016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700">
                <a:solidFill>
                  <a:schemeClr val="tx1"/>
                </a:solidFill>
                <a:latin typeface="Arial" charset="0"/>
                <a:cs typeface="Arial" charset="0"/>
              </a:defRPr>
            </a:lvl2pPr>
            <a:lvl3pPr>
              <a:defRPr sz="23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spcBef>
                <a:spcPct val="50000"/>
              </a:spcBef>
            </a:pPr>
            <a:r>
              <a:rPr lang="en-US" altLang="en-US" sz="2000" i="1">
                <a:solidFill>
                  <a:srgbClr val="3333FF"/>
                </a:solidFill>
                <a:latin typeface="Times New Roman" pitchFamily="18" charset="0"/>
              </a:rPr>
              <a:t>Những biểu hiện, sức mạnh của tình đồng chí</a:t>
            </a:r>
          </a:p>
        </p:txBody>
      </p:sp>
      <p:sp>
        <p:nvSpPr>
          <p:cNvPr id="48144" name="AutoShape 16"/>
          <p:cNvSpPr>
            <a:spLocks/>
          </p:cNvSpPr>
          <p:nvPr/>
        </p:nvSpPr>
        <p:spPr bwMode="auto">
          <a:xfrm>
            <a:off x="4724400" y="685800"/>
            <a:ext cx="228600" cy="1828800"/>
          </a:xfrm>
          <a:prstGeom prst="rightBrace">
            <a:avLst>
              <a:gd name="adj1" fmla="val 58333"/>
              <a:gd name="adj2" fmla="val 50000"/>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1" hangingPunct="1"/>
            <a:endParaRPr lang="en-US" altLang="en-US">
              <a:solidFill>
                <a:srgbClr val="66FFFF"/>
              </a:solidFill>
              <a:latin typeface=".VnAristote" pitchFamily="34" charset="0"/>
            </a:endParaRPr>
          </a:p>
        </p:txBody>
      </p:sp>
      <p:sp>
        <p:nvSpPr>
          <p:cNvPr id="48145" name="AutoShape 17"/>
          <p:cNvSpPr>
            <a:spLocks noChangeArrowheads="1"/>
          </p:cNvSpPr>
          <p:nvPr/>
        </p:nvSpPr>
        <p:spPr bwMode="auto">
          <a:xfrm>
            <a:off x="5029200" y="1524000"/>
            <a:ext cx="457200" cy="152400"/>
          </a:xfrm>
          <a:prstGeom prst="rightArrow">
            <a:avLst>
              <a:gd name="adj1" fmla="val 50000"/>
              <a:gd name="adj2" fmla="val 75000"/>
            </a:avLst>
          </a:prstGeom>
          <a:solidFill>
            <a:srgbClr val="FF3399"/>
          </a:solidFill>
          <a:ln w="9525">
            <a:solidFill>
              <a:srgbClr val="FF0000"/>
            </a:solidFill>
            <a:miter lim="800000"/>
            <a:headEnd/>
            <a:tailEnd/>
          </a:ln>
        </p:spPr>
        <p:txBody>
          <a:bodyPr wrap="none" anchor="ctr"/>
          <a:lstStyle/>
          <a:p>
            <a:pPr eaLnBrk="1" hangingPunct="1"/>
            <a:endParaRPr lang="en-US" altLang="en-US">
              <a:solidFill>
                <a:srgbClr val="000000"/>
              </a:solidFill>
            </a:endParaRPr>
          </a:p>
        </p:txBody>
      </p:sp>
      <p:sp>
        <p:nvSpPr>
          <p:cNvPr id="16" name="TextBox 3"/>
          <p:cNvSpPr txBox="1">
            <a:spLocks noChangeArrowheads="1"/>
          </p:cNvSpPr>
          <p:nvPr/>
        </p:nvSpPr>
        <p:spPr bwMode="auto">
          <a:xfrm>
            <a:off x="0" y="0"/>
            <a:ext cx="9144000" cy="584200"/>
          </a:xfrm>
          <a:prstGeom prst="rect">
            <a:avLst/>
          </a:prstGeom>
          <a:blipFill dpi="0" rotWithShape="1">
            <a:blip r:embed="rId4" cstate="print"/>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700">
                <a:solidFill>
                  <a:schemeClr val="tx1"/>
                </a:solidFill>
                <a:latin typeface="Arial" charset="0"/>
                <a:cs typeface="Arial" charset="0"/>
              </a:defRPr>
            </a:lvl2pPr>
            <a:lvl3pPr>
              <a:defRPr sz="23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dirty="0" smtClean="0">
                <a:solidFill>
                  <a:srgbClr val="C00000"/>
                </a:solidFill>
                <a:latin typeface="Times New Roman" pitchFamily="18" charset="0"/>
                <a:cs typeface="Times New Roman" pitchFamily="18" charset="0"/>
              </a:rPr>
              <a:t>                      </a:t>
            </a:r>
            <a:r>
              <a:rPr lang="en-US" altLang="en-US" b="1" dirty="0" smtClean="0">
                <a:solidFill>
                  <a:srgbClr val="C00000"/>
                </a:solidFill>
                <a:latin typeface="Times New Roman" pitchFamily="18" charset="0"/>
                <a:cs typeface="Times New Roman" pitchFamily="18" charset="0"/>
              </a:rPr>
              <a:t>ĐỒNG </a:t>
            </a:r>
            <a:r>
              <a:rPr lang="en-US" altLang="en-US" b="1" dirty="0">
                <a:solidFill>
                  <a:srgbClr val="C00000"/>
                </a:solidFill>
                <a:latin typeface="Times New Roman" pitchFamily="18" charset="0"/>
                <a:cs typeface="Times New Roman" pitchFamily="18" charset="0"/>
              </a:rPr>
              <a:t>CHÍ  </a:t>
            </a:r>
            <a:r>
              <a:rPr lang="en-US" altLang="en-US" dirty="0" smtClean="0">
                <a:solidFill>
                  <a:srgbClr val="C00000"/>
                </a:solidFill>
                <a:latin typeface="Times New Roman" pitchFamily="18" charset="0"/>
                <a:cs typeface="Times New Roman" pitchFamily="18" charset="0"/>
              </a:rPr>
              <a:t>(</a:t>
            </a:r>
            <a:r>
              <a:rPr lang="en-US" altLang="en-US" dirty="0" err="1" smtClean="0">
                <a:solidFill>
                  <a:srgbClr val="C00000"/>
                </a:solidFill>
                <a:latin typeface="Times New Roman" pitchFamily="18" charset="0"/>
                <a:cs typeface="Times New Roman" pitchFamily="18" charset="0"/>
              </a:rPr>
              <a:t>Chính</a:t>
            </a:r>
            <a:r>
              <a:rPr lang="en-US" altLang="en-US" dirty="0" smtClean="0">
                <a:solidFill>
                  <a:srgbClr val="C00000"/>
                </a:solidFill>
                <a:latin typeface="Times New Roman" pitchFamily="18" charset="0"/>
                <a:cs typeface="Times New Roman" pitchFamily="18" charset="0"/>
              </a:rPr>
              <a:t> </a:t>
            </a:r>
            <a:r>
              <a:rPr lang="en-US" altLang="en-US" dirty="0" err="1" smtClean="0">
                <a:solidFill>
                  <a:srgbClr val="C00000"/>
                </a:solidFill>
                <a:latin typeface="Times New Roman" pitchFamily="18" charset="0"/>
                <a:cs typeface="Times New Roman" pitchFamily="18" charset="0"/>
              </a:rPr>
              <a:t>Hữu</a:t>
            </a:r>
            <a:r>
              <a:rPr lang="en-US" altLang="en-US" dirty="0">
                <a:solidFill>
                  <a:srgbClr val="C00000"/>
                </a:solidFill>
                <a:latin typeface="Times New Roman" pitchFamily="18" charset="0"/>
                <a:cs typeface="Times New Roman" pitchFamily="18" charset="0"/>
              </a:rPr>
              <a:t>)</a:t>
            </a:r>
          </a:p>
        </p:txBody>
      </p:sp>
    </p:spTree>
    <p:extLst>
      <p:ext uri="{BB962C8B-B14F-4D97-AF65-F5344CB8AC3E}">
        <p14:creationId xmlns:p14="http://schemas.microsoft.com/office/powerpoint/2010/main" val="395908589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8144"/>
                                        </p:tgtEl>
                                        <p:attrNameLst>
                                          <p:attrName>style.visibility</p:attrName>
                                        </p:attrNameLst>
                                      </p:cBhvr>
                                      <p:to>
                                        <p:strVal val="visible"/>
                                      </p:to>
                                    </p:set>
                                    <p:anim calcmode="lin" valueType="num">
                                      <p:cBhvr additive="base">
                                        <p:cTn id="7" dur="500" fill="hold"/>
                                        <p:tgtEl>
                                          <p:spTgt spid="48144"/>
                                        </p:tgtEl>
                                        <p:attrNameLst>
                                          <p:attrName>ppt_x</p:attrName>
                                        </p:attrNameLst>
                                      </p:cBhvr>
                                      <p:tavLst>
                                        <p:tav tm="0">
                                          <p:val>
                                            <p:strVal val="#ppt_x"/>
                                          </p:val>
                                        </p:tav>
                                        <p:tav tm="100000">
                                          <p:val>
                                            <p:strVal val="#ppt_x"/>
                                          </p:val>
                                        </p:tav>
                                      </p:tavLst>
                                    </p:anim>
                                    <p:anim calcmode="lin" valueType="num">
                                      <p:cBhvr additive="base">
                                        <p:cTn id="8" dur="500" fill="hold"/>
                                        <p:tgtEl>
                                          <p:spTgt spid="4814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8145"/>
                                        </p:tgtEl>
                                        <p:attrNameLst>
                                          <p:attrName>style.visibility</p:attrName>
                                        </p:attrNameLst>
                                      </p:cBhvr>
                                      <p:to>
                                        <p:strVal val="visible"/>
                                      </p:to>
                                    </p:set>
                                    <p:anim calcmode="lin" valueType="num">
                                      <p:cBhvr additive="base">
                                        <p:cTn id="11" dur="500" fill="hold"/>
                                        <p:tgtEl>
                                          <p:spTgt spid="48145"/>
                                        </p:tgtEl>
                                        <p:attrNameLst>
                                          <p:attrName>ppt_x</p:attrName>
                                        </p:attrNameLst>
                                      </p:cBhvr>
                                      <p:tavLst>
                                        <p:tav tm="0">
                                          <p:val>
                                            <p:strVal val="#ppt_x"/>
                                          </p:val>
                                        </p:tav>
                                        <p:tav tm="100000">
                                          <p:val>
                                            <p:strVal val="#ppt_x"/>
                                          </p:val>
                                        </p:tav>
                                      </p:tavLst>
                                    </p:anim>
                                    <p:anim calcmode="lin" valueType="num">
                                      <p:cBhvr additive="base">
                                        <p:cTn id="12" dur="500" fill="hold"/>
                                        <p:tgtEl>
                                          <p:spTgt spid="48145"/>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8139"/>
                                        </p:tgtEl>
                                        <p:attrNameLst>
                                          <p:attrName>style.visibility</p:attrName>
                                        </p:attrNameLst>
                                      </p:cBhvr>
                                      <p:to>
                                        <p:strVal val="visible"/>
                                      </p:to>
                                    </p:set>
                                    <p:animEffect transition="in" filter="checkerboard(across)">
                                      <p:cBhvr>
                                        <p:cTn id="17" dur="500"/>
                                        <p:tgtEl>
                                          <p:spTgt spid="4813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48137"/>
                                        </p:tgtEl>
                                        <p:attrNameLst>
                                          <p:attrName>style.visibility</p:attrName>
                                        </p:attrNameLst>
                                      </p:cBhvr>
                                      <p:to>
                                        <p:strVal val="visible"/>
                                      </p:to>
                                    </p:set>
                                    <p:anim calcmode="lin" valueType="num">
                                      <p:cBhvr additive="base">
                                        <p:cTn id="22" dur="500" fill="hold"/>
                                        <p:tgtEl>
                                          <p:spTgt spid="48137"/>
                                        </p:tgtEl>
                                        <p:attrNameLst>
                                          <p:attrName>ppt_x</p:attrName>
                                        </p:attrNameLst>
                                      </p:cBhvr>
                                      <p:tavLst>
                                        <p:tav tm="0">
                                          <p:val>
                                            <p:strVal val="#ppt_x"/>
                                          </p:val>
                                        </p:tav>
                                        <p:tav tm="100000">
                                          <p:val>
                                            <p:strVal val="#ppt_x"/>
                                          </p:val>
                                        </p:tav>
                                      </p:tavLst>
                                    </p:anim>
                                    <p:anim calcmode="lin" valueType="num">
                                      <p:cBhvr additive="base">
                                        <p:cTn id="23" dur="500" fill="hold"/>
                                        <p:tgtEl>
                                          <p:spTgt spid="48137"/>
                                        </p:tgtEl>
                                        <p:attrNameLst>
                                          <p:attrName>ppt_y</p:attrName>
                                        </p:attrNameLst>
                                      </p:cBhvr>
                                      <p:tavLst>
                                        <p:tav tm="0">
                                          <p:val>
                                            <p:strVal val="1+#ppt_h/2"/>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48140"/>
                                        </p:tgtEl>
                                        <p:attrNameLst>
                                          <p:attrName>style.visibility</p:attrName>
                                        </p:attrNameLst>
                                      </p:cBhvr>
                                      <p:to>
                                        <p:strVal val="visible"/>
                                      </p:to>
                                    </p:set>
                                    <p:anim calcmode="lin" valueType="num">
                                      <p:cBhvr additive="base">
                                        <p:cTn id="28" dur="500" fill="hold"/>
                                        <p:tgtEl>
                                          <p:spTgt spid="48140"/>
                                        </p:tgtEl>
                                        <p:attrNameLst>
                                          <p:attrName>ppt_x</p:attrName>
                                        </p:attrNameLst>
                                      </p:cBhvr>
                                      <p:tavLst>
                                        <p:tav tm="0">
                                          <p:val>
                                            <p:strVal val="#ppt_x"/>
                                          </p:val>
                                        </p:tav>
                                        <p:tav tm="100000">
                                          <p:val>
                                            <p:strVal val="#ppt_x"/>
                                          </p:val>
                                        </p:tav>
                                      </p:tavLst>
                                    </p:anim>
                                    <p:anim calcmode="lin" valueType="num">
                                      <p:cBhvr additive="base">
                                        <p:cTn id="29" dur="500" fill="hold"/>
                                        <p:tgtEl>
                                          <p:spTgt spid="48140"/>
                                        </p:tgtEl>
                                        <p:attrNameLst>
                                          <p:attrName>ppt_y</p:attrName>
                                        </p:attrNameLst>
                                      </p:cBhvr>
                                      <p:tavLst>
                                        <p:tav tm="0">
                                          <p:val>
                                            <p:strVal val="1+#ppt_h/2"/>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8" presetClass="entr" presetSubtype="16" fill="hold" grpId="0" nodeType="clickEffect">
                                  <p:stCondLst>
                                    <p:cond delay="0"/>
                                  </p:stCondLst>
                                  <p:childTnLst>
                                    <p:set>
                                      <p:cBhvr>
                                        <p:cTn id="33" dur="1" fill="hold">
                                          <p:stCondLst>
                                            <p:cond delay="0"/>
                                          </p:stCondLst>
                                        </p:cTn>
                                        <p:tgtEl>
                                          <p:spTgt spid="48143"/>
                                        </p:tgtEl>
                                        <p:attrNameLst>
                                          <p:attrName>style.visibility</p:attrName>
                                        </p:attrNameLst>
                                      </p:cBhvr>
                                      <p:to>
                                        <p:strVal val="visible"/>
                                      </p:to>
                                    </p:set>
                                    <p:animEffect transition="in" filter="diamond(in)">
                                      <p:cBhvr>
                                        <p:cTn id="34" dur="2000"/>
                                        <p:tgtEl>
                                          <p:spTgt spid="48143"/>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8" presetClass="entr" presetSubtype="12" fill="hold" grpId="0" nodeType="clickEffect">
                                  <p:stCondLst>
                                    <p:cond delay="0"/>
                                  </p:stCondLst>
                                  <p:childTnLst>
                                    <p:set>
                                      <p:cBhvr>
                                        <p:cTn id="38" dur="1" fill="hold">
                                          <p:stCondLst>
                                            <p:cond delay="0"/>
                                          </p:stCondLst>
                                        </p:cTn>
                                        <p:tgtEl>
                                          <p:spTgt spid="48138"/>
                                        </p:tgtEl>
                                        <p:attrNameLst>
                                          <p:attrName>style.visibility</p:attrName>
                                        </p:attrNameLst>
                                      </p:cBhvr>
                                      <p:to>
                                        <p:strVal val="visible"/>
                                      </p:to>
                                    </p:set>
                                    <p:animEffect transition="in" filter="strips(downLeft)">
                                      <p:cBhvr>
                                        <p:cTn id="39" dur="500"/>
                                        <p:tgtEl>
                                          <p:spTgt spid="48138"/>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8" presetClass="entr" presetSubtype="12" fill="hold" grpId="0" nodeType="clickEffect">
                                  <p:stCondLst>
                                    <p:cond delay="0"/>
                                  </p:stCondLst>
                                  <p:childTnLst>
                                    <p:set>
                                      <p:cBhvr>
                                        <p:cTn id="43" dur="1" fill="hold">
                                          <p:stCondLst>
                                            <p:cond delay="0"/>
                                          </p:stCondLst>
                                        </p:cTn>
                                        <p:tgtEl>
                                          <p:spTgt spid="48141"/>
                                        </p:tgtEl>
                                        <p:attrNameLst>
                                          <p:attrName>style.visibility</p:attrName>
                                        </p:attrNameLst>
                                      </p:cBhvr>
                                      <p:to>
                                        <p:strVal val="visible"/>
                                      </p:to>
                                    </p:set>
                                    <p:animEffect transition="in" filter="strips(downLeft)">
                                      <p:cBhvr>
                                        <p:cTn id="44" dur="500"/>
                                        <p:tgtEl>
                                          <p:spTgt spid="48141"/>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12" presetClass="entr" presetSubtype="4" fill="hold" grpId="0" nodeType="clickEffect">
                                  <p:stCondLst>
                                    <p:cond delay="0"/>
                                  </p:stCondLst>
                                  <p:childTnLst>
                                    <p:set>
                                      <p:cBhvr>
                                        <p:cTn id="48" dur="1" fill="hold">
                                          <p:stCondLst>
                                            <p:cond delay="0"/>
                                          </p:stCondLst>
                                        </p:cTn>
                                        <p:tgtEl>
                                          <p:spTgt spid="48142"/>
                                        </p:tgtEl>
                                        <p:attrNameLst>
                                          <p:attrName>style.visibility</p:attrName>
                                        </p:attrNameLst>
                                      </p:cBhvr>
                                      <p:to>
                                        <p:strVal val="visible"/>
                                      </p:to>
                                    </p:set>
                                    <p:animEffect transition="in" filter="slide(fromBottom)">
                                      <p:cBhvr>
                                        <p:cTn id="49" dur="500"/>
                                        <p:tgtEl>
                                          <p:spTgt spid="481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7" grpId="0" animBg="1"/>
      <p:bldP spid="48138" grpId="0" animBg="1"/>
      <p:bldP spid="48139" grpId="0" animBg="1"/>
      <p:bldP spid="48140" grpId="0" animBg="1"/>
      <p:bldP spid="48141" grpId="0" animBg="1"/>
      <p:bldP spid="48142" grpId="0" animBg="1"/>
      <p:bldP spid="48143" grpId="0" animBg="1"/>
      <p:bldP spid="48144" grpId="0" animBg="1"/>
      <p:bldP spid="4814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1"/>
          <p:cNvSpPr>
            <a:spLocks noChangeArrowheads="1"/>
          </p:cNvSpPr>
          <p:nvPr/>
        </p:nvSpPr>
        <p:spPr bwMode="auto">
          <a:xfrm>
            <a:off x="50800" y="584200"/>
            <a:ext cx="45720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tabLst>
                <a:tab pos="5862638" algn="r"/>
              </a:tabLst>
            </a:pPr>
            <a:r>
              <a:rPr lang="de-DE" altLang="en-US" sz="2400" b="1">
                <a:solidFill>
                  <a:srgbClr val="000000"/>
                </a:solidFill>
                <a:latin typeface="Times New Roman" pitchFamily="18" charset="0"/>
                <a:cs typeface="Times New Roman" pitchFamily="18" charset="0"/>
              </a:rPr>
              <a:t>I. Tìm hiểu chung.</a:t>
            </a:r>
            <a:endParaRPr lang="en-US" altLang="en-US" sz="2400">
              <a:solidFill>
                <a:srgbClr val="000000"/>
              </a:solidFill>
              <a:latin typeface="Times New Roman" pitchFamily="18" charset="0"/>
              <a:cs typeface="Times New Roman" pitchFamily="18" charset="0"/>
            </a:endParaRPr>
          </a:p>
          <a:p>
            <a:pPr algn="just" eaLnBrk="1" hangingPunct="1">
              <a:tabLst>
                <a:tab pos="5862638" algn="r"/>
              </a:tabLst>
            </a:pPr>
            <a:r>
              <a:rPr lang="de-DE" altLang="en-US" sz="2400" b="1" i="1" u="sng">
                <a:solidFill>
                  <a:srgbClr val="000000"/>
                </a:solidFill>
                <a:latin typeface="Times New Roman" pitchFamily="18" charset="0"/>
                <a:cs typeface="Times New Roman" pitchFamily="18" charset="0"/>
              </a:rPr>
              <a:t>1. Tác giả</a:t>
            </a:r>
            <a:endParaRPr lang="en-US" altLang="en-US" sz="2400">
              <a:solidFill>
                <a:srgbClr val="000000"/>
              </a:solidFill>
              <a:latin typeface="Times New Roman" pitchFamily="18" charset="0"/>
              <a:cs typeface="Times New Roman" pitchFamily="18" charset="0"/>
            </a:endParaRPr>
          </a:p>
          <a:p>
            <a:pPr algn="just" eaLnBrk="1" hangingPunct="1">
              <a:tabLst>
                <a:tab pos="5862638" algn="r"/>
              </a:tabLst>
            </a:pPr>
            <a:r>
              <a:rPr lang="de-DE" altLang="en-US" sz="2400">
                <a:solidFill>
                  <a:srgbClr val="000000"/>
                </a:solidFill>
                <a:latin typeface="Times New Roman" pitchFamily="18" charset="0"/>
                <a:cs typeface="Times New Roman" pitchFamily="18" charset="0"/>
              </a:rPr>
              <a:t>- Chính Hữu ( 1926  - 2007)</a:t>
            </a:r>
            <a:endParaRPr lang="en-US" altLang="en-US" sz="2400">
              <a:solidFill>
                <a:srgbClr val="000000"/>
              </a:solidFill>
              <a:latin typeface="Times New Roman" pitchFamily="18" charset="0"/>
              <a:cs typeface="Times New Roman" pitchFamily="18" charset="0"/>
            </a:endParaRPr>
          </a:p>
          <a:p>
            <a:pPr algn="just" eaLnBrk="1" hangingPunct="1">
              <a:tabLst>
                <a:tab pos="5862638" algn="r"/>
              </a:tabLst>
            </a:pPr>
            <a:r>
              <a:rPr lang="de-DE" altLang="en-US" sz="2400">
                <a:solidFill>
                  <a:srgbClr val="000000"/>
                </a:solidFill>
                <a:latin typeface="Times New Roman" pitchFamily="18" charset="0"/>
                <a:cs typeface="Times New Roman" pitchFamily="18" charset="0"/>
              </a:rPr>
              <a:t>- Nhà thơ - người chiến sĩ.</a:t>
            </a:r>
            <a:endParaRPr lang="en-US" altLang="en-US" sz="2400">
              <a:solidFill>
                <a:srgbClr val="000000"/>
              </a:solidFill>
              <a:latin typeface="Times New Roman" pitchFamily="18" charset="0"/>
              <a:cs typeface="Times New Roman" pitchFamily="18" charset="0"/>
            </a:endParaRPr>
          </a:p>
          <a:p>
            <a:pPr algn="just" eaLnBrk="1" hangingPunct="1">
              <a:tabLst>
                <a:tab pos="5862638" algn="r"/>
              </a:tabLst>
            </a:pPr>
            <a:r>
              <a:rPr lang="de-DE" altLang="en-US" sz="2400">
                <a:solidFill>
                  <a:srgbClr val="000000"/>
                </a:solidFill>
                <a:latin typeface="Times New Roman" pitchFamily="18" charset="0"/>
                <a:cs typeface="Times New Roman" pitchFamily="18" charset="0"/>
              </a:rPr>
              <a:t>-  Viết về người lính và chiến tranh.</a:t>
            </a:r>
            <a:endParaRPr lang="en-US" altLang="en-US" sz="2400">
              <a:solidFill>
                <a:srgbClr val="000000"/>
              </a:solidFill>
              <a:latin typeface="Times New Roman" pitchFamily="18" charset="0"/>
              <a:cs typeface="Times New Roman" pitchFamily="18" charset="0"/>
            </a:endParaRPr>
          </a:p>
          <a:p>
            <a:pPr algn="just" eaLnBrk="1" hangingPunct="1">
              <a:tabLst>
                <a:tab pos="5862638" algn="r"/>
              </a:tabLst>
            </a:pPr>
            <a:r>
              <a:rPr lang="de-DE" altLang="en-US" sz="2400">
                <a:solidFill>
                  <a:srgbClr val="000000"/>
                </a:solidFill>
                <a:latin typeface="Times New Roman" pitchFamily="18" charset="0"/>
                <a:cs typeface="Times New Roman" pitchFamily="18" charset="0"/>
              </a:rPr>
              <a:t>- Thơ ông giàu hình ảnh, cảm xúc dồn nén, ngôn ngữ chọn lọc.</a:t>
            </a:r>
            <a:endParaRPr lang="en-US" altLang="en-US" sz="2400">
              <a:solidFill>
                <a:srgbClr val="000000"/>
              </a:solidFill>
              <a:latin typeface="Times New Roman" pitchFamily="18" charset="0"/>
              <a:cs typeface="Times New Roman" pitchFamily="18" charset="0"/>
            </a:endParaRPr>
          </a:p>
          <a:p>
            <a:pPr algn="just" eaLnBrk="1" hangingPunct="1">
              <a:tabLst>
                <a:tab pos="5862638" algn="r"/>
              </a:tabLst>
            </a:pPr>
            <a:r>
              <a:rPr lang="de-DE" altLang="en-US" sz="2400" b="1" i="1" u="sng">
                <a:solidFill>
                  <a:srgbClr val="000000"/>
                </a:solidFill>
                <a:latin typeface="Times New Roman" pitchFamily="18" charset="0"/>
                <a:cs typeface="Times New Roman" pitchFamily="18" charset="0"/>
              </a:rPr>
              <a:t>2. Tác phẩm:</a:t>
            </a:r>
            <a:endParaRPr lang="en-US" altLang="en-US" sz="2400">
              <a:solidFill>
                <a:srgbClr val="000000"/>
              </a:solidFill>
              <a:latin typeface="Times New Roman" pitchFamily="18" charset="0"/>
              <a:cs typeface="Times New Roman" pitchFamily="18" charset="0"/>
            </a:endParaRPr>
          </a:p>
          <a:p>
            <a:pPr algn="just" eaLnBrk="1" hangingPunct="1">
              <a:tabLst>
                <a:tab pos="5862638" algn="r"/>
              </a:tabLst>
            </a:pPr>
            <a:r>
              <a:rPr lang="de-DE" altLang="en-US" sz="2400" i="1" u="sng">
                <a:solidFill>
                  <a:srgbClr val="000000"/>
                </a:solidFill>
                <a:latin typeface="Times New Roman" pitchFamily="18" charset="0"/>
                <a:cs typeface="Times New Roman" pitchFamily="18" charset="0"/>
              </a:rPr>
              <a:t>a. Hoàn cảnh sáng tác</a:t>
            </a:r>
            <a:r>
              <a:rPr lang="de-DE" altLang="en-US" sz="2400" u="sng">
                <a:solidFill>
                  <a:srgbClr val="000000"/>
                </a:solidFill>
                <a:latin typeface="Times New Roman" pitchFamily="18" charset="0"/>
                <a:cs typeface="Times New Roman" pitchFamily="18" charset="0"/>
              </a:rPr>
              <a:t>: </a:t>
            </a:r>
            <a:endParaRPr lang="en-US" altLang="en-US" sz="2400">
              <a:solidFill>
                <a:srgbClr val="000000"/>
              </a:solidFill>
              <a:latin typeface="Times New Roman" pitchFamily="18" charset="0"/>
              <a:cs typeface="Times New Roman" pitchFamily="18" charset="0"/>
            </a:endParaRPr>
          </a:p>
        </p:txBody>
      </p:sp>
      <p:cxnSp>
        <p:nvCxnSpPr>
          <p:cNvPr id="4" name="Straight Connector 3"/>
          <p:cNvCxnSpPr/>
          <p:nvPr/>
        </p:nvCxnSpPr>
        <p:spPr>
          <a:xfrm>
            <a:off x="4572000" y="584200"/>
            <a:ext cx="0" cy="6273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6325" name="Rectangle 5"/>
          <p:cNvSpPr>
            <a:spLocks noChangeArrowheads="1"/>
          </p:cNvSpPr>
          <p:nvPr/>
        </p:nvSpPr>
        <p:spPr bwMode="auto">
          <a:xfrm>
            <a:off x="84138" y="3886200"/>
            <a:ext cx="45720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tabLst>
                <a:tab pos="5862638" algn="r"/>
              </a:tabLst>
            </a:pPr>
            <a:r>
              <a:rPr lang="de-DE" altLang="en-US" sz="2400">
                <a:solidFill>
                  <a:srgbClr val="000000"/>
                </a:solidFill>
                <a:latin typeface="Times New Roman" pitchFamily="18" charset="0"/>
                <a:cs typeface="Times New Roman" pitchFamily="18" charset="0"/>
              </a:rPr>
              <a:t>- Năm 1948 </a:t>
            </a:r>
            <a:endParaRPr lang="en-US" altLang="en-US" sz="2400">
              <a:solidFill>
                <a:srgbClr val="000000"/>
              </a:solidFill>
              <a:latin typeface="Times New Roman" pitchFamily="18" charset="0"/>
              <a:cs typeface="Times New Roman" pitchFamily="18" charset="0"/>
            </a:endParaRPr>
          </a:p>
          <a:p>
            <a:pPr algn="just" eaLnBrk="1" hangingPunct="1">
              <a:tabLst>
                <a:tab pos="5862638" algn="r"/>
              </a:tabLst>
            </a:pPr>
            <a:r>
              <a:rPr lang="de-DE" altLang="en-US" sz="2400">
                <a:solidFill>
                  <a:srgbClr val="000000"/>
                </a:solidFill>
                <a:latin typeface="Times New Roman" pitchFamily="18" charset="0"/>
                <a:cs typeface="Times New Roman" pitchFamily="18" charset="0"/>
              </a:rPr>
              <a:t>- Thời kỳ đầu cuộc kháng chiến chống Pháp</a:t>
            </a:r>
            <a:endParaRPr lang="en-US" altLang="en-US" sz="2400">
              <a:solidFill>
                <a:srgbClr val="000000"/>
              </a:solidFill>
              <a:latin typeface="Times New Roman" pitchFamily="18" charset="0"/>
              <a:cs typeface="Times New Roman" pitchFamily="18" charset="0"/>
            </a:endParaRPr>
          </a:p>
          <a:p>
            <a:pPr algn="just" eaLnBrk="1" hangingPunct="1">
              <a:tabLst>
                <a:tab pos="5862638" algn="r"/>
              </a:tabLst>
            </a:pPr>
            <a:r>
              <a:rPr lang="de-DE" altLang="en-US" sz="2400" i="1" u="sng">
                <a:solidFill>
                  <a:srgbClr val="000000"/>
                </a:solidFill>
                <a:latin typeface="Times New Roman" pitchFamily="18" charset="0"/>
                <a:cs typeface="Times New Roman" pitchFamily="18" charset="0"/>
              </a:rPr>
              <a:t>b. Đọc, tìm hiểu từ khó</a:t>
            </a:r>
            <a:endParaRPr lang="en-US" altLang="en-US" sz="2400">
              <a:solidFill>
                <a:srgbClr val="000000"/>
              </a:solidFill>
              <a:latin typeface="Times New Roman" pitchFamily="18" charset="0"/>
              <a:cs typeface="Times New Roman" pitchFamily="18" charset="0"/>
            </a:endParaRPr>
          </a:p>
          <a:p>
            <a:pPr algn="just" eaLnBrk="1" hangingPunct="1">
              <a:tabLst>
                <a:tab pos="5862638" algn="r"/>
              </a:tabLst>
            </a:pPr>
            <a:r>
              <a:rPr lang="de-DE" altLang="en-US" sz="2400" i="1">
                <a:solidFill>
                  <a:srgbClr val="000000"/>
                </a:solidFill>
                <a:latin typeface="Times New Roman" pitchFamily="18" charset="0"/>
                <a:cs typeface="Times New Roman" pitchFamily="18" charset="0"/>
              </a:rPr>
              <a:t> </a:t>
            </a:r>
            <a:r>
              <a:rPr lang="de-DE" altLang="en-US" sz="2400" i="1" u="sng">
                <a:solidFill>
                  <a:srgbClr val="000000"/>
                </a:solidFill>
                <a:latin typeface="Times New Roman" pitchFamily="18" charset="0"/>
                <a:cs typeface="Times New Roman" pitchFamily="18" charset="0"/>
              </a:rPr>
              <a:t>c.Thể thơ</a:t>
            </a:r>
            <a:r>
              <a:rPr lang="de-DE" altLang="en-US" sz="2400" i="1">
                <a:solidFill>
                  <a:srgbClr val="000000"/>
                </a:solidFill>
                <a:latin typeface="Times New Roman" pitchFamily="18" charset="0"/>
                <a:cs typeface="Times New Roman" pitchFamily="18" charset="0"/>
              </a:rPr>
              <a:t>:</a:t>
            </a:r>
            <a:r>
              <a:rPr lang="de-DE" altLang="en-US" sz="2400">
                <a:solidFill>
                  <a:srgbClr val="000000"/>
                </a:solidFill>
                <a:latin typeface="Times New Roman" pitchFamily="18" charset="0"/>
                <a:cs typeface="Times New Roman" pitchFamily="18" charset="0"/>
              </a:rPr>
              <a:t> </a:t>
            </a:r>
            <a:endParaRPr lang="en-US" altLang="en-US" sz="2400">
              <a:solidFill>
                <a:srgbClr val="000000"/>
              </a:solidFill>
              <a:latin typeface="Times New Roman" pitchFamily="18" charset="0"/>
              <a:cs typeface="Times New Roman" pitchFamily="18" charset="0"/>
            </a:endParaRPr>
          </a:p>
        </p:txBody>
      </p:sp>
      <p:pic>
        <p:nvPicPr>
          <p:cNvPr id="56326" name="Picture 14" descr="DSC0314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73863" y="1227138"/>
            <a:ext cx="2065337"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7" name="Picture 10" descr="tap tho dau sung trang tre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600" y="754063"/>
            <a:ext cx="1744663" cy="3089275"/>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56328" name="Rectangle 11"/>
          <p:cNvSpPr>
            <a:spLocks noChangeArrowheads="1"/>
          </p:cNvSpPr>
          <p:nvPr/>
        </p:nvSpPr>
        <p:spPr bwMode="auto">
          <a:xfrm>
            <a:off x="1447800" y="5413375"/>
            <a:ext cx="1403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just" eaLnBrk="1" hangingPunct="1">
              <a:tabLst>
                <a:tab pos="5862638" algn="r"/>
              </a:tabLst>
            </a:pPr>
            <a:r>
              <a:rPr lang="de-DE" altLang="en-US" sz="2400">
                <a:solidFill>
                  <a:srgbClr val="000000"/>
                </a:solidFill>
                <a:latin typeface="Times New Roman" pitchFamily="18" charset="0"/>
                <a:cs typeface="Times New Roman" pitchFamily="18" charset="0"/>
              </a:rPr>
              <a:t>Thơ tự do</a:t>
            </a:r>
            <a:endParaRPr lang="en-US" altLang="en-US" sz="2400">
              <a:solidFill>
                <a:srgbClr val="000000"/>
              </a:solidFill>
              <a:latin typeface="Times New Roman" pitchFamily="18" charset="0"/>
              <a:cs typeface="Times New Roman" pitchFamily="18" charset="0"/>
            </a:endParaRPr>
          </a:p>
        </p:txBody>
      </p:sp>
      <p:sp>
        <p:nvSpPr>
          <p:cNvPr id="56329" name="Rectangle 12"/>
          <p:cNvSpPr>
            <a:spLocks noChangeArrowheads="1"/>
          </p:cNvSpPr>
          <p:nvPr/>
        </p:nvSpPr>
        <p:spPr bwMode="auto">
          <a:xfrm>
            <a:off x="109538" y="5911850"/>
            <a:ext cx="14049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de-DE" altLang="en-US" sz="2400" i="1" u="sng">
                <a:solidFill>
                  <a:srgbClr val="000000"/>
                </a:solidFill>
                <a:latin typeface="Times New Roman" pitchFamily="18" charset="0"/>
                <a:cs typeface="Times New Roman" pitchFamily="18" charset="0"/>
              </a:rPr>
              <a:t>c. Bố cục</a:t>
            </a:r>
            <a:r>
              <a:rPr lang="de-DE" altLang="en-US" sz="2400">
                <a:solidFill>
                  <a:srgbClr val="000000"/>
                </a:solidFill>
                <a:latin typeface="Times New Roman" pitchFamily="18" charset="0"/>
                <a:cs typeface="Times New Roman" pitchFamily="18" charset="0"/>
              </a:rPr>
              <a:t>:</a:t>
            </a:r>
            <a:endParaRPr lang="en-US" altLang="en-US" sz="2400">
              <a:solidFill>
                <a:srgbClr val="000000"/>
              </a:solidFill>
            </a:endParaRPr>
          </a:p>
        </p:txBody>
      </p:sp>
      <p:sp>
        <p:nvSpPr>
          <p:cNvPr id="14" name="Rectangle 13"/>
          <p:cNvSpPr>
            <a:spLocks noChangeArrowheads="1"/>
          </p:cNvSpPr>
          <p:nvPr/>
        </p:nvSpPr>
        <p:spPr bwMode="auto">
          <a:xfrm>
            <a:off x="1376363" y="5913438"/>
            <a:ext cx="1989137"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tabLst>
                <a:tab pos="5862638" algn="r"/>
              </a:tabLst>
            </a:pPr>
            <a:r>
              <a:rPr lang="de-DE" altLang="en-US" sz="2400">
                <a:solidFill>
                  <a:srgbClr val="000000"/>
                </a:solidFill>
                <a:latin typeface="Times New Roman" pitchFamily="18" charset="0"/>
                <a:cs typeface="Times New Roman" pitchFamily="18" charset="0"/>
              </a:rPr>
              <a:t>3 phần</a:t>
            </a:r>
            <a:endParaRPr lang="en-US" altLang="en-US" sz="2400">
              <a:solidFill>
                <a:srgbClr val="000000"/>
              </a:solidFill>
              <a:latin typeface="Times New Roman" pitchFamily="18" charset="0"/>
              <a:cs typeface="Times New Roman" pitchFamily="18" charset="0"/>
            </a:endParaRPr>
          </a:p>
          <a:p>
            <a:pPr algn="just" eaLnBrk="1" hangingPunct="1">
              <a:tabLst>
                <a:tab pos="5862638" algn="r"/>
              </a:tabLst>
            </a:pPr>
            <a:r>
              <a:rPr lang="fr-FR" altLang="en-US" b="1">
                <a:solidFill>
                  <a:srgbClr val="000000"/>
                </a:solidFill>
                <a:latin typeface="Times New Roman" pitchFamily="18" charset="0"/>
                <a:cs typeface="Times New Roman" pitchFamily="18" charset="0"/>
              </a:rPr>
              <a:t> </a:t>
            </a:r>
            <a:endParaRPr lang="en-US" altLang="en-US" sz="1600">
              <a:solidFill>
                <a:srgbClr val="000000"/>
              </a:solidFill>
              <a:latin typeface="Times New Roman" pitchFamily="18" charset="0"/>
              <a:cs typeface="Times New Roman" pitchFamily="18" charset="0"/>
            </a:endParaRPr>
          </a:p>
        </p:txBody>
      </p:sp>
      <p:sp>
        <p:nvSpPr>
          <p:cNvPr id="11" name="TextBox 3"/>
          <p:cNvSpPr txBox="1">
            <a:spLocks noChangeArrowheads="1"/>
          </p:cNvSpPr>
          <p:nvPr/>
        </p:nvSpPr>
        <p:spPr bwMode="auto">
          <a:xfrm>
            <a:off x="0" y="0"/>
            <a:ext cx="9144000" cy="584200"/>
          </a:xfrm>
          <a:prstGeom prst="rect">
            <a:avLst/>
          </a:prstGeom>
          <a:blipFill dpi="0" rotWithShape="1">
            <a:blip r:embed="rId4" cstate="print"/>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700">
                <a:solidFill>
                  <a:schemeClr val="tx1"/>
                </a:solidFill>
                <a:latin typeface="Arial" charset="0"/>
                <a:cs typeface="Arial" charset="0"/>
              </a:defRPr>
            </a:lvl2pPr>
            <a:lvl3pPr>
              <a:defRPr sz="23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dirty="0" smtClean="0">
                <a:solidFill>
                  <a:srgbClr val="C00000"/>
                </a:solidFill>
                <a:latin typeface="Times New Roman" pitchFamily="18" charset="0"/>
                <a:cs typeface="Times New Roman" pitchFamily="18" charset="0"/>
              </a:rPr>
              <a:t>                      </a:t>
            </a:r>
            <a:r>
              <a:rPr lang="en-US" altLang="en-US" b="1" dirty="0" smtClean="0">
                <a:solidFill>
                  <a:srgbClr val="C00000"/>
                </a:solidFill>
                <a:latin typeface="Times New Roman" pitchFamily="18" charset="0"/>
                <a:cs typeface="Times New Roman" pitchFamily="18" charset="0"/>
              </a:rPr>
              <a:t>ĐỒNG </a:t>
            </a:r>
            <a:r>
              <a:rPr lang="en-US" altLang="en-US" b="1" dirty="0">
                <a:solidFill>
                  <a:srgbClr val="C00000"/>
                </a:solidFill>
                <a:latin typeface="Times New Roman" pitchFamily="18" charset="0"/>
                <a:cs typeface="Times New Roman" pitchFamily="18" charset="0"/>
              </a:rPr>
              <a:t>CHÍ  </a:t>
            </a:r>
            <a:r>
              <a:rPr lang="en-US" altLang="en-US" dirty="0" smtClean="0">
                <a:solidFill>
                  <a:srgbClr val="C00000"/>
                </a:solidFill>
                <a:latin typeface="Times New Roman" pitchFamily="18" charset="0"/>
                <a:cs typeface="Times New Roman" pitchFamily="18" charset="0"/>
              </a:rPr>
              <a:t>(</a:t>
            </a:r>
            <a:r>
              <a:rPr lang="en-US" altLang="en-US" dirty="0" err="1" smtClean="0">
                <a:solidFill>
                  <a:srgbClr val="C00000"/>
                </a:solidFill>
                <a:latin typeface="Times New Roman" pitchFamily="18" charset="0"/>
                <a:cs typeface="Times New Roman" pitchFamily="18" charset="0"/>
              </a:rPr>
              <a:t>Chính</a:t>
            </a:r>
            <a:r>
              <a:rPr lang="en-US" altLang="en-US" dirty="0" smtClean="0">
                <a:solidFill>
                  <a:srgbClr val="C00000"/>
                </a:solidFill>
                <a:latin typeface="Times New Roman" pitchFamily="18" charset="0"/>
                <a:cs typeface="Times New Roman" pitchFamily="18" charset="0"/>
              </a:rPr>
              <a:t> </a:t>
            </a:r>
            <a:r>
              <a:rPr lang="en-US" altLang="en-US" dirty="0" err="1" smtClean="0">
                <a:solidFill>
                  <a:srgbClr val="C00000"/>
                </a:solidFill>
                <a:latin typeface="Times New Roman" pitchFamily="18" charset="0"/>
                <a:cs typeface="Times New Roman" pitchFamily="18" charset="0"/>
              </a:rPr>
              <a:t>Hữu</a:t>
            </a:r>
            <a:r>
              <a:rPr lang="en-US" altLang="en-US" dirty="0">
                <a:solidFill>
                  <a:srgbClr val="C00000"/>
                </a:solidFill>
                <a:latin typeface="Times New Roman" pitchFamily="18" charset="0"/>
                <a:cs typeface="Times New Roman" pitchFamily="18" charset="0"/>
              </a:rPr>
              <a:t>)</a:t>
            </a:r>
          </a:p>
        </p:txBody>
      </p:sp>
    </p:spTree>
    <p:extLst>
      <p:ext uri="{BB962C8B-B14F-4D97-AF65-F5344CB8AC3E}">
        <p14:creationId xmlns:p14="http://schemas.microsoft.com/office/powerpoint/2010/main" val="31879541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smtClean="0"/>
          </a:p>
        </p:txBody>
      </p:sp>
      <p:sp>
        <p:nvSpPr>
          <p:cNvPr id="3" name="Content Placeholder 2"/>
          <p:cNvSpPr>
            <a:spLocks noGrp="1"/>
          </p:cNvSpPr>
          <p:nvPr>
            <p:ph idx="1"/>
          </p:nvPr>
        </p:nvSpPr>
        <p:spPr/>
        <p:txBody>
          <a:bodyPr/>
          <a:lstStyle/>
          <a:p>
            <a:endParaRPr lang="en-US" smtClean="0"/>
          </a:p>
        </p:txBody>
      </p:sp>
      <p:pic>
        <p:nvPicPr>
          <p:cNvPr id="4" name="Picture 14" descr="dau sung trang tre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9050"/>
            <a:ext cx="9118600" cy="6838950"/>
          </a:xfrm>
          <a:prstGeom prst="rect">
            <a:avLst/>
          </a:prstGeom>
          <a:noFill/>
          <a:ln w="9525">
            <a:solidFill>
              <a:srgbClr val="660033"/>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665689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Box 3"/>
          <p:cNvSpPr txBox="1">
            <a:spLocks noChangeArrowheads="1"/>
          </p:cNvSpPr>
          <p:nvPr/>
        </p:nvSpPr>
        <p:spPr bwMode="auto">
          <a:xfrm>
            <a:off x="0" y="0"/>
            <a:ext cx="9144000" cy="584200"/>
          </a:xfrm>
          <a:prstGeom prst="rect">
            <a:avLst/>
          </a:prstGeom>
          <a:blipFill dpi="0" rotWithShape="1">
            <a:blip r:embed="rId2" cstate="print"/>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700">
                <a:solidFill>
                  <a:schemeClr val="tx1"/>
                </a:solidFill>
                <a:latin typeface="Arial" charset="0"/>
                <a:cs typeface="Arial" charset="0"/>
              </a:defRPr>
            </a:lvl2pPr>
            <a:lvl3pPr>
              <a:defRPr sz="23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dirty="0" smtClean="0">
                <a:solidFill>
                  <a:srgbClr val="C00000"/>
                </a:solidFill>
                <a:latin typeface="Times New Roman" pitchFamily="18" charset="0"/>
                <a:cs typeface="Times New Roman" pitchFamily="18" charset="0"/>
              </a:rPr>
              <a:t>                      </a:t>
            </a:r>
            <a:r>
              <a:rPr lang="en-US" altLang="en-US" b="1" dirty="0" smtClean="0">
                <a:solidFill>
                  <a:srgbClr val="C00000"/>
                </a:solidFill>
                <a:latin typeface="Times New Roman" pitchFamily="18" charset="0"/>
                <a:cs typeface="Times New Roman" pitchFamily="18" charset="0"/>
              </a:rPr>
              <a:t>ĐỒNG </a:t>
            </a:r>
            <a:r>
              <a:rPr lang="en-US" altLang="en-US" b="1" dirty="0">
                <a:solidFill>
                  <a:srgbClr val="C00000"/>
                </a:solidFill>
                <a:latin typeface="Times New Roman" pitchFamily="18" charset="0"/>
                <a:cs typeface="Times New Roman" pitchFamily="18" charset="0"/>
              </a:rPr>
              <a:t>CHÍ  </a:t>
            </a:r>
            <a:r>
              <a:rPr lang="en-US" altLang="en-US" dirty="0" smtClean="0">
                <a:solidFill>
                  <a:srgbClr val="C00000"/>
                </a:solidFill>
                <a:latin typeface="Times New Roman" pitchFamily="18" charset="0"/>
                <a:cs typeface="Times New Roman" pitchFamily="18" charset="0"/>
              </a:rPr>
              <a:t>(</a:t>
            </a:r>
            <a:r>
              <a:rPr lang="en-US" altLang="en-US" dirty="0" err="1" smtClean="0">
                <a:solidFill>
                  <a:srgbClr val="C00000"/>
                </a:solidFill>
                <a:latin typeface="Times New Roman" pitchFamily="18" charset="0"/>
                <a:cs typeface="Times New Roman" pitchFamily="18" charset="0"/>
              </a:rPr>
              <a:t>Chính</a:t>
            </a:r>
            <a:r>
              <a:rPr lang="en-US" altLang="en-US" dirty="0" smtClean="0">
                <a:solidFill>
                  <a:srgbClr val="C00000"/>
                </a:solidFill>
                <a:latin typeface="Times New Roman" pitchFamily="18" charset="0"/>
                <a:cs typeface="Times New Roman" pitchFamily="18" charset="0"/>
              </a:rPr>
              <a:t> </a:t>
            </a:r>
            <a:r>
              <a:rPr lang="en-US" altLang="en-US" dirty="0" err="1" smtClean="0">
                <a:solidFill>
                  <a:srgbClr val="C00000"/>
                </a:solidFill>
                <a:latin typeface="Times New Roman" pitchFamily="18" charset="0"/>
                <a:cs typeface="Times New Roman" pitchFamily="18" charset="0"/>
              </a:rPr>
              <a:t>Hữu</a:t>
            </a:r>
            <a:r>
              <a:rPr lang="en-US" altLang="en-US" dirty="0">
                <a:solidFill>
                  <a:srgbClr val="C00000"/>
                </a:solidFill>
                <a:latin typeface="Times New Roman" pitchFamily="18" charset="0"/>
                <a:cs typeface="Times New Roman" pitchFamily="18" charset="0"/>
              </a:rPr>
              <a:t>)</a:t>
            </a:r>
          </a:p>
        </p:txBody>
      </p:sp>
      <p:sp>
        <p:nvSpPr>
          <p:cNvPr id="57347" name="Rectangle 1"/>
          <p:cNvSpPr>
            <a:spLocks noChangeArrowheads="1"/>
          </p:cNvSpPr>
          <p:nvPr/>
        </p:nvSpPr>
        <p:spPr bwMode="auto">
          <a:xfrm>
            <a:off x="50800" y="584200"/>
            <a:ext cx="4572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tabLst>
                <a:tab pos="5862638" algn="r"/>
              </a:tabLst>
            </a:pPr>
            <a:r>
              <a:rPr lang="de-DE" altLang="en-US" b="1">
                <a:solidFill>
                  <a:srgbClr val="000000"/>
                </a:solidFill>
                <a:latin typeface="Times New Roman" pitchFamily="18" charset="0"/>
                <a:cs typeface="Times New Roman" pitchFamily="18" charset="0"/>
              </a:rPr>
              <a:t>I. Tìm hiểu chung.</a:t>
            </a:r>
            <a:endParaRPr lang="en-US" altLang="en-US">
              <a:solidFill>
                <a:srgbClr val="000000"/>
              </a:solidFill>
              <a:latin typeface="Times New Roman" pitchFamily="18" charset="0"/>
              <a:cs typeface="Times New Roman" pitchFamily="18" charset="0"/>
            </a:endParaRPr>
          </a:p>
          <a:p>
            <a:pPr algn="just" eaLnBrk="1" hangingPunct="1">
              <a:tabLst>
                <a:tab pos="5862638" algn="r"/>
              </a:tabLst>
            </a:pPr>
            <a:r>
              <a:rPr lang="de-DE" altLang="en-US" b="1" i="1" u="sng">
                <a:solidFill>
                  <a:srgbClr val="000000"/>
                </a:solidFill>
                <a:latin typeface="Times New Roman" pitchFamily="18" charset="0"/>
                <a:cs typeface="Times New Roman" pitchFamily="18" charset="0"/>
              </a:rPr>
              <a:t>1. Tác giả</a:t>
            </a:r>
            <a:endParaRPr lang="en-US" altLang="en-US">
              <a:solidFill>
                <a:srgbClr val="000000"/>
              </a:solidFill>
              <a:latin typeface="Times New Roman" pitchFamily="18" charset="0"/>
              <a:cs typeface="Times New Roman" pitchFamily="18" charset="0"/>
            </a:endParaRPr>
          </a:p>
          <a:p>
            <a:pPr algn="just" eaLnBrk="1" hangingPunct="1">
              <a:tabLst>
                <a:tab pos="5862638" algn="r"/>
              </a:tabLst>
            </a:pPr>
            <a:r>
              <a:rPr lang="de-DE" altLang="en-US" b="1" i="1" u="sng">
                <a:solidFill>
                  <a:srgbClr val="000000"/>
                </a:solidFill>
                <a:latin typeface="Times New Roman" pitchFamily="18" charset="0"/>
                <a:cs typeface="Times New Roman" pitchFamily="18" charset="0"/>
              </a:rPr>
              <a:t>2. Tác phẩm:</a:t>
            </a:r>
            <a:endParaRPr lang="en-US" altLang="en-US">
              <a:solidFill>
                <a:srgbClr val="000000"/>
              </a:solidFill>
              <a:latin typeface="Times New Roman" pitchFamily="18" charset="0"/>
              <a:cs typeface="Times New Roman" pitchFamily="18" charset="0"/>
            </a:endParaRPr>
          </a:p>
        </p:txBody>
      </p:sp>
      <p:cxnSp>
        <p:nvCxnSpPr>
          <p:cNvPr id="4" name="Straight Connector 3"/>
          <p:cNvCxnSpPr/>
          <p:nvPr/>
        </p:nvCxnSpPr>
        <p:spPr>
          <a:xfrm>
            <a:off x="4386263" y="584200"/>
            <a:ext cx="0" cy="6273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Rectangle 2"/>
          <p:cNvSpPr>
            <a:spLocks noChangeArrowheads="1"/>
          </p:cNvSpPr>
          <p:nvPr/>
        </p:nvSpPr>
        <p:spPr bwMode="auto">
          <a:xfrm>
            <a:off x="0" y="1508125"/>
            <a:ext cx="4368800"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tabLst>
                <a:tab pos="5862638" algn="r"/>
              </a:tabLst>
            </a:pPr>
            <a:r>
              <a:rPr lang="fr-FR" altLang="en-US" b="1" dirty="0">
                <a:latin typeface="Times New Roman" pitchFamily="18" charset="0"/>
                <a:cs typeface="Times New Roman" pitchFamily="18" charset="0"/>
              </a:rPr>
              <a:t>II. </a:t>
            </a:r>
            <a:r>
              <a:rPr lang="fr-FR" altLang="en-US" b="1" dirty="0" err="1">
                <a:latin typeface="Times New Roman" pitchFamily="18" charset="0"/>
                <a:cs typeface="Times New Roman" pitchFamily="18" charset="0"/>
              </a:rPr>
              <a:t>Đọc</a:t>
            </a:r>
            <a:r>
              <a:rPr lang="fr-FR" altLang="en-US" b="1" dirty="0">
                <a:latin typeface="Times New Roman" pitchFamily="18" charset="0"/>
                <a:cs typeface="Times New Roman" pitchFamily="18" charset="0"/>
              </a:rPr>
              <a:t>- </a:t>
            </a:r>
            <a:r>
              <a:rPr lang="fr-FR" altLang="en-US" b="1" dirty="0" err="1">
                <a:latin typeface="Times New Roman" pitchFamily="18" charset="0"/>
                <a:cs typeface="Times New Roman" pitchFamily="18" charset="0"/>
              </a:rPr>
              <a:t>hiểu</a:t>
            </a:r>
            <a:r>
              <a:rPr lang="fr-FR" altLang="en-US" b="1" dirty="0">
                <a:latin typeface="Times New Roman" pitchFamily="18" charset="0"/>
                <a:cs typeface="Times New Roman" pitchFamily="18" charset="0"/>
              </a:rPr>
              <a:t> </a:t>
            </a:r>
            <a:r>
              <a:rPr lang="fr-FR" altLang="en-US" b="1" dirty="0" err="1">
                <a:latin typeface="Times New Roman" pitchFamily="18" charset="0"/>
                <a:cs typeface="Times New Roman" pitchFamily="18" charset="0"/>
              </a:rPr>
              <a:t>văn</a:t>
            </a:r>
            <a:r>
              <a:rPr lang="fr-FR" altLang="en-US" b="1" dirty="0">
                <a:latin typeface="Times New Roman" pitchFamily="18" charset="0"/>
                <a:cs typeface="Times New Roman" pitchFamily="18" charset="0"/>
              </a:rPr>
              <a:t> </a:t>
            </a:r>
            <a:r>
              <a:rPr lang="fr-FR" altLang="en-US" b="1" dirty="0" err="1">
                <a:latin typeface="Times New Roman" pitchFamily="18" charset="0"/>
                <a:cs typeface="Times New Roman" pitchFamily="18" charset="0"/>
              </a:rPr>
              <a:t>bản</a:t>
            </a:r>
            <a:endParaRPr lang="en-US" altLang="en-US" dirty="0">
              <a:latin typeface="Times New Roman" pitchFamily="18" charset="0"/>
              <a:cs typeface="Times New Roman" pitchFamily="18" charset="0"/>
            </a:endParaRPr>
          </a:p>
          <a:p>
            <a:pPr algn="just" eaLnBrk="1" hangingPunct="1">
              <a:tabLst>
                <a:tab pos="5862638" algn="r"/>
              </a:tabLst>
            </a:pPr>
            <a:r>
              <a:rPr lang="de-DE" altLang="en-US" b="1" i="1" u="sng" dirty="0">
                <a:latin typeface="Times New Roman" pitchFamily="18" charset="0"/>
                <a:cs typeface="Times New Roman" pitchFamily="18" charset="0"/>
              </a:rPr>
              <a:t>1  Cơ sở  của  tình đồng chí.</a:t>
            </a:r>
            <a:endParaRPr lang="en-US" altLang="en-US" dirty="0">
              <a:latin typeface="Times New Roman" pitchFamily="18" charset="0"/>
              <a:cs typeface="Times New Roman" pitchFamily="18" charset="0"/>
            </a:endParaRPr>
          </a:p>
          <a:p>
            <a:pPr algn="just" eaLnBrk="1" hangingPunct="1">
              <a:tabLst>
                <a:tab pos="5862638" algn="r"/>
              </a:tabLst>
            </a:pPr>
            <a:r>
              <a:rPr lang="fr-FR" altLang="en-US" dirty="0">
                <a:latin typeface="Times New Roman" pitchFamily="18" charset="0"/>
                <a:cs typeface="Times New Roman" pitchFamily="18" charset="0"/>
              </a:rPr>
              <a:t>- </a:t>
            </a:r>
            <a:r>
              <a:rPr lang="fr-FR" altLang="en-US" dirty="0" err="1">
                <a:latin typeface="Times New Roman" pitchFamily="18" charset="0"/>
                <a:cs typeface="Times New Roman" pitchFamily="18" charset="0"/>
              </a:rPr>
              <a:t>Cùng</a:t>
            </a:r>
            <a:r>
              <a:rPr lang="fr-FR" altLang="en-US" dirty="0">
                <a:latin typeface="Times New Roman" pitchFamily="18" charset="0"/>
                <a:cs typeface="Times New Roman" pitchFamily="18" charset="0"/>
              </a:rPr>
              <a:t> </a:t>
            </a:r>
            <a:r>
              <a:rPr lang="fr-FR" altLang="en-US" dirty="0" err="1">
                <a:latin typeface="Times New Roman" pitchFamily="18" charset="0"/>
                <a:cs typeface="Times New Roman" pitchFamily="18" charset="0"/>
              </a:rPr>
              <a:t>chung</a:t>
            </a:r>
            <a:r>
              <a:rPr lang="fr-FR" altLang="en-US" dirty="0">
                <a:latin typeface="Times New Roman" pitchFamily="18" charset="0"/>
                <a:cs typeface="Times New Roman" pitchFamily="18" charset="0"/>
              </a:rPr>
              <a:t> </a:t>
            </a:r>
            <a:r>
              <a:rPr lang="fr-FR" altLang="en-US" dirty="0" err="1">
                <a:latin typeface="Times New Roman" pitchFamily="18" charset="0"/>
                <a:cs typeface="Times New Roman" pitchFamily="18" charset="0"/>
              </a:rPr>
              <a:t>giai</a:t>
            </a:r>
            <a:r>
              <a:rPr lang="fr-FR" altLang="en-US" dirty="0">
                <a:latin typeface="Times New Roman" pitchFamily="18" charset="0"/>
                <a:cs typeface="Times New Roman" pitchFamily="18" charset="0"/>
              </a:rPr>
              <a:t> </a:t>
            </a:r>
            <a:r>
              <a:rPr lang="fr-FR" altLang="en-US" dirty="0" err="1">
                <a:latin typeface="Times New Roman" pitchFamily="18" charset="0"/>
                <a:cs typeface="Times New Roman" pitchFamily="18" charset="0"/>
              </a:rPr>
              <a:t>cấp</a:t>
            </a:r>
            <a:r>
              <a:rPr lang="fr-FR" altLang="en-US" dirty="0">
                <a:latin typeface="Times New Roman" pitchFamily="18" charset="0"/>
                <a:cs typeface="Times New Roman" pitchFamily="18" charset="0"/>
              </a:rPr>
              <a:t> : Là </a:t>
            </a:r>
            <a:r>
              <a:rPr lang="fr-FR" altLang="en-US" dirty="0" err="1">
                <a:latin typeface="Times New Roman" pitchFamily="18" charset="0"/>
                <a:cs typeface="Times New Roman" pitchFamily="18" charset="0"/>
              </a:rPr>
              <a:t>những</a:t>
            </a:r>
            <a:r>
              <a:rPr lang="fr-FR" altLang="en-US" dirty="0">
                <a:latin typeface="Times New Roman" pitchFamily="18" charset="0"/>
                <a:cs typeface="Times New Roman" pitchFamily="18" charset="0"/>
              </a:rPr>
              <a:t> </a:t>
            </a:r>
            <a:r>
              <a:rPr lang="fr-FR" altLang="en-US" dirty="0" err="1">
                <a:latin typeface="Times New Roman" pitchFamily="18" charset="0"/>
                <a:cs typeface="Times New Roman" pitchFamily="18" charset="0"/>
              </a:rPr>
              <a:t>người</a:t>
            </a:r>
            <a:r>
              <a:rPr lang="fr-FR" altLang="en-US" dirty="0">
                <a:latin typeface="Times New Roman" pitchFamily="18" charset="0"/>
                <a:cs typeface="Times New Roman" pitchFamily="18" charset="0"/>
              </a:rPr>
              <a:t> </a:t>
            </a:r>
            <a:r>
              <a:rPr lang="fr-FR" altLang="en-US" dirty="0" err="1">
                <a:latin typeface="Times New Roman" pitchFamily="18" charset="0"/>
                <a:cs typeface="Times New Roman" pitchFamily="18" charset="0"/>
              </a:rPr>
              <a:t>nông</a:t>
            </a:r>
            <a:r>
              <a:rPr lang="fr-FR" altLang="en-US" dirty="0">
                <a:latin typeface="Times New Roman" pitchFamily="18" charset="0"/>
                <a:cs typeface="Times New Roman" pitchFamily="18" charset="0"/>
              </a:rPr>
              <a:t> </a:t>
            </a:r>
            <a:r>
              <a:rPr lang="fr-FR" altLang="en-US" dirty="0" err="1">
                <a:latin typeface="Times New Roman" pitchFamily="18" charset="0"/>
                <a:cs typeface="Times New Roman" pitchFamily="18" charset="0"/>
              </a:rPr>
              <a:t>dân</a:t>
            </a:r>
            <a:r>
              <a:rPr lang="fr-FR" altLang="en-US" dirty="0">
                <a:latin typeface="Times New Roman" pitchFamily="18" charset="0"/>
                <a:cs typeface="Times New Roman" pitchFamily="18" charset="0"/>
              </a:rPr>
              <a:t>  </a:t>
            </a:r>
            <a:r>
              <a:rPr lang="fr-FR" altLang="en-US" dirty="0" err="1">
                <a:latin typeface="Times New Roman" pitchFamily="18" charset="0"/>
                <a:cs typeface="Times New Roman" pitchFamily="18" charset="0"/>
              </a:rPr>
              <a:t>mặc</a:t>
            </a:r>
            <a:r>
              <a:rPr lang="fr-FR" altLang="en-US" dirty="0">
                <a:latin typeface="Times New Roman" pitchFamily="18" charset="0"/>
                <a:cs typeface="Times New Roman" pitchFamily="18" charset="0"/>
              </a:rPr>
              <a:t> </a:t>
            </a:r>
            <a:r>
              <a:rPr lang="fr-FR" altLang="en-US" dirty="0" err="1">
                <a:latin typeface="Times New Roman" pitchFamily="18" charset="0"/>
                <a:cs typeface="Times New Roman" pitchFamily="18" charset="0"/>
              </a:rPr>
              <a:t>áo</a:t>
            </a:r>
            <a:r>
              <a:rPr lang="fr-FR" altLang="en-US" dirty="0">
                <a:latin typeface="Times New Roman" pitchFamily="18" charset="0"/>
                <a:cs typeface="Times New Roman" pitchFamily="18" charset="0"/>
              </a:rPr>
              <a:t> </a:t>
            </a:r>
            <a:r>
              <a:rPr lang="fr-FR" altLang="en-US" dirty="0" err="1">
                <a:latin typeface="Times New Roman" pitchFamily="18" charset="0"/>
                <a:cs typeface="Times New Roman" pitchFamily="18" charset="0"/>
              </a:rPr>
              <a:t>lính</a:t>
            </a:r>
            <a:endParaRPr lang="en-US" altLang="en-US" dirty="0">
              <a:latin typeface="Times New Roman" pitchFamily="18" charset="0"/>
              <a:cs typeface="Times New Roman" pitchFamily="18" charset="0"/>
            </a:endParaRPr>
          </a:p>
          <a:p>
            <a:pPr algn="just" eaLnBrk="1" hangingPunct="1">
              <a:tabLst>
                <a:tab pos="5862638" algn="r"/>
              </a:tabLst>
            </a:pPr>
            <a:r>
              <a:rPr lang="fr-FR" altLang="en-US" dirty="0">
                <a:latin typeface="Times New Roman" pitchFamily="18" charset="0"/>
                <a:cs typeface="Times New Roman" pitchFamily="18" charset="0"/>
              </a:rPr>
              <a:t>- </a:t>
            </a:r>
            <a:r>
              <a:rPr lang="fr-FR" altLang="en-US" dirty="0" err="1">
                <a:latin typeface="Times New Roman" pitchFamily="18" charset="0"/>
                <a:cs typeface="Times New Roman" pitchFamily="18" charset="0"/>
              </a:rPr>
              <a:t>Cùng</a:t>
            </a:r>
            <a:r>
              <a:rPr lang="fr-FR" altLang="en-US" dirty="0">
                <a:latin typeface="Times New Roman" pitchFamily="18" charset="0"/>
                <a:cs typeface="Times New Roman" pitchFamily="18" charset="0"/>
              </a:rPr>
              <a:t> </a:t>
            </a:r>
            <a:r>
              <a:rPr lang="fr-FR" altLang="en-US" dirty="0" err="1">
                <a:latin typeface="Times New Roman" pitchFamily="18" charset="0"/>
                <a:cs typeface="Times New Roman" pitchFamily="18" charset="0"/>
              </a:rPr>
              <a:t>chung</a:t>
            </a:r>
            <a:r>
              <a:rPr lang="fr-FR" altLang="en-US" dirty="0">
                <a:latin typeface="Times New Roman" pitchFamily="18" charset="0"/>
                <a:cs typeface="Times New Roman" pitchFamily="18" charset="0"/>
              </a:rPr>
              <a:t> </a:t>
            </a:r>
            <a:r>
              <a:rPr lang="fr-FR" altLang="en-US" dirty="0" err="1">
                <a:latin typeface="Times New Roman" pitchFamily="18" charset="0"/>
                <a:cs typeface="Times New Roman" pitchFamily="18" charset="0"/>
              </a:rPr>
              <a:t>nhiệm</a:t>
            </a:r>
            <a:r>
              <a:rPr lang="fr-FR" altLang="en-US" dirty="0">
                <a:latin typeface="Times New Roman" pitchFamily="18" charset="0"/>
                <a:cs typeface="Times New Roman" pitchFamily="18" charset="0"/>
              </a:rPr>
              <a:t> </a:t>
            </a:r>
            <a:r>
              <a:rPr lang="fr-FR" altLang="en-US" dirty="0" err="1">
                <a:latin typeface="Times New Roman" pitchFamily="18" charset="0"/>
                <a:cs typeface="Times New Roman" pitchFamily="18" charset="0"/>
              </a:rPr>
              <a:t>vụ</a:t>
            </a:r>
            <a:r>
              <a:rPr lang="fr-FR" altLang="en-US" dirty="0">
                <a:latin typeface="Times New Roman" pitchFamily="18" charset="0"/>
                <a:cs typeface="Times New Roman" pitchFamily="18" charset="0"/>
              </a:rPr>
              <a:t>, </a:t>
            </a:r>
            <a:r>
              <a:rPr lang="fr-FR" altLang="en-US" dirty="0" err="1">
                <a:latin typeface="Times New Roman" pitchFamily="18" charset="0"/>
                <a:cs typeface="Times New Roman" pitchFamily="18" charset="0"/>
              </a:rPr>
              <a:t>lí</a:t>
            </a:r>
            <a:r>
              <a:rPr lang="fr-FR" altLang="en-US" dirty="0">
                <a:latin typeface="Times New Roman" pitchFamily="18" charset="0"/>
                <a:cs typeface="Times New Roman" pitchFamily="18" charset="0"/>
              </a:rPr>
              <a:t> </a:t>
            </a:r>
            <a:r>
              <a:rPr lang="fr-FR" altLang="en-US" dirty="0" err="1">
                <a:latin typeface="Times New Roman" pitchFamily="18" charset="0"/>
                <a:cs typeface="Times New Roman" pitchFamily="18" charset="0"/>
              </a:rPr>
              <a:t>tưởng</a:t>
            </a:r>
            <a:r>
              <a:rPr lang="fr-FR" altLang="en-US" dirty="0">
                <a:latin typeface="Times New Roman" pitchFamily="18" charset="0"/>
                <a:cs typeface="Times New Roman" pitchFamily="18" charset="0"/>
              </a:rPr>
              <a:t> </a:t>
            </a:r>
            <a:r>
              <a:rPr lang="fr-FR" altLang="en-US" dirty="0" err="1">
                <a:latin typeface="Times New Roman" pitchFamily="18" charset="0"/>
                <a:cs typeface="Times New Roman" pitchFamily="18" charset="0"/>
              </a:rPr>
              <a:t>chiến</a:t>
            </a:r>
            <a:r>
              <a:rPr lang="fr-FR" altLang="en-US" dirty="0">
                <a:latin typeface="Times New Roman" pitchFamily="18" charset="0"/>
                <a:cs typeface="Times New Roman" pitchFamily="18" charset="0"/>
              </a:rPr>
              <a:t> </a:t>
            </a:r>
            <a:r>
              <a:rPr lang="fr-FR" altLang="en-US" dirty="0" err="1">
                <a:latin typeface="Times New Roman" pitchFamily="18" charset="0"/>
                <a:cs typeface="Times New Roman" pitchFamily="18" charset="0"/>
              </a:rPr>
              <a:t>đấu</a:t>
            </a:r>
            <a:r>
              <a:rPr lang="fr-FR" altLang="en-US" dirty="0">
                <a:latin typeface="Times New Roman" pitchFamily="18" charset="0"/>
                <a:cs typeface="Times New Roman" pitchFamily="18" charset="0"/>
              </a:rPr>
              <a:t> </a:t>
            </a:r>
            <a:endParaRPr lang="en-US" altLang="en-US" dirty="0">
              <a:latin typeface="Times New Roman" pitchFamily="18" charset="0"/>
              <a:cs typeface="Times New Roman" pitchFamily="18" charset="0"/>
            </a:endParaRPr>
          </a:p>
          <a:p>
            <a:pPr algn="just" eaLnBrk="1" hangingPunct="1">
              <a:tabLst>
                <a:tab pos="5862638" algn="r"/>
              </a:tabLst>
            </a:pPr>
            <a:r>
              <a:rPr lang="fr-FR" altLang="en-US" dirty="0">
                <a:latin typeface="Times New Roman" pitchFamily="18" charset="0"/>
                <a:cs typeface="Times New Roman" pitchFamily="18" charset="0"/>
              </a:rPr>
              <a:t>- </a:t>
            </a:r>
            <a:r>
              <a:rPr lang="fr-FR" altLang="en-US" dirty="0" err="1">
                <a:latin typeface="Times New Roman" pitchFamily="18" charset="0"/>
                <a:cs typeface="Times New Roman" pitchFamily="18" charset="0"/>
              </a:rPr>
              <a:t>Cùng</a:t>
            </a:r>
            <a:r>
              <a:rPr lang="fr-FR" altLang="en-US" dirty="0">
                <a:latin typeface="Times New Roman" pitchFamily="18" charset="0"/>
                <a:cs typeface="Times New Roman" pitchFamily="18" charset="0"/>
              </a:rPr>
              <a:t> </a:t>
            </a:r>
            <a:r>
              <a:rPr lang="fr-FR" altLang="en-US" dirty="0" err="1">
                <a:latin typeface="Times New Roman" pitchFamily="18" charset="0"/>
                <a:cs typeface="Times New Roman" pitchFamily="18" charset="0"/>
              </a:rPr>
              <a:t>chung</a:t>
            </a:r>
            <a:r>
              <a:rPr lang="fr-FR" altLang="en-US" dirty="0">
                <a:latin typeface="Times New Roman" pitchFamily="18" charset="0"/>
                <a:cs typeface="Times New Roman" pitchFamily="18" charset="0"/>
              </a:rPr>
              <a:t> </a:t>
            </a:r>
            <a:r>
              <a:rPr lang="fr-FR" altLang="en-US" dirty="0" err="1">
                <a:latin typeface="Times New Roman" pitchFamily="18" charset="0"/>
                <a:cs typeface="Times New Roman" pitchFamily="18" charset="0"/>
              </a:rPr>
              <a:t>khó</a:t>
            </a:r>
            <a:r>
              <a:rPr lang="fr-FR" altLang="en-US" dirty="0">
                <a:latin typeface="Times New Roman" pitchFamily="18" charset="0"/>
                <a:cs typeface="Times New Roman" pitchFamily="18" charset="0"/>
              </a:rPr>
              <a:t> </a:t>
            </a:r>
            <a:r>
              <a:rPr lang="fr-FR" altLang="en-US" dirty="0" err="1">
                <a:latin typeface="Times New Roman" pitchFamily="18" charset="0"/>
                <a:cs typeface="Times New Roman" pitchFamily="18" charset="0"/>
              </a:rPr>
              <a:t>khăn</a:t>
            </a:r>
            <a:r>
              <a:rPr lang="fr-FR" altLang="en-US" dirty="0">
                <a:latin typeface="Times New Roman" pitchFamily="18" charset="0"/>
                <a:cs typeface="Times New Roman" pitchFamily="18" charset="0"/>
              </a:rPr>
              <a:t>, </a:t>
            </a:r>
            <a:r>
              <a:rPr lang="fr-FR" altLang="en-US" dirty="0" err="1">
                <a:latin typeface="Times New Roman" pitchFamily="18" charset="0"/>
                <a:cs typeface="Times New Roman" pitchFamily="18" charset="0"/>
              </a:rPr>
              <a:t>thiếu</a:t>
            </a:r>
            <a:r>
              <a:rPr lang="fr-FR" altLang="en-US" dirty="0">
                <a:latin typeface="Times New Roman" pitchFamily="18" charset="0"/>
                <a:cs typeface="Times New Roman" pitchFamily="18" charset="0"/>
              </a:rPr>
              <a:t> </a:t>
            </a:r>
            <a:r>
              <a:rPr lang="fr-FR" altLang="en-US" dirty="0" err="1">
                <a:latin typeface="Times New Roman" pitchFamily="18" charset="0"/>
                <a:cs typeface="Times New Roman" pitchFamily="18" charset="0"/>
              </a:rPr>
              <a:t>thốn</a:t>
            </a:r>
            <a:r>
              <a:rPr lang="fr-FR" altLang="en-US" dirty="0">
                <a:latin typeface="Times New Roman" pitchFamily="18" charset="0"/>
                <a:cs typeface="Times New Roman" pitchFamily="18" charset="0"/>
              </a:rPr>
              <a:t>    </a:t>
            </a:r>
            <a:endParaRPr lang="en-US" altLang="en-US" dirty="0">
              <a:latin typeface="Times New Roman" pitchFamily="18" charset="0"/>
              <a:cs typeface="Times New Roman" pitchFamily="18" charset="0"/>
            </a:endParaRPr>
          </a:p>
          <a:p>
            <a:pPr algn="just" eaLnBrk="1" hangingPunct="1">
              <a:tabLst>
                <a:tab pos="5862638" algn="r"/>
              </a:tabLst>
            </a:pPr>
            <a:r>
              <a:rPr lang="fr-FR" altLang="en-US" dirty="0">
                <a:latin typeface="Times New Roman" pitchFamily="18" charset="0"/>
                <a:cs typeface="Times New Roman" pitchFamily="18" charset="0"/>
              </a:rPr>
              <a:t>-&gt;</a:t>
            </a:r>
            <a:r>
              <a:rPr lang="fr-FR" altLang="en-US" dirty="0" err="1">
                <a:latin typeface="Times New Roman" pitchFamily="18" charset="0"/>
                <a:cs typeface="Times New Roman" pitchFamily="18" charset="0"/>
              </a:rPr>
              <a:t>Từ</a:t>
            </a:r>
            <a:r>
              <a:rPr lang="fr-FR" altLang="en-US" dirty="0">
                <a:latin typeface="Times New Roman" pitchFamily="18" charset="0"/>
                <a:cs typeface="Times New Roman" pitchFamily="18" charset="0"/>
              </a:rPr>
              <a:t> </a:t>
            </a:r>
            <a:r>
              <a:rPr lang="fr-FR" altLang="en-US" dirty="0" err="1">
                <a:latin typeface="Times New Roman" pitchFamily="18" charset="0"/>
                <a:cs typeface="Times New Roman" pitchFamily="18" charset="0"/>
              </a:rPr>
              <a:t>chỗ</a:t>
            </a:r>
            <a:r>
              <a:rPr lang="fr-FR" altLang="en-US" dirty="0">
                <a:latin typeface="Times New Roman" pitchFamily="18" charset="0"/>
                <a:cs typeface="Times New Roman" pitchFamily="18" charset="0"/>
              </a:rPr>
              <a:t> </a:t>
            </a:r>
            <a:r>
              <a:rPr lang="fr-FR" altLang="en-US" dirty="0" err="1">
                <a:latin typeface="Times New Roman" pitchFamily="18" charset="0"/>
                <a:cs typeface="Times New Roman" pitchFamily="18" charset="0"/>
              </a:rPr>
              <a:t>xa</a:t>
            </a:r>
            <a:r>
              <a:rPr lang="fr-FR" altLang="en-US" dirty="0">
                <a:latin typeface="Times New Roman" pitchFamily="18" charset="0"/>
                <a:cs typeface="Times New Roman" pitchFamily="18" charset="0"/>
              </a:rPr>
              <a:t> </a:t>
            </a:r>
            <a:r>
              <a:rPr lang="fr-FR" altLang="en-US" dirty="0" err="1">
                <a:latin typeface="Times New Roman" pitchFamily="18" charset="0"/>
                <a:cs typeface="Times New Roman" pitchFamily="18" charset="0"/>
              </a:rPr>
              <a:t>lạ</a:t>
            </a:r>
            <a:r>
              <a:rPr lang="fr-FR" altLang="en-US" dirty="0">
                <a:latin typeface="Times New Roman" pitchFamily="18" charset="0"/>
                <a:cs typeface="Times New Roman" pitchFamily="18" charset="0"/>
              </a:rPr>
              <a:t>-&gt; </a:t>
            </a:r>
            <a:r>
              <a:rPr lang="fr-FR" altLang="en-US" dirty="0" err="1">
                <a:latin typeface="Times New Roman" pitchFamily="18" charset="0"/>
                <a:cs typeface="Times New Roman" pitchFamily="18" charset="0"/>
              </a:rPr>
              <a:t>thân</a:t>
            </a:r>
            <a:r>
              <a:rPr lang="fr-FR" altLang="en-US" dirty="0">
                <a:latin typeface="Times New Roman" pitchFamily="18" charset="0"/>
                <a:cs typeface="Times New Roman" pitchFamily="18" charset="0"/>
              </a:rPr>
              <a:t> </a:t>
            </a:r>
            <a:r>
              <a:rPr lang="fr-FR" altLang="en-US" dirty="0" err="1">
                <a:latin typeface="Times New Roman" pitchFamily="18" charset="0"/>
                <a:cs typeface="Times New Roman" pitchFamily="18" charset="0"/>
              </a:rPr>
              <a:t>quen</a:t>
            </a:r>
            <a:r>
              <a:rPr lang="fr-FR" altLang="en-US" dirty="0">
                <a:latin typeface="Times New Roman" pitchFamily="18" charset="0"/>
                <a:cs typeface="Times New Roman" pitchFamily="18" charset="0"/>
              </a:rPr>
              <a:t> -&gt; tri </a:t>
            </a:r>
            <a:r>
              <a:rPr lang="fr-FR" altLang="en-US" dirty="0" err="1">
                <a:latin typeface="Times New Roman" pitchFamily="18" charset="0"/>
                <a:cs typeface="Times New Roman" pitchFamily="18" charset="0"/>
              </a:rPr>
              <a:t>kỉ</a:t>
            </a:r>
            <a:r>
              <a:rPr lang="fr-FR" altLang="en-US" dirty="0">
                <a:latin typeface="Times New Roman" pitchFamily="18" charset="0"/>
                <a:cs typeface="Times New Roman" pitchFamily="18" charset="0"/>
              </a:rPr>
              <a:t> -&gt; </a:t>
            </a:r>
            <a:r>
              <a:rPr lang="fr-FR" altLang="en-US" dirty="0" err="1">
                <a:latin typeface="Times New Roman" pitchFamily="18" charset="0"/>
                <a:cs typeface="Times New Roman" pitchFamily="18" charset="0"/>
              </a:rPr>
              <a:t>đồng</a:t>
            </a:r>
            <a:r>
              <a:rPr lang="fr-FR" altLang="en-US" dirty="0">
                <a:latin typeface="Times New Roman" pitchFamily="18" charset="0"/>
                <a:cs typeface="Times New Roman" pitchFamily="18" charset="0"/>
              </a:rPr>
              <a:t> </a:t>
            </a:r>
            <a:r>
              <a:rPr lang="fr-FR" altLang="en-US" dirty="0" err="1">
                <a:latin typeface="Times New Roman" pitchFamily="18" charset="0"/>
                <a:cs typeface="Times New Roman" pitchFamily="18" charset="0"/>
              </a:rPr>
              <a:t>chí</a:t>
            </a:r>
            <a:endParaRPr lang="en-US" altLang="en-US" dirty="0">
              <a:latin typeface="Times New Roman" pitchFamily="18" charset="0"/>
              <a:cs typeface="Times New Roman" pitchFamily="18" charset="0"/>
            </a:endParaRPr>
          </a:p>
          <a:p>
            <a:pPr algn="just" eaLnBrk="1" hangingPunct="1">
              <a:tabLst>
                <a:tab pos="5862638" algn="r"/>
              </a:tabLst>
            </a:pPr>
            <a:r>
              <a:rPr lang="fr-FR" altLang="en-US" dirty="0">
                <a:latin typeface="Times New Roman" pitchFamily="18" charset="0"/>
                <a:cs typeface="Times New Roman" pitchFamily="18" charset="0"/>
              </a:rPr>
              <a:t>=&gt; </a:t>
            </a:r>
            <a:r>
              <a:rPr lang="fr-FR" altLang="en-US" dirty="0" err="1">
                <a:latin typeface="Times New Roman" pitchFamily="18" charset="0"/>
                <a:cs typeface="Times New Roman" pitchFamily="18" charset="0"/>
              </a:rPr>
              <a:t>Cơ</a:t>
            </a:r>
            <a:r>
              <a:rPr lang="fr-FR" altLang="en-US" dirty="0">
                <a:latin typeface="Times New Roman" pitchFamily="18" charset="0"/>
                <a:cs typeface="Times New Roman" pitchFamily="18" charset="0"/>
              </a:rPr>
              <a:t> </a:t>
            </a:r>
            <a:r>
              <a:rPr lang="fr-FR" altLang="en-US" dirty="0" err="1">
                <a:latin typeface="Times New Roman" pitchFamily="18" charset="0"/>
                <a:cs typeface="Times New Roman" pitchFamily="18" charset="0"/>
              </a:rPr>
              <a:t>sở</a:t>
            </a:r>
            <a:r>
              <a:rPr lang="fr-FR" altLang="en-US" dirty="0">
                <a:latin typeface="Times New Roman" pitchFamily="18" charset="0"/>
                <a:cs typeface="Times New Roman" pitchFamily="18" charset="0"/>
              </a:rPr>
              <a:t> </a:t>
            </a:r>
            <a:r>
              <a:rPr lang="fr-FR" altLang="en-US" dirty="0" err="1">
                <a:latin typeface="Times New Roman" pitchFamily="18" charset="0"/>
                <a:cs typeface="Times New Roman" pitchFamily="18" charset="0"/>
              </a:rPr>
              <a:t>vững</a:t>
            </a:r>
            <a:r>
              <a:rPr lang="fr-FR" altLang="en-US" dirty="0">
                <a:latin typeface="Times New Roman" pitchFamily="18" charset="0"/>
                <a:cs typeface="Times New Roman" pitchFamily="18" charset="0"/>
              </a:rPr>
              <a:t> </a:t>
            </a:r>
            <a:r>
              <a:rPr lang="fr-FR" altLang="en-US" dirty="0" err="1">
                <a:latin typeface="Times New Roman" pitchFamily="18" charset="0"/>
                <a:cs typeface="Times New Roman" pitchFamily="18" charset="0"/>
              </a:rPr>
              <a:t>chắc</a:t>
            </a:r>
            <a:r>
              <a:rPr lang="fr-FR" altLang="en-US" dirty="0">
                <a:latin typeface="Times New Roman" pitchFamily="18" charset="0"/>
                <a:cs typeface="Times New Roman" pitchFamily="18" charset="0"/>
              </a:rPr>
              <a:t>, </a:t>
            </a:r>
            <a:r>
              <a:rPr lang="fr-FR" altLang="en-US" dirty="0" err="1">
                <a:latin typeface="Times New Roman" pitchFamily="18" charset="0"/>
                <a:cs typeface="Times New Roman" pitchFamily="18" charset="0"/>
              </a:rPr>
              <a:t>thiêng</a:t>
            </a:r>
            <a:r>
              <a:rPr lang="fr-FR" altLang="en-US" dirty="0">
                <a:latin typeface="Times New Roman" pitchFamily="18" charset="0"/>
                <a:cs typeface="Times New Roman" pitchFamily="18" charset="0"/>
              </a:rPr>
              <a:t> </a:t>
            </a:r>
            <a:r>
              <a:rPr lang="fr-FR" altLang="en-US" dirty="0" err="1">
                <a:latin typeface="Times New Roman" pitchFamily="18" charset="0"/>
                <a:cs typeface="Times New Roman" pitchFamily="18" charset="0"/>
              </a:rPr>
              <a:t>liêng</a:t>
            </a:r>
            <a:r>
              <a:rPr lang="fr-FR" altLang="en-US" dirty="0">
                <a:latin typeface="Times New Roman" pitchFamily="18" charset="0"/>
                <a:cs typeface="Times New Roman" pitchFamily="18" charset="0"/>
              </a:rPr>
              <a:t>, </a:t>
            </a:r>
            <a:r>
              <a:rPr lang="fr-FR" altLang="en-US" dirty="0" err="1">
                <a:latin typeface="Times New Roman" pitchFamily="18" charset="0"/>
                <a:cs typeface="Times New Roman" pitchFamily="18" charset="0"/>
              </a:rPr>
              <a:t>cao</a:t>
            </a:r>
            <a:r>
              <a:rPr lang="fr-FR" altLang="en-US" dirty="0">
                <a:latin typeface="Times New Roman" pitchFamily="18" charset="0"/>
                <a:cs typeface="Times New Roman" pitchFamily="18" charset="0"/>
              </a:rPr>
              <a:t> </a:t>
            </a:r>
            <a:r>
              <a:rPr lang="fr-FR" altLang="en-US" dirty="0" err="1">
                <a:latin typeface="Times New Roman" pitchFamily="18" charset="0"/>
                <a:cs typeface="Times New Roman" pitchFamily="18" charset="0"/>
              </a:rPr>
              <a:t>đẹp</a:t>
            </a:r>
            <a:r>
              <a:rPr lang="fr-FR" altLang="en-US" dirty="0">
                <a:latin typeface="Times New Roman" pitchFamily="18" charset="0"/>
                <a:cs typeface="Times New Roman" pitchFamily="18" charset="0"/>
              </a:rPr>
              <a:t>. </a:t>
            </a:r>
            <a:endParaRPr lang="en-US" altLang="en-US" dirty="0">
              <a:latin typeface="Times New Roman" pitchFamily="18" charset="0"/>
              <a:cs typeface="Times New Roman" pitchFamily="18" charset="0"/>
            </a:endParaRPr>
          </a:p>
        </p:txBody>
      </p:sp>
      <p:pic>
        <p:nvPicPr>
          <p:cNvPr id="15" name="Picture 15" descr="nuoc man4_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37063" y="827088"/>
            <a:ext cx="2205037" cy="263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6" descr="trong san 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11963" y="838200"/>
            <a:ext cx="2314575" cy="263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 Box 2"/>
          <p:cNvSpPr txBox="1">
            <a:spLocks noChangeArrowheads="1"/>
          </p:cNvSpPr>
          <p:nvPr/>
        </p:nvSpPr>
        <p:spPr bwMode="auto">
          <a:xfrm>
            <a:off x="4386263" y="3721100"/>
            <a:ext cx="5257800" cy="2678113"/>
          </a:xfrm>
          <a:prstGeom prst="rect">
            <a:avLst/>
          </a:prstGeom>
          <a:noFill/>
          <a:ln>
            <a:noFill/>
          </a:ln>
          <a:extLst/>
        </p:spPr>
        <p:txBody>
          <a:bodyPr>
            <a:spAutoFit/>
          </a:bodyPr>
          <a:lstStyle>
            <a:lvl1pPr>
              <a:defRPr sz="3200">
                <a:solidFill>
                  <a:schemeClr val="tx1"/>
                </a:solidFill>
                <a:latin typeface="Arial" charset="0"/>
                <a:cs typeface="Arial" charset="0"/>
              </a:defRPr>
            </a:lvl1pPr>
            <a:lvl2pPr>
              <a:defRPr sz="2700">
                <a:solidFill>
                  <a:schemeClr val="tx1"/>
                </a:solidFill>
                <a:latin typeface="Arial" charset="0"/>
                <a:cs typeface="Arial" charset="0"/>
              </a:defRPr>
            </a:lvl2pPr>
            <a:lvl3pPr>
              <a:defRPr sz="23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spcBef>
                <a:spcPct val="50000"/>
              </a:spcBef>
            </a:pPr>
            <a:r>
              <a:rPr lang="en-US" sz="2400" i="1">
                <a:solidFill>
                  <a:srgbClr val="000073"/>
                </a:solidFill>
                <a:latin typeface="Times New Roman" pitchFamily="18" charset="0"/>
              </a:rPr>
              <a:t>Quê hương anh nước mặn đồng chua </a:t>
            </a:r>
            <a:br>
              <a:rPr lang="en-US" sz="2400" i="1">
                <a:solidFill>
                  <a:srgbClr val="000073"/>
                </a:solidFill>
                <a:latin typeface="Times New Roman" pitchFamily="18" charset="0"/>
              </a:rPr>
            </a:br>
            <a:r>
              <a:rPr lang="en-US" sz="2400" i="1">
                <a:solidFill>
                  <a:srgbClr val="000073"/>
                </a:solidFill>
                <a:latin typeface="Times New Roman" pitchFamily="18" charset="0"/>
              </a:rPr>
              <a:t>Làng tôi nghèo đất cày lên sỏi đá. </a:t>
            </a:r>
            <a:br>
              <a:rPr lang="en-US" sz="2400" i="1">
                <a:solidFill>
                  <a:srgbClr val="000073"/>
                </a:solidFill>
                <a:latin typeface="Times New Roman" pitchFamily="18" charset="0"/>
              </a:rPr>
            </a:br>
            <a:r>
              <a:rPr lang="en-US" sz="2400" i="1">
                <a:solidFill>
                  <a:srgbClr val="000073"/>
                </a:solidFill>
                <a:latin typeface="Times New Roman" pitchFamily="18" charset="0"/>
              </a:rPr>
              <a:t>Anh với tôi đôi người xa lạ </a:t>
            </a:r>
            <a:br>
              <a:rPr lang="en-US" sz="2400" i="1">
                <a:solidFill>
                  <a:srgbClr val="000073"/>
                </a:solidFill>
                <a:latin typeface="Times New Roman" pitchFamily="18" charset="0"/>
              </a:rPr>
            </a:br>
            <a:r>
              <a:rPr lang="en-US" sz="2400" i="1">
                <a:solidFill>
                  <a:srgbClr val="000073"/>
                </a:solidFill>
                <a:latin typeface="Times New Roman" pitchFamily="18" charset="0"/>
              </a:rPr>
              <a:t>Tự phương trời chẳng hẹn quen nhau, </a:t>
            </a:r>
            <a:br>
              <a:rPr lang="en-US" sz="2400" i="1">
                <a:solidFill>
                  <a:srgbClr val="000073"/>
                </a:solidFill>
                <a:latin typeface="Times New Roman" pitchFamily="18" charset="0"/>
              </a:rPr>
            </a:br>
            <a:r>
              <a:rPr lang="en-US" sz="2400" i="1">
                <a:solidFill>
                  <a:srgbClr val="000073"/>
                </a:solidFill>
                <a:latin typeface="Times New Roman" pitchFamily="18" charset="0"/>
              </a:rPr>
              <a:t>Súng bên súng, đầu sát bên đầu, </a:t>
            </a:r>
            <a:br>
              <a:rPr lang="en-US" sz="2400" i="1">
                <a:solidFill>
                  <a:srgbClr val="000073"/>
                </a:solidFill>
                <a:latin typeface="Times New Roman" pitchFamily="18" charset="0"/>
              </a:rPr>
            </a:br>
            <a:r>
              <a:rPr lang="en-US" sz="2400" i="1">
                <a:solidFill>
                  <a:srgbClr val="000073"/>
                </a:solidFill>
                <a:latin typeface="Times New Roman" pitchFamily="18" charset="0"/>
              </a:rPr>
              <a:t>Đêm rét chung chăn thành đôi tri kỷ. </a:t>
            </a:r>
            <a:br>
              <a:rPr lang="en-US" sz="2400" i="1">
                <a:solidFill>
                  <a:srgbClr val="000073"/>
                </a:solidFill>
                <a:latin typeface="Times New Roman" pitchFamily="18" charset="0"/>
              </a:rPr>
            </a:br>
            <a:r>
              <a:rPr lang="en-US" sz="2400" i="1">
                <a:solidFill>
                  <a:srgbClr val="000073"/>
                </a:solidFill>
                <a:latin typeface="Times New Roman" pitchFamily="18" charset="0"/>
              </a:rPr>
              <a:t>Đồng chí! </a:t>
            </a:r>
          </a:p>
        </p:txBody>
      </p:sp>
      <p:sp>
        <p:nvSpPr>
          <p:cNvPr id="18" name="Line 13"/>
          <p:cNvSpPr>
            <a:spLocks noChangeShapeType="1"/>
          </p:cNvSpPr>
          <p:nvPr/>
        </p:nvSpPr>
        <p:spPr bwMode="auto">
          <a:xfrm>
            <a:off x="6372225" y="4114800"/>
            <a:ext cx="2438400" cy="0"/>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 name="Line 14"/>
          <p:cNvSpPr>
            <a:spLocks noChangeShapeType="1"/>
          </p:cNvSpPr>
          <p:nvPr/>
        </p:nvSpPr>
        <p:spPr bwMode="auto">
          <a:xfrm>
            <a:off x="6372225" y="4495800"/>
            <a:ext cx="1981200" cy="0"/>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 name="Line 14"/>
          <p:cNvSpPr>
            <a:spLocks noChangeShapeType="1"/>
          </p:cNvSpPr>
          <p:nvPr/>
        </p:nvSpPr>
        <p:spPr bwMode="auto">
          <a:xfrm>
            <a:off x="4622800" y="5562600"/>
            <a:ext cx="3757613" cy="0"/>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22" name="Picture 19" descr="dienbienphu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10113" y="584200"/>
            <a:ext cx="4154487" cy="288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Line 14"/>
          <p:cNvSpPr>
            <a:spLocks noChangeShapeType="1"/>
          </p:cNvSpPr>
          <p:nvPr/>
        </p:nvSpPr>
        <p:spPr bwMode="auto">
          <a:xfrm>
            <a:off x="4908550" y="5943600"/>
            <a:ext cx="3757613" cy="0"/>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141554600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heel(1)">
                                      <p:cBhvr>
                                        <p:cTn id="17" dur="2000"/>
                                        <p:tgtEl>
                                          <p:spTgt spid="1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500"/>
                                        <p:tgtEl>
                                          <p:spTgt spid="15"/>
                                        </p:tgtEl>
                                      </p:cBhvr>
                                    </p:animEffect>
                                  </p:childTnLst>
                                </p:cTn>
                              </p:par>
                              <p:par>
                                <p:cTn id="23" presetID="16" presetClass="entr" presetSubtype="21"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barn(inVertical)">
                                      <p:cBhvr>
                                        <p:cTn id="25" dur="500"/>
                                        <p:tgtEl>
                                          <p:spTgt spid="16"/>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circle(in)">
                                      <p:cBhvr>
                                        <p:cTn id="30" dur="2000"/>
                                        <p:tgtEl>
                                          <p:spTgt spid="18"/>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circle(in)">
                                      <p:cBhvr>
                                        <p:cTn id="35" dur="2000"/>
                                        <p:tgtEl>
                                          <p:spTgt spid="19"/>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6" presetClass="entr" presetSubtype="21" fill="hold" nodeType="clickEffect">
                                  <p:stCondLst>
                                    <p:cond delay="0"/>
                                  </p:stCondLst>
                                  <p:childTnLst>
                                    <p:set>
                                      <p:cBhvr>
                                        <p:cTn id="39" dur="1" fill="hold">
                                          <p:stCondLst>
                                            <p:cond delay="0"/>
                                          </p:stCondLst>
                                        </p:cTn>
                                        <p:tgtEl>
                                          <p:spTgt spid="3">
                                            <p:txEl>
                                              <p:pRg st="2" end="2"/>
                                            </p:txEl>
                                          </p:spTgt>
                                        </p:tgtEl>
                                        <p:attrNameLst>
                                          <p:attrName>style.visibility</p:attrName>
                                        </p:attrNameLst>
                                      </p:cBhvr>
                                      <p:to>
                                        <p:strVal val="visible"/>
                                      </p:to>
                                    </p:set>
                                    <p:animEffect transition="in" filter="barn(inVertical)">
                                      <p:cBhvr>
                                        <p:cTn id="40" dur="500"/>
                                        <p:tgtEl>
                                          <p:spTgt spid="3">
                                            <p:txEl>
                                              <p:pRg st="2" end="2"/>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xit" presetSubtype="0" fill="hold" nodeType="clickEffect">
                                  <p:stCondLst>
                                    <p:cond delay="0"/>
                                  </p:stCondLst>
                                  <p:childTnLst>
                                    <p:set>
                                      <p:cBhvr>
                                        <p:cTn id="44" dur="1" fill="hold">
                                          <p:stCondLst>
                                            <p:cond delay="0"/>
                                          </p:stCondLst>
                                        </p:cTn>
                                        <p:tgtEl>
                                          <p:spTgt spid="15"/>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16"/>
                                        </p:tgtEl>
                                        <p:attrNameLst>
                                          <p:attrName>style.visibility</p:attrName>
                                        </p:attrNameLst>
                                      </p:cBhvr>
                                      <p:to>
                                        <p:strVal val="hidden"/>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0" presetClass="entr" presetSubtype="0" fill="hold" nodeType="click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fade">
                                      <p:cBhvr>
                                        <p:cTn id="51" dur="500"/>
                                        <p:tgtEl>
                                          <p:spTgt spid="22"/>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500"/>
                                        <p:tgtEl>
                                          <p:spTgt spid="20"/>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16" presetClass="entr" presetSubtype="21" fill="hold" nodeType="clickEffect">
                                  <p:stCondLst>
                                    <p:cond delay="0"/>
                                  </p:stCondLst>
                                  <p:childTnLst>
                                    <p:set>
                                      <p:cBhvr>
                                        <p:cTn id="58" dur="1" fill="hold">
                                          <p:stCondLst>
                                            <p:cond delay="0"/>
                                          </p:stCondLst>
                                        </p:cTn>
                                        <p:tgtEl>
                                          <p:spTgt spid="3">
                                            <p:txEl>
                                              <p:pRg st="3" end="3"/>
                                            </p:txEl>
                                          </p:spTgt>
                                        </p:tgtEl>
                                        <p:attrNameLst>
                                          <p:attrName>style.visibility</p:attrName>
                                        </p:attrNameLst>
                                      </p:cBhvr>
                                      <p:to>
                                        <p:strVal val="visible"/>
                                      </p:to>
                                    </p:set>
                                    <p:animEffect transition="in" filter="barn(inVertical)">
                                      <p:cBhvr>
                                        <p:cTn id="59" dur="500"/>
                                        <p:tgtEl>
                                          <p:spTgt spid="3">
                                            <p:txEl>
                                              <p:pRg st="3" end="3"/>
                                            </p:txEl>
                                          </p:spTgt>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fade">
                                      <p:cBhvr>
                                        <p:cTn id="62" dur="500"/>
                                        <p:tgtEl>
                                          <p:spTgt spid="23"/>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6" presetClass="entr" presetSubtype="21" fill="hold" nodeType="clickEffect">
                                  <p:stCondLst>
                                    <p:cond delay="0"/>
                                  </p:stCondLst>
                                  <p:childTnLst>
                                    <p:set>
                                      <p:cBhvr>
                                        <p:cTn id="66" dur="1" fill="hold">
                                          <p:stCondLst>
                                            <p:cond delay="0"/>
                                          </p:stCondLst>
                                        </p:cTn>
                                        <p:tgtEl>
                                          <p:spTgt spid="3">
                                            <p:txEl>
                                              <p:pRg st="4" end="4"/>
                                            </p:txEl>
                                          </p:spTgt>
                                        </p:tgtEl>
                                        <p:attrNameLst>
                                          <p:attrName>style.visibility</p:attrName>
                                        </p:attrNameLst>
                                      </p:cBhvr>
                                      <p:to>
                                        <p:strVal val="visible"/>
                                      </p:to>
                                    </p:set>
                                    <p:animEffect transition="in" filter="barn(inVertical)">
                                      <p:cBhvr>
                                        <p:cTn id="67" dur="500"/>
                                        <p:tgtEl>
                                          <p:spTgt spid="3">
                                            <p:txEl>
                                              <p:pRg st="4" end="4"/>
                                            </p:txEl>
                                          </p:spTgt>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4" fill="hold" nodeType="clickEffect">
                                  <p:stCondLst>
                                    <p:cond delay="0"/>
                                  </p:stCondLst>
                                  <p:childTnLst>
                                    <p:set>
                                      <p:cBhvr>
                                        <p:cTn id="71" dur="1" fill="hold">
                                          <p:stCondLst>
                                            <p:cond delay="0"/>
                                          </p:stCondLst>
                                        </p:cTn>
                                        <p:tgtEl>
                                          <p:spTgt spid="3">
                                            <p:txEl>
                                              <p:pRg st="5" end="5"/>
                                            </p:txEl>
                                          </p:spTgt>
                                        </p:tgtEl>
                                        <p:attrNameLst>
                                          <p:attrName>style.visibility</p:attrName>
                                        </p:attrNameLst>
                                      </p:cBhvr>
                                      <p:to>
                                        <p:strVal val="visible"/>
                                      </p:to>
                                    </p:set>
                                    <p:animEffect transition="in" filter="wipe(down)">
                                      <p:cBhvr>
                                        <p:cTn id="72" dur="500"/>
                                        <p:tgtEl>
                                          <p:spTgt spid="3">
                                            <p:txEl>
                                              <p:pRg st="5" end="5"/>
                                            </p:txEl>
                                          </p:spTgt>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10" presetClass="entr" presetSubtype="0" fill="hold" nodeType="clickEffect">
                                  <p:stCondLst>
                                    <p:cond delay="0"/>
                                  </p:stCondLst>
                                  <p:childTnLst>
                                    <p:set>
                                      <p:cBhvr>
                                        <p:cTn id="76" dur="1" fill="hold">
                                          <p:stCondLst>
                                            <p:cond delay="0"/>
                                          </p:stCondLst>
                                        </p:cTn>
                                        <p:tgtEl>
                                          <p:spTgt spid="3">
                                            <p:txEl>
                                              <p:pRg st="6" end="6"/>
                                            </p:txEl>
                                          </p:spTgt>
                                        </p:tgtEl>
                                        <p:attrNameLst>
                                          <p:attrName>style.visibility</p:attrName>
                                        </p:attrNameLst>
                                      </p:cBhvr>
                                      <p:to>
                                        <p:strVal val="visible"/>
                                      </p:to>
                                    </p:set>
                                    <p:animEffect transition="in" filter="fade">
                                      <p:cBhvr>
                                        <p:cTn id="7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animBg="1"/>
      <p:bldP spid="19" grpId="0" animBg="1"/>
      <p:bldP spid="20" grpId="0" animBg="1"/>
      <p:bldP spid="2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10000" b="-10000"/>
          </a:stretch>
        </a:blipFill>
        <a:effectLst/>
      </p:bgPr>
    </p:bg>
    <p:spTree>
      <p:nvGrpSpPr>
        <p:cNvPr id="1" name=""/>
        <p:cNvGrpSpPr/>
        <p:nvPr/>
      </p:nvGrpSpPr>
      <p:grpSpPr>
        <a:xfrm>
          <a:off x="0" y="0"/>
          <a:ext cx="0" cy="0"/>
          <a:chOff x="0" y="0"/>
          <a:chExt cx="0" cy="0"/>
        </a:xfrm>
      </p:grpSpPr>
      <p:sp>
        <p:nvSpPr>
          <p:cNvPr id="58370" name="Text Box 4"/>
          <p:cNvSpPr txBox="1">
            <a:spLocks noChangeArrowheads="1"/>
          </p:cNvSpPr>
          <p:nvPr/>
        </p:nvSpPr>
        <p:spPr bwMode="auto">
          <a:xfrm>
            <a:off x="0" y="0"/>
            <a:ext cx="914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700">
                <a:solidFill>
                  <a:schemeClr val="tx1"/>
                </a:solidFill>
                <a:latin typeface="Arial" charset="0"/>
                <a:cs typeface="Arial" charset="0"/>
              </a:defRPr>
            </a:lvl2pPr>
            <a:lvl3pPr>
              <a:defRPr sz="23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marL="342900" indent="-342900"/>
            <a:r>
              <a:rPr lang="en-US" altLang="en-US" sz="1800" b="1">
                <a:solidFill>
                  <a:srgbClr val="000000"/>
                </a:solidFill>
                <a:latin typeface="Times New Roman" pitchFamily="18" charset="0"/>
              </a:rPr>
              <a:t>                                          </a:t>
            </a:r>
            <a:endParaRPr lang="en-US" altLang="en-US" sz="2000">
              <a:solidFill>
                <a:srgbClr val="000099"/>
              </a:solidFill>
              <a:latin typeface="Garamond" pitchFamily="18" charset="0"/>
            </a:endParaRPr>
          </a:p>
        </p:txBody>
      </p:sp>
      <p:sp>
        <p:nvSpPr>
          <p:cNvPr id="58374" name="Rectangle 11"/>
          <p:cNvSpPr>
            <a:spLocks noChangeArrowheads="1"/>
          </p:cNvSpPr>
          <p:nvPr/>
        </p:nvSpPr>
        <p:spPr bwMode="auto">
          <a:xfrm>
            <a:off x="2230582" y="46470"/>
            <a:ext cx="4562475" cy="6786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2400" b="1" dirty="0">
                <a:solidFill>
                  <a:srgbClr val="FF0000"/>
                </a:solidFill>
              </a:rPr>
              <a:t>        </a:t>
            </a:r>
            <a:r>
              <a:rPr lang="en-US" altLang="en-US" sz="2400" b="1" dirty="0" smtClean="0">
                <a:solidFill>
                  <a:srgbClr val="FF0000"/>
                </a:solidFill>
              </a:rPr>
              <a:t>   </a:t>
            </a:r>
            <a:r>
              <a:rPr lang="en-US" altLang="en-US" sz="2400" b="1" dirty="0" smtClean="0">
                <a:solidFill>
                  <a:srgbClr val="FF0000"/>
                </a:solidFill>
                <a:latin typeface="Times New Roman" pitchFamily="18" charset="0"/>
              </a:rPr>
              <a:t>NHỚ (</a:t>
            </a:r>
            <a:r>
              <a:rPr lang="en-US" altLang="en-US" sz="2400" b="1" dirty="0" err="1" smtClean="0">
                <a:solidFill>
                  <a:srgbClr val="FF0000"/>
                </a:solidFill>
                <a:latin typeface="Times New Roman" pitchFamily="18" charset="0"/>
              </a:rPr>
              <a:t>Hồng</a:t>
            </a:r>
            <a:r>
              <a:rPr lang="en-US" altLang="en-US" sz="2400" b="1" dirty="0" smtClean="0">
                <a:solidFill>
                  <a:srgbClr val="FF0000"/>
                </a:solidFill>
                <a:latin typeface="Times New Roman" pitchFamily="18" charset="0"/>
              </a:rPr>
              <a:t>  </a:t>
            </a:r>
            <a:r>
              <a:rPr lang="en-US" altLang="en-US" sz="2400" b="1" dirty="0" err="1">
                <a:solidFill>
                  <a:srgbClr val="FF0000"/>
                </a:solidFill>
                <a:latin typeface="Times New Roman" pitchFamily="18" charset="0"/>
              </a:rPr>
              <a:t>Nguyên</a:t>
            </a:r>
            <a:r>
              <a:rPr lang="en-US" altLang="en-US" sz="2400" b="1" dirty="0">
                <a:solidFill>
                  <a:srgbClr val="FF0000"/>
                </a:solidFill>
                <a:latin typeface="Times New Roman" pitchFamily="18" charset="0"/>
              </a:rPr>
              <a:t>)</a:t>
            </a:r>
            <a:endParaRPr lang="en-US" altLang="en-US" sz="2400" dirty="0">
              <a:solidFill>
                <a:srgbClr val="FF0000"/>
              </a:solidFill>
              <a:latin typeface="Times New Roman" pitchFamily="18" charset="0"/>
            </a:endParaRPr>
          </a:p>
          <a:p>
            <a:endParaRPr lang="en-US" altLang="en-US" sz="1400" b="1" dirty="0" smtClean="0">
              <a:latin typeface="Times New Roman" pitchFamily="18" charset="0"/>
            </a:endParaRPr>
          </a:p>
          <a:p>
            <a:r>
              <a:rPr lang="en-US" altLang="en-US" sz="2100" b="1" dirty="0" err="1" smtClean="0">
                <a:latin typeface="Times New Roman" pitchFamily="18" charset="0"/>
              </a:rPr>
              <a:t>Lũ</a:t>
            </a:r>
            <a:r>
              <a:rPr lang="en-US" altLang="en-US" sz="2100" b="1" dirty="0" smtClean="0">
                <a:latin typeface="Times New Roman" pitchFamily="18" charset="0"/>
              </a:rPr>
              <a:t> </a:t>
            </a:r>
            <a:r>
              <a:rPr lang="en-US" altLang="en-US" sz="2100" b="1" dirty="0" err="1">
                <a:latin typeface="Times New Roman" pitchFamily="18" charset="0"/>
              </a:rPr>
              <a:t>chúng</a:t>
            </a:r>
            <a:r>
              <a:rPr lang="en-US" altLang="en-US" sz="2100" b="1" dirty="0">
                <a:latin typeface="Times New Roman" pitchFamily="18" charset="0"/>
              </a:rPr>
              <a:t> </a:t>
            </a:r>
            <a:r>
              <a:rPr lang="en-US" altLang="en-US" sz="2100" b="1" dirty="0" err="1">
                <a:latin typeface="Times New Roman" pitchFamily="18" charset="0"/>
              </a:rPr>
              <a:t>tôi</a:t>
            </a:r>
            <a:r>
              <a:rPr lang="en-US" altLang="en-US" sz="2100" b="1" dirty="0">
                <a:latin typeface="Times New Roman" pitchFamily="18" charset="0"/>
              </a:rPr>
              <a:t/>
            </a:r>
            <a:br>
              <a:rPr lang="en-US" altLang="en-US" sz="2100" b="1" dirty="0">
                <a:latin typeface="Times New Roman" pitchFamily="18" charset="0"/>
              </a:rPr>
            </a:br>
            <a:r>
              <a:rPr lang="en-US" altLang="en-US" sz="2100" b="1" dirty="0" err="1">
                <a:latin typeface="Times New Roman" pitchFamily="18" charset="0"/>
              </a:rPr>
              <a:t>Bọn</a:t>
            </a:r>
            <a:r>
              <a:rPr lang="en-US" altLang="en-US" sz="2100" b="1" dirty="0">
                <a:latin typeface="Times New Roman" pitchFamily="18" charset="0"/>
              </a:rPr>
              <a:t> </a:t>
            </a:r>
            <a:r>
              <a:rPr lang="en-US" altLang="en-US" sz="2100" b="1" dirty="0" err="1">
                <a:latin typeface="Times New Roman" pitchFamily="18" charset="0"/>
              </a:rPr>
              <a:t>người</a:t>
            </a:r>
            <a:r>
              <a:rPr lang="en-US" altLang="en-US" sz="2100" b="1" dirty="0">
                <a:latin typeface="Times New Roman" pitchFamily="18" charset="0"/>
              </a:rPr>
              <a:t> </a:t>
            </a:r>
            <a:r>
              <a:rPr lang="en-US" altLang="en-US" sz="2100" b="1" dirty="0" err="1">
                <a:latin typeface="Times New Roman" pitchFamily="18" charset="0"/>
              </a:rPr>
              <a:t>tứ</a:t>
            </a:r>
            <a:r>
              <a:rPr lang="en-US" altLang="en-US" sz="2100" b="1" dirty="0">
                <a:latin typeface="Times New Roman" pitchFamily="18" charset="0"/>
              </a:rPr>
              <a:t> </a:t>
            </a:r>
            <a:r>
              <a:rPr lang="en-US" altLang="en-US" sz="2100" b="1" dirty="0" err="1">
                <a:latin typeface="Times New Roman" pitchFamily="18" charset="0"/>
              </a:rPr>
              <a:t>xứ</a:t>
            </a:r>
            <a:r>
              <a:rPr lang="en-US" altLang="en-US" sz="2100" b="1" dirty="0">
                <a:latin typeface="Times New Roman" pitchFamily="18" charset="0"/>
              </a:rPr>
              <a:t/>
            </a:r>
            <a:br>
              <a:rPr lang="en-US" altLang="en-US" sz="2100" b="1" dirty="0">
                <a:latin typeface="Times New Roman" pitchFamily="18" charset="0"/>
              </a:rPr>
            </a:br>
            <a:r>
              <a:rPr lang="en-US" altLang="en-US" sz="2100" b="1" dirty="0" err="1">
                <a:latin typeface="Times New Roman" pitchFamily="18" charset="0"/>
              </a:rPr>
              <a:t>Gặp</a:t>
            </a:r>
            <a:r>
              <a:rPr lang="en-US" altLang="en-US" sz="2100" b="1" dirty="0">
                <a:latin typeface="Times New Roman" pitchFamily="18" charset="0"/>
              </a:rPr>
              <a:t> </a:t>
            </a:r>
            <a:r>
              <a:rPr lang="en-US" altLang="en-US" sz="2100" b="1" dirty="0" err="1">
                <a:latin typeface="Times New Roman" pitchFamily="18" charset="0"/>
              </a:rPr>
              <a:t>nhau</a:t>
            </a:r>
            <a:r>
              <a:rPr lang="en-US" altLang="en-US" sz="2100" b="1" dirty="0">
                <a:latin typeface="Times New Roman" pitchFamily="18" charset="0"/>
              </a:rPr>
              <a:t> </a:t>
            </a:r>
            <a:r>
              <a:rPr lang="en-US" altLang="en-US" sz="2100" b="1" dirty="0" err="1">
                <a:latin typeface="Times New Roman" pitchFamily="18" charset="0"/>
              </a:rPr>
              <a:t>hồi</a:t>
            </a:r>
            <a:r>
              <a:rPr lang="en-US" altLang="en-US" sz="2100" b="1" dirty="0">
                <a:latin typeface="Times New Roman" pitchFamily="18" charset="0"/>
              </a:rPr>
              <a:t> </a:t>
            </a:r>
            <a:r>
              <a:rPr lang="en-US" altLang="en-US" sz="2100" b="1" dirty="0" err="1">
                <a:latin typeface="Times New Roman" pitchFamily="18" charset="0"/>
              </a:rPr>
              <a:t>chưa</a:t>
            </a:r>
            <a:r>
              <a:rPr lang="en-US" altLang="en-US" sz="2100" b="1" dirty="0">
                <a:latin typeface="Times New Roman" pitchFamily="18" charset="0"/>
              </a:rPr>
              <a:t> </a:t>
            </a:r>
            <a:r>
              <a:rPr lang="en-US" altLang="en-US" sz="2100" b="1" dirty="0" err="1">
                <a:latin typeface="Times New Roman" pitchFamily="18" charset="0"/>
              </a:rPr>
              <a:t>biết</a:t>
            </a:r>
            <a:r>
              <a:rPr lang="en-US" altLang="en-US" sz="2100" b="1" dirty="0">
                <a:latin typeface="Times New Roman" pitchFamily="18" charset="0"/>
              </a:rPr>
              <a:t> </a:t>
            </a:r>
            <a:r>
              <a:rPr lang="en-US" altLang="en-US" sz="2100" b="1" dirty="0" err="1">
                <a:latin typeface="Times New Roman" pitchFamily="18" charset="0"/>
              </a:rPr>
              <a:t>chữ</a:t>
            </a:r>
            <a:r>
              <a:rPr lang="en-US" altLang="en-US" sz="2100" b="1" dirty="0">
                <a:latin typeface="Times New Roman" pitchFamily="18" charset="0"/>
              </a:rPr>
              <a:t/>
            </a:r>
            <a:br>
              <a:rPr lang="en-US" altLang="en-US" sz="2100" b="1" dirty="0">
                <a:latin typeface="Times New Roman" pitchFamily="18" charset="0"/>
              </a:rPr>
            </a:br>
            <a:r>
              <a:rPr lang="en-US" altLang="en-US" sz="2100" b="1" dirty="0" err="1">
                <a:latin typeface="Times New Roman" pitchFamily="18" charset="0"/>
              </a:rPr>
              <a:t>Quen</a:t>
            </a:r>
            <a:r>
              <a:rPr lang="en-US" altLang="en-US" sz="2100" b="1" dirty="0">
                <a:latin typeface="Times New Roman" pitchFamily="18" charset="0"/>
              </a:rPr>
              <a:t> </a:t>
            </a:r>
            <a:r>
              <a:rPr lang="en-US" altLang="en-US" sz="2100" b="1" dirty="0" err="1">
                <a:latin typeface="Times New Roman" pitchFamily="18" charset="0"/>
              </a:rPr>
              <a:t>nhau</a:t>
            </a:r>
            <a:r>
              <a:rPr lang="en-US" altLang="en-US" sz="2100" b="1" dirty="0">
                <a:latin typeface="Times New Roman" pitchFamily="18" charset="0"/>
              </a:rPr>
              <a:t> </a:t>
            </a:r>
            <a:r>
              <a:rPr lang="en-US" altLang="en-US" sz="2100" b="1" dirty="0" err="1">
                <a:latin typeface="Times New Roman" pitchFamily="18" charset="0"/>
              </a:rPr>
              <a:t>từ</a:t>
            </a:r>
            <a:r>
              <a:rPr lang="en-US" altLang="en-US" sz="2100" b="1" dirty="0">
                <a:latin typeface="Times New Roman" pitchFamily="18" charset="0"/>
              </a:rPr>
              <a:t> </a:t>
            </a:r>
            <a:r>
              <a:rPr lang="en-US" altLang="en-US" sz="2100" b="1" dirty="0" err="1">
                <a:latin typeface="Times New Roman" pitchFamily="18" charset="0"/>
              </a:rPr>
              <a:t>buổi</a:t>
            </a:r>
            <a:r>
              <a:rPr lang="en-US" altLang="en-US" sz="2100" b="1" dirty="0">
                <a:latin typeface="Times New Roman" pitchFamily="18" charset="0"/>
              </a:rPr>
              <a:t> “</a:t>
            </a:r>
            <a:r>
              <a:rPr lang="en-US" altLang="en-US" sz="2100" b="1" dirty="0" err="1">
                <a:latin typeface="Times New Roman" pitchFamily="18" charset="0"/>
              </a:rPr>
              <a:t>một</a:t>
            </a:r>
            <a:r>
              <a:rPr lang="en-US" altLang="en-US" sz="2100" b="1" dirty="0">
                <a:latin typeface="Times New Roman" pitchFamily="18" charset="0"/>
              </a:rPr>
              <a:t> </a:t>
            </a:r>
            <a:r>
              <a:rPr lang="en-US" altLang="en-US" sz="2100" b="1" dirty="0" err="1">
                <a:latin typeface="Times New Roman" pitchFamily="18" charset="0"/>
              </a:rPr>
              <a:t>hai</a:t>
            </a:r>
            <a:r>
              <a:rPr lang="en-US" altLang="en-US" sz="2100" b="1" dirty="0">
                <a:latin typeface="Times New Roman" pitchFamily="18" charset="0"/>
              </a:rPr>
              <a:t>”</a:t>
            </a:r>
            <a:br>
              <a:rPr lang="en-US" altLang="en-US" sz="2100" b="1" dirty="0">
                <a:latin typeface="Times New Roman" pitchFamily="18" charset="0"/>
              </a:rPr>
            </a:br>
            <a:r>
              <a:rPr lang="en-US" altLang="en-US" sz="2100" b="1" dirty="0" err="1">
                <a:latin typeface="Times New Roman" pitchFamily="18" charset="0"/>
              </a:rPr>
              <a:t>Súng</a:t>
            </a:r>
            <a:r>
              <a:rPr lang="en-US" altLang="en-US" sz="2100" b="1" dirty="0">
                <a:latin typeface="Times New Roman" pitchFamily="18" charset="0"/>
              </a:rPr>
              <a:t> </a:t>
            </a:r>
            <a:r>
              <a:rPr lang="en-US" altLang="en-US" sz="2100" b="1" dirty="0" err="1">
                <a:latin typeface="Times New Roman" pitchFamily="18" charset="0"/>
              </a:rPr>
              <a:t>bắn</a:t>
            </a:r>
            <a:r>
              <a:rPr lang="en-US" altLang="en-US" sz="2100" b="1" dirty="0">
                <a:latin typeface="Times New Roman" pitchFamily="18" charset="0"/>
              </a:rPr>
              <a:t> </a:t>
            </a:r>
            <a:r>
              <a:rPr lang="en-US" altLang="en-US" sz="2100" b="1" dirty="0" err="1">
                <a:latin typeface="Times New Roman" pitchFamily="18" charset="0"/>
              </a:rPr>
              <a:t>chưa</a:t>
            </a:r>
            <a:r>
              <a:rPr lang="en-US" altLang="en-US" sz="2100" b="1" dirty="0">
                <a:latin typeface="Times New Roman" pitchFamily="18" charset="0"/>
              </a:rPr>
              <a:t> </a:t>
            </a:r>
            <a:r>
              <a:rPr lang="en-US" altLang="en-US" sz="2100" b="1" dirty="0" err="1">
                <a:latin typeface="Times New Roman" pitchFamily="18" charset="0"/>
              </a:rPr>
              <a:t>quen</a:t>
            </a:r>
            <a:r>
              <a:rPr lang="en-US" altLang="en-US" sz="2100" b="1" dirty="0">
                <a:latin typeface="Times New Roman" pitchFamily="18" charset="0"/>
              </a:rPr>
              <a:t/>
            </a:r>
            <a:br>
              <a:rPr lang="en-US" altLang="en-US" sz="2100" b="1" dirty="0">
                <a:latin typeface="Times New Roman" pitchFamily="18" charset="0"/>
              </a:rPr>
            </a:br>
            <a:r>
              <a:rPr lang="en-US" altLang="en-US" sz="2100" b="1" dirty="0" err="1">
                <a:latin typeface="Times New Roman" pitchFamily="18" charset="0"/>
              </a:rPr>
              <a:t>Quân</a:t>
            </a:r>
            <a:r>
              <a:rPr lang="en-US" altLang="en-US" sz="2100" b="1" dirty="0">
                <a:latin typeface="Times New Roman" pitchFamily="18" charset="0"/>
              </a:rPr>
              <a:t> </a:t>
            </a:r>
            <a:r>
              <a:rPr lang="en-US" altLang="en-US" sz="2100" b="1" dirty="0" err="1">
                <a:latin typeface="Times New Roman" pitchFamily="18" charset="0"/>
              </a:rPr>
              <a:t>sự</a:t>
            </a:r>
            <a:r>
              <a:rPr lang="en-US" altLang="en-US" sz="2100" b="1" dirty="0">
                <a:latin typeface="Times New Roman" pitchFamily="18" charset="0"/>
              </a:rPr>
              <a:t> </a:t>
            </a:r>
            <a:r>
              <a:rPr lang="en-US" altLang="en-US" sz="2100" b="1" dirty="0" err="1">
                <a:latin typeface="Times New Roman" pitchFamily="18" charset="0"/>
              </a:rPr>
              <a:t>mươi</a:t>
            </a:r>
            <a:r>
              <a:rPr lang="en-US" altLang="en-US" sz="2100" b="1" dirty="0">
                <a:latin typeface="Times New Roman" pitchFamily="18" charset="0"/>
              </a:rPr>
              <a:t> </a:t>
            </a:r>
            <a:r>
              <a:rPr lang="en-US" altLang="en-US" sz="2100" b="1" dirty="0" err="1">
                <a:latin typeface="Times New Roman" pitchFamily="18" charset="0"/>
              </a:rPr>
              <a:t>bài</a:t>
            </a:r>
            <a:r>
              <a:rPr lang="en-US" altLang="en-US" sz="2100" b="1" dirty="0">
                <a:latin typeface="Times New Roman" pitchFamily="18" charset="0"/>
              </a:rPr>
              <a:t/>
            </a:r>
            <a:br>
              <a:rPr lang="en-US" altLang="en-US" sz="2100" b="1" dirty="0">
                <a:latin typeface="Times New Roman" pitchFamily="18" charset="0"/>
              </a:rPr>
            </a:br>
            <a:r>
              <a:rPr lang="en-US" altLang="en-US" sz="2100" b="1" dirty="0" err="1">
                <a:latin typeface="Times New Roman" pitchFamily="18" charset="0"/>
              </a:rPr>
              <a:t>Lòng</a:t>
            </a:r>
            <a:r>
              <a:rPr lang="en-US" altLang="en-US" sz="2100" b="1" dirty="0">
                <a:latin typeface="Times New Roman" pitchFamily="18" charset="0"/>
              </a:rPr>
              <a:t> </a:t>
            </a:r>
            <a:r>
              <a:rPr lang="en-US" altLang="en-US" sz="2100" b="1" dirty="0" err="1">
                <a:latin typeface="Times New Roman" pitchFamily="18" charset="0"/>
              </a:rPr>
              <a:t>vẫn</a:t>
            </a:r>
            <a:r>
              <a:rPr lang="en-US" altLang="en-US" sz="2100" b="1" dirty="0">
                <a:latin typeface="Times New Roman" pitchFamily="18" charset="0"/>
              </a:rPr>
              <a:t> </a:t>
            </a:r>
            <a:r>
              <a:rPr lang="en-US" altLang="en-US" sz="2100" b="1" dirty="0" err="1">
                <a:latin typeface="Times New Roman" pitchFamily="18" charset="0"/>
              </a:rPr>
              <a:t>cười</a:t>
            </a:r>
            <a:r>
              <a:rPr lang="en-US" altLang="en-US" sz="2100" b="1" dirty="0">
                <a:latin typeface="Times New Roman" pitchFamily="18" charset="0"/>
              </a:rPr>
              <a:t> </a:t>
            </a:r>
            <a:r>
              <a:rPr lang="en-US" altLang="en-US" sz="2100" b="1" dirty="0" err="1">
                <a:latin typeface="Times New Roman" pitchFamily="18" charset="0"/>
              </a:rPr>
              <a:t>vui</a:t>
            </a:r>
            <a:r>
              <a:rPr lang="en-US" altLang="en-US" sz="2100" b="1" dirty="0">
                <a:latin typeface="Times New Roman" pitchFamily="18" charset="0"/>
              </a:rPr>
              <a:t> </a:t>
            </a:r>
            <a:r>
              <a:rPr lang="en-US" altLang="en-US" sz="2100" b="1" dirty="0" err="1">
                <a:latin typeface="Times New Roman" pitchFamily="18" charset="0"/>
              </a:rPr>
              <a:t>kháng</a:t>
            </a:r>
            <a:r>
              <a:rPr lang="en-US" altLang="en-US" sz="2100" b="1" dirty="0">
                <a:latin typeface="Times New Roman" pitchFamily="18" charset="0"/>
              </a:rPr>
              <a:t> </a:t>
            </a:r>
            <a:r>
              <a:rPr lang="en-US" altLang="en-US" sz="2100" b="1" dirty="0" err="1">
                <a:latin typeface="Times New Roman" pitchFamily="18" charset="0"/>
              </a:rPr>
              <a:t>chiến</a:t>
            </a:r>
            <a:r>
              <a:rPr lang="en-US" altLang="en-US" sz="2100" b="1" dirty="0">
                <a:latin typeface="Times New Roman" pitchFamily="18" charset="0"/>
              </a:rPr>
              <a:t/>
            </a:r>
            <a:br>
              <a:rPr lang="en-US" altLang="en-US" sz="2100" b="1" dirty="0">
                <a:latin typeface="Times New Roman" pitchFamily="18" charset="0"/>
              </a:rPr>
            </a:br>
            <a:r>
              <a:rPr lang="en-US" altLang="en-US" sz="2100" b="1" dirty="0" err="1">
                <a:latin typeface="Times New Roman" pitchFamily="18" charset="0"/>
              </a:rPr>
              <a:t>Lột</a:t>
            </a:r>
            <a:r>
              <a:rPr lang="en-US" altLang="en-US" sz="2100" b="1" dirty="0">
                <a:latin typeface="Times New Roman" pitchFamily="18" charset="0"/>
              </a:rPr>
              <a:t> </a:t>
            </a:r>
            <a:r>
              <a:rPr lang="en-US" altLang="en-US" sz="2100" b="1" dirty="0" err="1">
                <a:latin typeface="Times New Roman" pitchFamily="18" charset="0"/>
              </a:rPr>
              <a:t>sắt</a:t>
            </a:r>
            <a:r>
              <a:rPr lang="en-US" altLang="en-US" sz="2100" b="1" dirty="0">
                <a:latin typeface="Times New Roman" pitchFamily="18" charset="0"/>
              </a:rPr>
              <a:t> </a:t>
            </a:r>
            <a:r>
              <a:rPr lang="en-US" altLang="en-US" sz="2100" b="1" dirty="0" err="1">
                <a:latin typeface="Times New Roman" pitchFamily="18" charset="0"/>
              </a:rPr>
              <a:t>đường</a:t>
            </a:r>
            <a:r>
              <a:rPr lang="en-US" altLang="en-US" sz="2100" b="1" dirty="0">
                <a:latin typeface="Times New Roman" pitchFamily="18" charset="0"/>
              </a:rPr>
              <a:t> </a:t>
            </a:r>
            <a:r>
              <a:rPr lang="en-US" altLang="en-US" sz="2100" b="1" dirty="0" err="1">
                <a:latin typeface="Times New Roman" pitchFamily="18" charset="0"/>
              </a:rPr>
              <a:t>tàu</a:t>
            </a:r>
            <a:r>
              <a:rPr lang="en-US" altLang="en-US" sz="2100" b="1" dirty="0">
                <a:latin typeface="Times New Roman" pitchFamily="18" charset="0"/>
              </a:rPr>
              <a:t/>
            </a:r>
            <a:br>
              <a:rPr lang="en-US" altLang="en-US" sz="2100" b="1" dirty="0">
                <a:latin typeface="Times New Roman" pitchFamily="18" charset="0"/>
              </a:rPr>
            </a:br>
            <a:r>
              <a:rPr lang="en-US" altLang="en-US" sz="2100" b="1" dirty="0" err="1">
                <a:latin typeface="Times New Roman" pitchFamily="18" charset="0"/>
              </a:rPr>
              <a:t>Rèn</a:t>
            </a:r>
            <a:r>
              <a:rPr lang="en-US" altLang="en-US" sz="2100" b="1" dirty="0">
                <a:latin typeface="Times New Roman" pitchFamily="18" charset="0"/>
              </a:rPr>
              <a:t> </a:t>
            </a:r>
            <a:r>
              <a:rPr lang="en-US" altLang="en-US" sz="2100" b="1" dirty="0" err="1">
                <a:latin typeface="Times New Roman" pitchFamily="18" charset="0"/>
              </a:rPr>
              <a:t>thêm</a:t>
            </a:r>
            <a:r>
              <a:rPr lang="en-US" altLang="en-US" sz="2100" b="1" dirty="0">
                <a:latin typeface="Times New Roman" pitchFamily="18" charset="0"/>
              </a:rPr>
              <a:t> </a:t>
            </a:r>
            <a:r>
              <a:rPr lang="en-US" altLang="en-US" sz="2100" b="1" dirty="0" err="1">
                <a:latin typeface="Times New Roman" pitchFamily="18" charset="0"/>
              </a:rPr>
              <a:t>dao</a:t>
            </a:r>
            <a:r>
              <a:rPr lang="en-US" altLang="en-US" sz="2100" b="1" dirty="0">
                <a:latin typeface="Times New Roman" pitchFamily="18" charset="0"/>
              </a:rPr>
              <a:t> </a:t>
            </a:r>
            <a:r>
              <a:rPr lang="en-US" altLang="en-US" sz="2100" b="1" dirty="0" err="1">
                <a:latin typeface="Times New Roman" pitchFamily="18" charset="0"/>
              </a:rPr>
              <a:t>kiếm</a:t>
            </a:r>
            <a:r>
              <a:rPr lang="en-US" altLang="en-US" sz="2100" b="1" dirty="0">
                <a:latin typeface="Times New Roman" pitchFamily="18" charset="0"/>
              </a:rPr>
              <a:t/>
            </a:r>
            <a:br>
              <a:rPr lang="en-US" altLang="en-US" sz="2100" b="1" dirty="0">
                <a:latin typeface="Times New Roman" pitchFamily="18" charset="0"/>
              </a:rPr>
            </a:br>
            <a:r>
              <a:rPr lang="en-US" altLang="en-US" sz="2100" b="1" dirty="0" err="1">
                <a:latin typeface="Times New Roman" pitchFamily="18" charset="0"/>
              </a:rPr>
              <a:t>Áo</a:t>
            </a:r>
            <a:r>
              <a:rPr lang="en-US" altLang="en-US" sz="2100" b="1" dirty="0">
                <a:latin typeface="Times New Roman" pitchFamily="18" charset="0"/>
              </a:rPr>
              <a:t> </a:t>
            </a:r>
            <a:r>
              <a:rPr lang="en-US" altLang="en-US" sz="2100" b="1" dirty="0" err="1">
                <a:latin typeface="Times New Roman" pitchFamily="18" charset="0"/>
              </a:rPr>
              <a:t>vải</a:t>
            </a:r>
            <a:r>
              <a:rPr lang="en-US" altLang="en-US" sz="2100" b="1" dirty="0">
                <a:latin typeface="Times New Roman" pitchFamily="18" charset="0"/>
              </a:rPr>
              <a:t> </a:t>
            </a:r>
            <a:r>
              <a:rPr lang="en-US" altLang="en-US" sz="2100" b="1" dirty="0" err="1">
                <a:latin typeface="Times New Roman" pitchFamily="18" charset="0"/>
              </a:rPr>
              <a:t>chân</a:t>
            </a:r>
            <a:r>
              <a:rPr lang="en-US" altLang="en-US" sz="2100" b="1" dirty="0">
                <a:latin typeface="Times New Roman" pitchFamily="18" charset="0"/>
              </a:rPr>
              <a:t> </a:t>
            </a:r>
            <a:r>
              <a:rPr lang="en-US" altLang="en-US" sz="2100" b="1" dirty="0" err="1">
                <a:latin typeface="Times New Roman" pitchFamily="18" charset="0"/>
              </a:rPr>
              <a:t>không</a:t>
            </a:r>
            <a:r>
              <a:rPr lang="en-US" altLang="en-US" sz="2100" b="1" dirty="0">
                <a:latin typeface="Times New Roman" pitchFamily="18" charset="0"/>
              </a:rPr>
              <a:t/>
            </a:r>
            <a:br>
              <a:rPr lang="en-US" altLang="en-US" sz="2100" b="1" dirty="0">
                <a:latin typeface="Times New Roman" pitchFamily="18" charset="0"/>
              </a:rPr>
            </a:br>
            <a:r>
              <a:rPr lang="en-US" altLang="en-US" sz="2100" b="1" dirty="0" err="1">
                <a:latin typeface="Times New Roman" pitchFamily="18" charset="0"/>
              </a:rPr>
              <a:t>Đi</a:t>
            </a:r>
            <a:r>
              <a:rPr lang="en-US" altLang="en-US" sz="2100" b="1" dirty="0">
                <a:latin typeface="Times New Roman" pitchFamily="18" charset="0"/>
              </a:rPr>
              <a:t> </a:t>
            </a:r>
            <a:r>
              <a:rPr lang="en-US" altLang="en-US" sz="2100" b="1" dirty="0" err="1">
                <a:latin typeface="Times New Roman" pitchFamily="18" charset="0"/>
              </a:rPr>
              <a:t>lùng</a:t>
            </a:r>
            <a:r>
              <a:rPr lang="en-US" altLang="en-US" sz="2100" b="1" dirty="0">
                <a:latin typeface="Times New Roman" pitchFamily="18" charset="0"/>
              </a:rPr>
              <a:t> </a:t>
            </a:r>
            <a:r>
              <a:rPr lang="en-US" altLang="en-US" sz="2100" b="1" dirty="0" err="1">
                <a:latin typeface="Times New Roman" pitchFamily="18" charset="0"/>
              </a:rPr>
              <a:t>giặc</a:t>
            </a:r>
            <a:r>
              <a:rPr lang="en-US" altLang="en-US" sz="2100" b="1" dirty="0">
                <a:latin typeface="Times New Roman" pitchFamily="18" charset="0"/>
              </a:rPr>
              <a:t> </a:t>
            </a:r>
            <a:r>
              <a:rPr lang="en-US" altLang="en-US" sz="2100" b="1" dirty="0" err="1">
                <a:latin typeface="Times New Roman" pitchFamily="18" charset="0"/>
              </a:rPr>
              <a:t>đánh</a:t>
            </a:r>
            <a:r>
              <a:rPr lang="en-US" altLang="en-US" sz="2100" b="1" dirty="0">
                <a:latin typeface="Times New Roman" pitchFamily="18" charset="0"/>
              </a:rPr>
              <a:t/>
            </a:r>
            <a:br>
              <a:rPr lang="en-US" altLang="en-US" sz="2100" b="1" dirty="0">
                <a:latin typeface="Times New Roman" pitchFamily="18" charset="0"/>
              </a:rPr>
            </a:br>
            <a:r>
              <a:rPr lang="en-US" altLang="en-US" sz="2100" b="1" dirty="0">
                <a:latin typeface="Times New Roman" pitchFamily="18" charset="0"/>
              </a:rPr>
              <a:t>Ba </a:t>
            </a:r>
            <a:r>
              <a:rPr lang="en-US" altLang="en-US" sz="2100" b="1" dirty="0" err="1">
                <a:latin typeface="Times New Roman" pitchFamily="18" charset="0"/>
              </a:rPr>
              <a:t>năm</a:t>
            </a:r>
            <a:r>
              <a:rPr lang="en-US" altLang="en-US" sz="2100" b="1" dirty="0">
                <a:latin typeface="Times New Roman" pitchFamily="18" charset="0"/>
              </a:rPr>
              <a:t> </a:t>
            </a:r>
            <a:r>
              <a:rPr lang="en-US" altLang="en-US" sz="2100" b="1" dirty="0" err="1">
                <a:latin typeface="Times New Roman" pitchFamily="18" charset="0"/>
              </a:rPr>
              <a:t>rồi</a:t>
            </a:r>
            <a:r>
              <a:rPr lang="en-US" altLang="en-US" sz="2100" b="1" dirty="0">
                <a:latin typeface="Times New Roman" pitchFamily="18" charset="0"/>
              </a:rPr>
              <a:t> </a:t>
            </a:r>
            <a:r>
              <a:rPr lang="en-US" altLang="en-US" sz="2100" b="1" dirty="0" err="1">
                <a:latin typeface="Times New Roman" pitchFamily="18" charset="0"/>
              </a:rPr>
              <a:t>gửi</a:t>
            </a:r>
            <a:r>
              <a:rPr lang="en-US" altLang="en-US" sz="2100" b="1" dirty="0">
                <a:latin typeface="Times New Roman" pitchFamily="18" charset="0"/>
              </a:rPr>
              <a:t> </a:t>
            </a:r>
            <a:r>
              <a:rPr lang="en-US" altLang="en-US" sz="2100" b="1" dirty="0" err="1">
                <a:latin typeface="Times New Roman" pitchFamily="18" charset="0"/>
              </a:rPr>
              <a:t>lại</a:t>
            </a:r>
            <a:r>
              <a:rPr lang="en-US" altLang="en-US" sz="2100" b="1" dirty="0">
                <a:latin typeface="Times New Roman" pitchFamily="18" charset="0"/>
              </a:rPr>
              <a:t> </a:t>
            </a:r>
            <a:r>
              <a:rPr lang="en-US" altLang="en-US" sz="2100" b="1" dirty="0" err="1">
                <a:latin typeface="Times New Roman" pitchFamily="18" charset="0"/>
              </a:rPr>
              <a:t>quê</a:t>
            </a:r>
            <a:r>
              <a:rPr lang="en-US" altLang="en-US" sz="2100" b="1" dirty="0">
                <a:latin typeface="Times New Roman" pitchFamily="18" charset="0"/>
              </a:rPr>
              <a:t> </a:t>
            </a:r>
            <a:r>
              <a:rPr lang="en-US" altLang="en-US" sz="2100" b="1" dirty="0" err="1">
                <a:latin typeface="Times New Roman" pitchFamily="18" charset="0"/>
              </a:rPr>
              <a:t>hương</a:t>
            </a:r>
            <a:r>
              <a:rPr lang="en-US" altLang="en-US" sz="2100" b="1" dirty="0">
                <a:latin typeface="Times New Roman" pitchFamily="18" charset="0"/>
              </a:rPr>
              <a:t/>
            </a:r>
            <a:br>
              <a:rPr lang="en-US" altLang="en-US" sz="2100" b="1" dirty="0">
                <a:latin typeface="Times New Roman" pitchFamily="18" charset="0"/>
              </a:rPr>
            </a:br>
            <a:r>
              <a:rPr lang="en-US" altLang="en-US" sz="2100" b="1" dirty="0" err="1">
                <a:latin typeface="Times New Roman" pitchFamily="18" charset="0"/>
              </a:rPr>
              <a:t>Mái</a:t>
            </a:r>
            <a:r>
              <a:rPr lang="en-US" altLang="en-US" sz="2100" b="1" dirty="0">
                <a:latin typeface="Times New Roman" pitchFamily="18" charset="0"/>
              </a:rPr>
              <a:t> </a:t>
            </a:r>
            <a:r>
              <a:rPr lang="en-US" altLang="en-US" sz="2100" b="1" dirty="0" err="1">
                <a:latin typeface="Times New Roman" pitchFamily="18" charset="0"/>
              </a:rPr>
              <a:t>lều</a:t>
            </a:r>
            <a:r>
              <a:rPr lang="en-US" altLang="en-US" sz="2100" b="1" dirty="0">
                <a:latin typeface="Times New Roman" pitchFamily="18" charset="0"/>
              </a:rPr>
              <a:t> </a:t>
            </a:r>
            <a:r>
              <a:rPr lang="en-US" altLang="en-US" sz="2100" b="1" dirty="0" err="1">
                <a:latin typeface="Times New Roman" pitchFamily="18" charset="0"/>
              </a:rPr>
              <a:t>gianh</a:t>
            </a:r>
            <a:r>
              <a:rPr lang="en-US" altLang="en-US" sz="2100" b="1" dirty="0">
                <a:latin typeface="Times New Roman" pitchFamily="18" charset="0"/>
              </a:rPr>
              <a:t/>
            </a:r>
            <a:br>
              <a:rPr lang="en-US" altLang="en-US" sz="2100" b="1" dirty="0">
                <a:latin typeface="Times New Roman" pitchFamily="18" charset="0"/>
              </a:rPr>
            </a:br>
            <a:r>
              <a:rPr lang="en-US" altLang="en-US" sz="2100" b="1" dirty="0" err="1">
                <a:latin typeface="Times New Roman" pitchFamily="18" charset="0"/>
              </a:rPr>
              <a:t>Tiếng</a:t>
            </a:r>
            <a:r>
              <a:rPr lang="en-US" altLang="en-US" sz="2100" b="1" dirty="0">
                <a:latin typeface="Times New Roman" pitchFamily="18" charset="0"/>
              </a:rPr>
              <a:t> </a:t>
            </a:r>
            <a:r>
              <a:rPr lang="en-US" altLang="en-US" sz="2100" b="1" dirty="0" err="1">
                <a:latin typeface="Times New Roman" pitchFamily="18" charset="0"/>
              </a:rPr>
              <a:t>mõ</a:t>
            </a:r>
            <a:r>
              <a:rPr lang="en-US" altLang="en-US" sz="2100" b="1" dirty="0">
                <a:latin typeface="Times New Roman" pitchFamily="18" charset="0"/>
              </a:rPr>
              <a:t> </a:t>
            </a:r>
            <a:r>
              <a:rPr lang="en-US" altLang="en-US" sz="2100" b="1" dirty="0" err="1">
                <a:latin typeface="Times New Roman" pitchFamily="18" charset="0"/>
              </a:rPr>
              <a:t>đêm</a:t>
            </a:r>
            <a:r>
              <a:rPr lang="en-US" altLang="en-US" sz="2100" b="1" dirty="0">
                <a:latin typeface="Times New Roman" pitchFamily="18" charset="0"/>
              </a:rPr>
              <a:t> </a:t>
            </a:r>
            <a:r>
              <a:rPr lang="en-US" altLang="en-US" sz="2100" b="1" dirty="0" err="1">
                <a:latin typeface="Times New Roman" pitchFamily="18" charset="0"/>
              </a:rPr>
              <a:t>trường</a:t>
            </a:r>
            <a:r>
              <a:rPr lang="en-US" altLang="en-US" sz="2100" b="1" dirty="0">
                <a:latin typeface="Times New Roman" pitchFamily="18" charset="0"/>
              </a:rPr>
              <a:t/>
            </a:r>
            <a:br>
              <a:rPr lang="en-US" altLang="en-US" sz="2100" b="1" dirty="0">
                <a:latin typeface="Times New Roman" pitchFamily="18" charset="0"/>
              </a:rPr>
            </a:br>
            <a:r>
              <a:rPr lang="en-US" altLang="en-US" sz="2100" b="1" dirty="0" err="1">
                <a:latin typeface="Times New Roman" pitchFamily="18" charset="0"/>
              </a:rPr>
              <a:t>Luống</a:t>
            </a:r>
            <a:r>
              <a:rPr lang="en-US" altLang="en-US" sz="2100" b="1" dirty="0">
                <a:latin typeface="Times New Roman" pitchFamily="18" charset="0"/>
              </a:rPr>
              <a:t> </a:t>
            </a:r>
            <a:r>
              <a:rPr lang="en-US" altLang="en-US" sz="2100" b="1" dirty="0" err="1">
                <a:latin typeface="Times New Roman" pitchFamily="18" charset="0"/>
              </a:rPr>
              <a:t>cày</a:t>
            </a:r>
            <a:r>
              <a:rPr lang="en-US" altLang="en-US" sz="2100" b="1" dirty="0">
                <a:latin typeface="Times New Roman" pitchFamily="18" charset="0"/>
              </a:rPr>
              <a:t> </a:t>
            </a:r>
            <a:r>
              <a:rPr lang="en-US" altLang="en-US" sz="2100" b="1" dirty="0" err="1">
                <a:latin typeface="Times New Roman" pitchFamily="18" charset="0"/>
              </a:rPr>
              <a:t>đất</a:t>
            </a:r>
            <a:r>
              <a:rPr lang="en-US" altLang="en-US" sz="2100" b="1" dirty="0">
                <a:latin typeface="Times New Roman" pitchFamily="18" charset="0"/>
              </a:rPr>
              <a:t> </a:t>
            </a:r>
            <a:r>
              <a:rPr lang="en-US" altLang="en-US" sz="2100" b="1" dirty="0" err="1">
                <a:latin typeface="Times New Roman" pitchFamily="18" charset="0"/>
              </a:rPr>
              <a:t>đỏ</a:t>
            </a:r>
            <a:r>
              <a:rPr lang="en-US" altLang="en-US" sz="2100" b="1" dirty="0">
                <a:latin typeface="Times New Roman" pitchFamily="18" charset="0"/>
              </a:rPr>
              <a:t/>
            </a:r>
            <a:br>
              <a:rPr lang="en-US" altLang="en-US" sz="2100" b="1" dirty="0">
                <a:latin typeface="Times New Roman" pitchFamily="18" charset="0"/>
              </a:rPr>
            </a:br>
            <a:r>
              <a:rPr lang="en-US" altLang="en-US" sz="2100" b="1" dirty="0" err="1">
                <a:latin typeface="Times New Roman" pitchFamily="18" charset="0"/>
              </a:rPr>
              <a:t>Ít</a:t>
            </a:r>
            <a:r>
              <a:rPr lang="en-US" altLang="en-US" sz="2100" b="1" dirty="0">
                <a:latin typeface="Times New Roman" pitchFamily="18" charset="0"/>
              </a:rPr>
              <a:t> </a:t>
            </a:r>
            <a:r>
              <a:rPr lang="en-US" altLang="en-US" sz="2100" b="1" dirty="0" err="1">
                <a:latin typeface="Times New Roman" pitchFamily="18" charset="0"/>
              </a:rPr>
              <a:t>nhiều</a:t>
            </a:r>
            <a:r>
              <a:rPr lang="en-US" altLang="en-US" sz="2100" b="1" dirty="0">
                <a:latin typeface="Times New Roman" pitchFamily="18" charset="0"/>
              </a:rPr>
              <a:t> </a:t>
            </a:r>
            <a:r>
              <a:rPr lang="en-US" altLang="en-US" sz="2100" b="1" dirty="0" err="1">
                <a:latin typeface="Times New Roman" pitchFamily="18" charset="0"/>
              </a:rPr>
              <a:t>người</a:t>
            </a:r>
            <a:r>
              <a:rPr lang="en-US" altLang="en-US" sz="2100" b="1" dirty="0">
                <a:latin typeface="Times New Roman" pitchFamily="18" charset="0"/>
              </a:rPr>
              <a:t> </a:t>
            </a:r>
            <a:r>
              <a:rPr lang="en-US" altLang="en-US" sz="2100" b="1" dirty="0" err="1">
                <a:latin typeface="Times New Roman" pitchFamily="18" charset="0"/>
              </a:rPr>
              <a:t>vợ</a:t>
            </a:r>
            <a:r>
              <a:rPr lang="en-US" altLang="en-US" sz="2100" b="1" dirty="0">
                <a:latin typeface="Times New Roman" pitchFamily="18" charset="0"/>
              </a:rPr>
              <a:t> </a:t>
            </a:r>
            <a:r>
              <a:rPr lang="en-US" altLang="en-US" sz="2100" b="1" dirty="0" err="1">
                <a:latin typeface="Times New Roman" pitchFamily="18" charset="0"/>
              </a:rPr>
              <a:t>trẻ</a:t>
            </a:r>
            <a:r>
              <a:rPr lang="en-US" altLang="en-US" sz="2100" b="1" dirty="0">
                <a:latin typeface="Times New Roman" pitchFamily="18" charset="0"/>
              </a:rPr>
              <a:t/>
            </a:r>
            <a:br>
              <a:rPr lang="en-US" altLang="en-US" sz="2100" b="1" dirty="0">
                <a:latin typeface="Times New Roman" pitchFamily="18" charset="0"/>
              </a:rPr>
            </a:br>
            <a:r>
              <a:rPr lang="en-US" altLang="en-US" sz="2100" b="1" dirty="0" err="1">
                <a:latin typeface="Times New Roman" pitchFamily="18" charset="0"/>
              </a:rPr>
              <a:t>Mòn</a:t>
            </a:r>
            <a:r>
              <a:rPr lang="en-US" altLang="en-US" sz="2100" b="1" dirty="0">
                <a:latin typeface="Times New Roman" pitchFamily="18" charset="0"/>
              </a:rPr>
              <a:t> </a:t>
            </a:r>
            <a:r>
              <a:rPr lang="en-US" altLang="en-US" sz="2100" b="1" dirty="0" err="1">
                <a:latin typeface="Times New Roman" pitchFamily="18" charset="0"/>
              </a:rPr>
              <a:t>chân</a:t>
            </a:r>
            <a:r>
              <a:rPr lang="en-US" altLang="en-US" sz="2100" b="1" dirty="0">
                <a:latin typeface="Times New Roman" pitchFamily="18" charset="0"/>
              </a:rPr>
              <a:t> </a:t>
            </a:r>
            <a:r>
              <a:rPr lang="en-US" altLang="en-US" sz="2100" b="1" dirty="0" err="1">
                <a:latin typeface="Times New Roman" pitchFamily="18" charset="0"/>
              </a:rPr>
              <a:t>bên</a:t>
            </a:r>
            <a:r>
              <a:rPr lang="en-US" altLang="en-US" sz="2100" b="1" dirty="0">
                <a:latin typeface="Times New Roman" pitchFamily="18" charset="0"/>
              </a:rPr>
              <a:t> </a:t>
            </a:r>
            <a:r>
              <a:rPr lang="en-US" altLang="en-US" sz="2100" b="1" dirty="0" err="1">
                <a:latin typeface="Times New Roman" pitchFamily="18" charset="0"/>
              </a:rPr>
              <a:t>cối</a:t>
            </a:r>
            <a:r>
              <a:rPr lang="en-US" altLang="en-US" sz="2100" b="1" dirty="0">
                <a:latin typeface="Times New Roman" pitchFamily="18" charset="0"/>
              </a:rPr>
              <a:t> </a:t>
            </a:r>
            <a:r>
              <a:rPr lang="en-US" altLang="en-US" sz="2100" b="1" dirty="0" err="1">
                <a:latin typeface="Times New Roman" pitchFamily="18" charset="0"/>
              </a:rPr>
              <a:t>gạo</a:t>
            </a:r>
            <a:r>
              <a:rPr lang="en-US" altLang="en-US" sz="2100" b="1" dirty="0">
                <a:latin typeface="Times New Roman" pitchFamily="18" charset="0"/>
              </a:rPr>
              <a:t> </a:t>
            </a:r>
            <a:r>
              <a:rPr lang="en-US" altLang="en-US" sz="2100" b="1" dirty="0" err="1">
                <a:latin typeface="Times New Roman" pitchFamily="18" charset="0"/>
              </a:rPr>
              <a:t>canh</a:t>
            </a:r>
            <a:r>
              <a:rPr lang="en-US" altLang="en-US" sz="2100" b="1" dirty="0">
                <a:latin typeface="Times New Roman" pitchFamily="18" charset="0"/>
              </a:rPr>
              <a:t> </a:t>
            </a:r>
            <a:r>
              <a:rPr lang="en-US" altLang="en-US" sz="2100" b="1" dirty="0" err="1">
                <a:latin typeface="Times New Roman" pitchFamily="18" charset="0"/>
              </a:rPr>
              <a:t>khuya</a:t>
            </a:r>
            <a:r>
              <a:rPr lang="en-US" altLang="en-US" sz="2000" b="1" dirty="0">
                <a:latin typeface="Times New Roman" pitchFamily="18" charset="0"/>
              </a:rPr>
              <a:t/>
            </a:r>
            <a:br>
              <a:rPr lang="en-US" altLang="en-US" sz="2000" b="1" dirty="0">
                <a:latin typeface="Times New Roman" pitchFamily="18" charset="0"/>
              </a:rPr>
            </a:br>
            <a:r>
              <a:rPr lang="en-US" altLang="en-US" sz="2000" b="1" dirty="0">
                <a:latin typeface="Times New Roman" pitchFamily="18" charset="0"/>
              </a:rPr>
              <a:t/>
            </a:r>
            <a:br>
              <a:rPr lang="en-US" altLang="en-US" sz="2000" b="1" dirty="0">
                <a:latin typeface="Times New Roman" pitchFamily="18" charset="0"/>
              </a:rPr>
            </a:br>
            <a:endParaRPr lang="en-US" altLang="en-US" sz="2000" b="1" dirty="0">
              <a:latin typeface="Times New Roman" pitchFamily="18" charset="0"/>
            </a:endParaRPr>
          </a:p>
        </p:txBody>
      </p:sp>
    </p:spTree>
    <p:extLst>
      <p:ext uri="{BB962C8B-B14F-4D97-AF65-F5344CB8AC3E}">
        <p14:creationId xmlns:p14="http://schemas.microsoft.com/office/powerpoint/2010/main" val="21584063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ChangeArrowheads="1"/>
          </p:cNvSpPr>
          <p:nvPr/>
        </p:nvSpPr>
        <p:spPr bwMode="auto">
          <a:xfrm>
            <a:off x="2057400" y="533400"/>
            <a:ext cx="5029200" cy="533400"/>
          </a:xfrm>
          <a:prstGeom prst="rect">
            <a:avLst/>
          </a:prstGeom>
          <a:solidFill>
            <a:srgbClr val="FFFF00"/>
          </a:solidFill>
          <a:ln w="9525">
            <a:solidFill>
              <a:schemeClr val="tx1"/>
            </a:solidFill>
            <a:miter lim="800000"/>
            <a:headEnd/>
            <a:tailEnd/>
          </a:ln>
        </p:spPr>
        <p:txBody>
          <a:bodyPr wrap="none" anchor="ctr"/>
          <a:lstStyle/>
          <a:p>
            <a:pPr algn="ctr"/>
            <a:endParaRPr lang="en-US" altLang="en-US">
              <a:latin typeface="Garamond" pitchFamily="18" charset="0"/>
            </a:endParaRPr>
          </a:p>
        </p:txBody>
      </p:sp>
      <p:sp>
        <p:nvSpPr>
          <p:cNvPr id="60419" name="Text Box 3"/>
          <p:cNvSpPr txBox="1">
            <a:spLocks noChangeArrowheads="1"/>
          </p:cNvSpPr>
          <p:nvPr/>
        </p:nvSpPr>
        <p:spPr bwMode="auto">
          <a:xfrm>
            <a:off x="2041525" y="4302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charset="0"/>
                <a:cs typeface="Arial" charset="0"/>
              </a:defRPr>
            </a:lvl1pPr>
            <a:lvl2pPr>
              <a:defRPr sz="2700">
                <a:solidFill>
                  <a:schemeClr val="tx1"/>
                </a:solidFill>
                <a:latin typeface="Arial" charset="0"/>
                <a:cs typeface="Arial" charset="0"/>
              </a:defRPr>
            </a:lvl2pPr>
            <a:lvl3pPr>
              <a:defRPr sz="23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endParaRPr lang="en-US" altLang="en-US" sz="1800">
              <a:latin typeface="Garamond" pitchFamily="18" charset="0"/>
            </a:endParaRPr>
          </a:p>
        </p:txBody>
      </p:sp>
      <p:sp>
        <p:nvSpPr>
          <p:cNvPr id="60420" name="Text Box 4"/>
          <p:cNvSpPr txBox="1">
            <a:spLocks noChangeArrowheads="1"/>
          </p:cNvSpPr>
          <p:nvPr/>
        </p:nvSpPr>
        <p:spPr bwMode="auto">
          <a:xfrm>
            <a:off x="2209800" y="609600"/>
            <a:ext cx="4706938" cy="366713"/>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charset="0"/>
                <a:cs typeface="Arial" charset="0"/>
              </a:defRPr>
            </a:lvl1pPr>
            <a:lvl2pPr>
              <a:defRPr sz="2700">
                <a:solidFill>
                  <a:schemeClr val="tx1"/>
                </a:solidFill>
                <a:latin typeface="Arial" charset="0"/>
                <a:cs typeface="Arial" charset="0"/>
              </a:defRPr>
            </a:lvl2pPr>
            <a:lvl3pPr>
              <a:defRPr sz="23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r>
              <a:rPr lang="en-US" altLang="en-US" sz="1800">
                <a:latin typeface="Garamond" pitchFamily="18" charset="0"/>
              </a:rPr>
              <a:t>   </a:t>
            </a:r>
            <a:r>
              <a:rPr lang="en-US" altLang="en-US" sz="1800" b="1">
                <a:solidFill>
                  <a:srgbClr val="FFFF00"/>
                </a:solidFill>
                <a:latin typeface="Garamond" pitchFamily="18" charset="0"/>
              </a:rPr>
              <a:t>CƠ SỞ HÌNH THÀNH TÌNH ĐỒNG CHÍ</a:t>
            </a:r>
          </a:p>
        </p:txBody>
      </p:sp>
      <p:sp>
        <p:nvSpPr>
          <p:cNvPr id="60421" name="Line 5"/>
          <p:cNvSpPr>
            <a:spLocks noChangeShapeType="1"/>
          </p:cNvSpPr>
          <p:nvPr/>
        </p:nvSpPr>
        <p:spPr bwMode="auto">
          <a:xfrm flipH="1">
            <a:off x="2133600" y="1219200"/>
            <a:ext cx="2438400" cy="1219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0422" name="Line 6"/>
          <p:cNvSpPr>
            <a:spLocks noChangeShapeType="1"/>
          </p:cNvSpPr>
          <p:nvPr/>
        </p:nvSpPr>
        <p:spPr bwMode="auto">
          <a:xfrm>
            <a:off x="4572000" y="1219200"/>
            <a:ext cx="0" cy="1295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0423" name="Line 7"/>
          <p:cNvSpPr>
            <a:spLocks noChangeShapeType="1"/>
          </p:cNvSpPr>
          <p:nvPr/>
        </p:nvSpPr>
        <p:spPr bwMode="auto">
          <a:xfrm>
            <a:off x="4572000" y="1219200"/>
            <a:ext cx="2209800" cy="1219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7640" name="Rectangle 8"/>
          <p:cNvSpPr>
            <a:spLocks noChangeArrowheads="1"/>
          </p:cNvSpPr>
          <p:nvPr/>
        </p:nvSpPr>
        <p:spPr bwMode="auto">
          <a:xfrm>
            <a:off x="762000" y="2514600"/>
            <a:ext cx="1981200" cy="1905000"/>
          </a:xfrm>
          <a:prstGeom prst="rect">
            <a:avLst/>
          </a:prstGeom>
          <a:solidFill>
            <a:srgbClr val="FF00FF"/>
          </a:solidFill>
          <a:ln w="9525">
            <a:solidFill>
              <a:schemeClr val="tx1"/>
            </a:solidFill>
            <a:miter lim="800000"/>
            <a:headEnd/>
            <a:tailEnd/>
          </a:ln>
        </p:spPr>
        <p:txBody>
          <a:bodyPr wrap="none" anchor="ctr"/>
          <a:lstStyle/>
          <a:p>
            <a:pPr eaLnBrk="1" hangingPunct="1"/>
            <a:endParaRPr lang="en-US" altLang="en-US"/>
          </a:p>
        </p:txBody>
      </p:sp>
      <p:sp>
        <p:nvSpPr>
          <p:cNvPr id="197641" name="Rectangle 9"/>
          <p:cNvSpPr>
            <a:spLocks noChangeArrowheads="1"/>
          </p:cNvSpPr>
          <p:nvPr/>
        </p:nvSpPr>
        <p:spPr bwMode="auto">
          <a:xfrm>
            <a:off x="3505200" y="2514600"/>
            <a:ext cx="1981200" cy="1905000"/>
          </a:xfrm>
          <a:prstGeom prst="rect">
            <a:avLst/>
          </a:prstGeom>
          <a:solidFill>
            <a:srgbClr val="FF00FF"/>
          </a:solidFill>
          <a:ln w="9525">
            <a:solidFill>
              <a:schemeClr val="tx1"/>
            </a:solidFill>
            <a:miter lim="800000"/>
            <a:headEnd/>
            <a:tailEnd/>
          </a:ln>
        </p:spPr>
        <p:txBody>
          <a:bodyPr wrap="none" anchor="ctr"/>
          <a:lstStyle/>
          <a:p>
            <a:pPr eaLnBrk="1" hangingPunct="1"/>
            <a:endParaRPr lang="en-US" altLang="en-US"/>
          </a:p>
        </p:txBody>
      </p:sp>
      <p:sp>
        <p:nvSpPr>
          <p:cNvPr id="197642" name="Rectangle 10"/>
          <p:cNvSpPr>
            <a:spLocks noChangeArrowheads="1"/>
          </p:cNvSpPr>
          <p:nvPr/>
        </p:nvSpPr>
        <p:spPr bwMode="auto">
          <a:xfrm>
            <a:off x="6248400" y="2514600"/>
            <a:ext cx="1905000" cy="1905000"/>
          </a:xfrm>
          <a:prstGeom prst="rect">
            <a:avLst/>
          </a:prstGeom>
          <a:solidFill>
            <a:srgbClr val="FF00FF"/>
          </a:solidFill>
          <a:ln w="9525">
            <a:solidFill>
              <a:schemeClr val="tx1"/>
            </a:solidFill>
            <a:miter lim="800000"/>
            <a:headEnd/>
            <a:tailEnd/>
          </a:ln>
        </p:spPr>
        <p:txBody>
          <a:bodyPr wrap="none" anchor="ctr"/>
          <a:lstStyle/>
          <a:p>
            <a:pPr eaLnBrk="1" hangingPunct="1"/>
            <a:endParaRPr lang="en-US" altLang="en-US"/>
          </a:p>
        </p:txBody>
      </p:sp>
      <p:sp>
        <p:nvSpPr>
          <p:cNvPr id="197643" name="Rectangle 11"/>
          <p:cNvSpPr>
            <a:spLocks noChangeArrowheads="1"/>
          </p:cNvSpPr>
          <p:nvPr/>
        </p:nvSpPr>
        <p:spPr bwMode="auto">
          <a:xfrm>
            <a:off x="685800" y="4724400"/>
            <a:ext cx="7391400" cy="1219200"/>
          </a:xfrm>
          <a:prstGeom prst="rect">
            <a:avLst/>
          </a:prstGeom>
          <a:solidFill>
            <a:srgbClr val="FF00FF"/>
          </a:solidFill>
          <a:ln w="9525">
            <a:solidFill>
              <a:schemeClr val="tx1"/>
            </a:solidFill>
            <a:miter lim="800000"/>
            <a:headEnd/>
            <a:tailEnd/>
          </a:ln>
        </p:spPr>
        <p:txBody>
          <a:bodyPr wrap="none" anchor="ctr"/>
          <a:lstStyle/>
          <a:p>
            <a:pPr eaLnBrk="1" hangingPunct="1"/>
            <a:endParaRPr lang="en-US" altLang="en-US"/>
          </a:p>
        </p:txBody>
      </p:sp>
      <p:sp>
        <p:nvSpPr>
          <p:cNvPr id="60428" name="Rectangle 13"/>
          <p:cNvSpPr>
            <a:spLocks noChangeArrowheads="1"/>
          </p:cNvSpPr>
          <p:nvPr/>
        </p:nvSpPr>
        <p:spPr bwMode="auto">
          <a:xfrm>
            <a:off x="838200" y="2590800"/>
            <a:ext cx="1828800" cy="1752600"/>
          </a:xfrm>
          <a:prstGeom prst="rect">
            <a:avLst/>
          </a:prstGeom>
          <a:solidFill>
            <a:srgbClr val="FFFF00"/>
          </a:solidFill>
          <a:ln w="9525">
            <a:solidFill>
              <a:schemeClr val="tx1"/>
            </a:solidFill>
            <a:miter lim="800000"/>
            <a:headEnd/>
            <a:tailEnd/>
          </a:ln>
        </p:spPr>
        <p:txBody>
          <a:bodyPr wrap="none" anchor="ctr"/>
          <a:lstStyle/>
          <a:p>
            <a:pPr eaLnBrk="1" hangingPunct="1"/>
            <a:endParaRPr lang="en-US" altLang="en-US"/>
          </a:p>
        </p:txBody>
      </p:sp>
      <p:sp>
        <p:nvSpPr>
          <p:cNvPr id="60429" name="Rectangle 14"/>
          <p:cNvSpPr>
            <a:spLocks noChangeArrowheads="1"/>
          </p:cNvSpPr>
          <p:nvPr/>
        </p:nvSpPr>
        <p:spPr bwMode="auto">
          <a:xfrm>
            <a:off x="3581400" y="2590800"/>
            <a:ext cx="1828800" cy="1752600"/>
          </a:xfrm>
          <a:prstGeom prst="rect">
            <a:avLst/>
          </a:prstGeom>
          <a:solidFill>
            <a:srgbClr val="FFFF00"/>
          </a:solidFill>
          <a:ln w="9525">
            <a:solidFill>
              <a:schemeClr val="tx1"/>
            </a:solidFill>
            <a:miter lim="800000"/>
            <a:headEnd/>
            <a:tailEnd/>
          </a:ln>
        </p:spPr>
        <p:txBody>
          <a:bodyPr wrap="none" anchor="ctr"/>
          <a:lstStyle/>
          <a:p>
            <a:pPr eaLnBrk="1" hangingPunct="1"/>
            <a:endParaRPr lang="en-US" altLang="en-US"/>
          </a:p>
        </p:txBody>
      </p:sp>
      <p:sp>
        <p:nvSpPr>
          <p:cNvPr id="60430" name="Rectangle 15"/>
          <p:cNvSpPr>
            <a:spLocks noChangeArrowheads="1"/>
          </p:cNvSpPr>
          <p:nvPr/>
        </p:nvSpPr>
        <p:spPr bwMode="auto">
          <a:xfrm>
            <a:off x="6324600" y="2590800"/>
            <a:ext cx="1752600" cy="1752600"/>
          </a:xfrm>
          <a:prstGeom prst="rect">
            <a:avLst/>
          </a:prstGeom>
          <a:solidFill>
            <a:srgbClr val="FFFF00"/>
          </a:solidFill>
          <a:ln w="9525">
            <a:solidFill>
              <a:schemeClr val="tx1"/>
            </a:solidFill>
            <a:miter lim="800000"/>
            <a:headEnd/>
            <a:tailEnd/>
          </a:ln>
        </p:spPr>
        <p:txBody>
          <a:bodyPr wrap="none" anchor="ctr"/>
          <a:lstStyle/>
          <a:p>
            <a:pPr eaLnBrk="1" hangingPunct="1"/>
            <a:endParaRPr lang="en-US" altLang="en-US"/>
          </a:p>
        </p:txBody>
      </p:sp>
      <p:sp>
        <p:nvSpPr>
          <p:cNvPr id="60431" name="Rectangle 16"/>
          <p:cNvSpPr>
            <a:spLocks noChangeArrowheads="1"/>
          </p:cNvSpPr>
          <p:nvPr/>
        </p:nvSpPr>
        <p:spPr bwMode="auto">
          <a:xfrm>
            <a:off x="762000" y="4800600"/>
            <a:ext cx="7239000" cy="1066800"/>
          </a:xfrm>
          <a:prstGeom prst="rect">
            <a:avLst/>
          </a:prstGeom>
          <a:solidFill>
            <a:srgbClr val="FFFF00"/>
          </a:solidFill>
          <a:ln w="9525">
            <a:solidFill>
              <a:srgbClr val="0033CC"/>
            </a:solidFill>
            <a:miter lim="800000"/>
            <a:headEnd/>
            <a:tailEnd/>
          </a:ln>
        </p:spPr>
        <p:txBody>
          <a:bodyPr wrap="none" anchor="ctr"/>
          <a:lstStyle/>
          <a:p>
            <a:pPr algn="ctr"/>
            <a:endParaRPr lang="en-US" altLang="en-US" b="1">
              <a:solidFill>
                <a:srgbClr val="0033CC"/>
              </a:solidFill>
            </a:endParaRPr>
          </a:p>
        </p:txBody>
      </p:sp>
      <p:sp>
        <p:nvSpPr>
          <p:cNvPr id="60432" name="AutoShape 17"/>
          <p:cNvSpPr>
            <a:spLocks noChangeArrowheads="1"/>
          </p:cNvSpPr>
          <p:nvPr/>
        </p:nvSpPr>
        <p:spPr bwMode="auto">
          <a:xfrm>
            <a:off x="0" y="5181600"/>
            <a:ext cx="609600" cy="228600"/>
          </a:xfrm>
          <a:prstGeom prst="notchedRightArrow">
            <a:avLst>
              <a:gd name="adj1" fmla="val 50000"/>
              <a:gd name="adj2" fmla="val 66667"/>
            </a:avLst>
          </a:prstGeom>
          <a:solidFill>
            <a:srgbClr val="FF00FF"/>
          </a:solidFill>
          <a:ln w="9525">
            <a:solidFill>
              <a:schemeClr val="tx1"/>
            </a:solidFill>
            <a:miter lim="800000"/>
            <a:headEnd/>
            <a:tailEnd/>
          </a:ln>
        </p:spPr>
        <p:txBody>
          <a:bodyPr wrap="none" anchor="ctr"/>
          <a:lstStyle/>
          <a:p>
            <a:pPr algn="ctr" eaLnBrk="1" hangingPunct="1"/>
            <a:endParaRPr lang="en-US" altLang="en-US">
              <a:solidFill>
                <a:srgbClr val="FF33CC"/>
              </a:solidFill>
            </a:endParaRPr>
          </a:p>
        </p:txBody>
      </p:sp>
      <p:sp>
        <p:nvSpPr>
          <p:cNvPr id="197650" name="Text Box 18"/>
          <p:cNvSpPr txBox="1">
            <a:spLocks noChangeArrowheads="1"/>
          </p:cNvSpPr>
          <p:nvPr/>
        </p:nvSpPr>
        <p:spPr bwMode="auto">
          <a:xfrm>
            <a:off x="838200" y="2971800"/>
            <a:ext cx="1828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700">
                <a:solidFill>
                  <a:schemeClr val="tx1"/>
                </a:solidFill>
                <a:latin typeface="Arial" charset="0"/>
                <a:cs typeface="Arial" charset="0"/>
              </a:defRPr>
            </a:lvl2pPr>
            <a:lvl3pPr>
              <a:defRPr sz="23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spcBef>
                <a:spcPct val="50000"/>
              </a:spcBef>
            </a:pPr>
            <a:r>
              <a:rPr lang="en-US" altLang="en-US" sz="2000" b="1">
                <a:solidFill>
                  <a:srgbClr val="0033CC"/>
                </a:solidFill>
                <a:latin typeface="Times New Roman" pitchFamily="18" charset="0"/>
              </a:rPr>
              <a:t>Cùng chung Hoàn cảnh xuất thân</a:t>
            </a:r>
          </a:p>
        </p:txBody>
      </p:sp>
      <p:sp>
        <p:nvSpPr>
          <p:cNvPr id="197651" name="Text Box 19"/>
          <p:cNvSpPr txBox="1">
            <a:spLocks noChangeArrowheads="1"/>
          </p:cNvSpPr>
          <p:nvPr/>
        </p:nvSpPr>
        <p:spPr bwMode="auto">
          <a:xfrm>
            <a:off x="3733800" y="2895600"/>
            <a:ext cx="15240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700">
                <a:solidFill>
                  <a:schemeClr val="tx1"/>
                </a:solidFill>
                <a:latin typeface="Arial" charset="0"/>
                <a:cs typeface="Arial" charset="0"/>
              </a:defRPr>
            </a:lvl2pPr>
            <a:lvl3pPr>
              <a:defRPr sz="23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spcBef>
                <a:spcPct val="50000"/>
              </a:spcBef>
            </a:pPr>
            <a:r>
              <a:rPr lang="en-US" altLang="en-US" sz="2000" b="1">
                <a:solidFill>
                  <a:srgbClr val="0033CC"/>
                </a:solidFill>
                <a:latin typeface="Times New Roman" pitchFamily="18" charset="0"/>
              </a:rPr>
              <a:t>Cùng chung nhiệm vụ, lí tưởng</a:t>
            </a:r>
          </a:p>
        </p:txBody>
      </p:sp>
      <p:sp>
        <p:nvSpPr>
          <p:cNvPr id="197652" name="Text Box 20"/>
          <p:cNvSpPr txBox="1">
            <a:spLocks noChangeArrowheads="1"/>
          </p:cNvSpPr>
          <p:nvPr/>
        </p:nvSpPr>
        <p:spPr bwMode="auto">
          <a:xfrm>
            <a:off x="6477000" y="2895600"/>
            <a:ext cx="16002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700">
                <a:solidFill>
                  <a:schemeClr val="tx1"/>
                </a:solidFill>
                <a:latin typeface="Arial" charset="0"/>
                <a:cs typeface="Arial" charset="0"/>
              </a:defRPr>
            </a:lvl2pPr>
            <a:lvl3pPr>
              <a:defRPr sz="23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spcBef>
                <a:spcPct val="50000"/>
              </a:spcBef>
            </a:pPr>
            <a:r>
              <a:rPr lang="en-US" altLang="en-US" sz="2000" b="1">
                <a:solidFill>
                  <a:srgbClr val="0033CC"/>
                </a:solidFill>
                <a:latin typeface="Times New Roman" pitchFamily="18" charset="0"/>
              </a:rPr>
              <a:t>Cùng chung khó khăn, thiếu thốn</a:t>
            </a:r>
          </a:p>
        </p:txBody>
      </p:sp>
      <p:sp>
        <p:nvSpPr>
          <p:cNvPr id="197653" name="Text Box 21"/>
          <p:cNvSpPr txBox="1">
            <a:spLocks noChangeArrowheads="1"/>
          </p:cNvSpPr>
          <p:nvPr/>
        </p:nvSpPr>
        <p:spPr bwMode="auto">
          <a:xfrm>
            <a:off x="1066800" y="4800600"/>
            <a:ext cx="6705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700">
                <a:solidFill>
                  <a:schemeClr val="tx1"/>
                </a:solidFill>
                <a:latin typeface="Arial" charset="0"/>
                <a:cs typeface="Arial" charset="0"/>
              </a:defRPr>
            </a:lvl2pPr>
            <a:lvl3pPr>
              <a:defRPr sz="23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spcBef>
                <a:spcPct val="50000"/>
              </a:spcBef>
            </a:pPr>
            <a:r>
              <a:rPr lang="en-US" altLang="en-US" sz="2000" b="1">
                <a:solidFill>
                  <a:srgbClr val="CC3300"/>
                </a:solidFill>
                <a:latin typeface="Times New Roman" pitchFamily="18" charset="0"/>
              </a:rPr>
              <a:t>Xa lạ             quen nhau          tri kỉ             Đồng chí: Cơ sở vững chắc, thiêng liêng, cao đẹp </a:t>
            </a:r>
          </a:p>
        </p:txBody>
      </p:sp>
      <p:sp>
        <p:nvSpPr>
          <p:cNvPr id="60437" name="Text Box 35"/>
          <p:cNvSpPr txBox="1">
            <a:spLocks noChangeArrowheads="1"/>
          </p:cNvSpPr>
          <p:nvPr/>
        </p:nvSpPr>
        <p:spPr bwMode="auto">
          <a:xfrm>
            <a:off x="914400" y="5105400"/>
            <a:ext cx="7086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700">
                <a:solidFill>
                  <a:schemeClr val="tx1"/>
                </a:solidFill>
                <a:latin typeface="Arial" charset="0"/>
                <a:cs typeface="Arial" charset="0"/>
              </a:defRPr>
            </a:lvl2pPr>
            <a:lvl3pPr>
              <a:defRPr sz="23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a:spcBef>
                <a:spcPct val="50000"/>
              </a:spcBef>
            </a:pPr>
            <a:endParaRPr lang="en-US" altLang="en-US" sz="1800"/>
          </a:p>
        </p:txBody>
      </p:sp>
      <p:sp>
        <p:nvSpPr>
          <p:cNvPr id="197670" name="Line 38"/>
          <p:cNvSpPr>
            <a:spLocks noChangeShapeType="1"/>
          </p:cNvSpPr>
          <p:nvPr/>
        </p:nvSpPr>
        <p:spPr bwMode="auto">
          <a:xfrm>
            <a:off x="1905000" y="5029200"/>
            <a:ext cx="457200" cy="0"/>
          </a:xfrm>
          <a:prstGeom prst="line">
            <a:avLst/>
          </a:prstGeom>
          <a:noFill/>
          <a:ln w="9525">
            <a:solidFill>
              <a:srgbClr val="0033CC"/>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7671" name="Line 39"/>
          <p:cNvSpPr>
            <a:spLocks noChangeShapeType="1"/>
          </p:cNvSpPr>
          <p:nvPr/>
        </p:nvSpPr>
        <p:spPr bwMode="auto">
          <a:xfrm>
            <a:off x="3810000" y="5029200"/>
            <a:ext cx="457200" cy="0"/>
          </a:xfrm>
          <a:prstGeom prst="line">
            <a:avLst/>
          </a:prstGeom>
          <a:noFill/>
          <a:ln w="9525">
            <a:solidFill>
              <a:srgbClr val="0033CC"/>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7672" name="Line 40"/>
          <p:cNvSpPr>
            <a:spLocks noChangeShapeType="1"/>
          </p:cNvSpPr>
          <p:nvPr/>
        </p:nvSpPr>
        <p:spPr bwMode="auto">
          <a:xfrm>
            <a:off x="5029200" y="5029200"/>
            <a:ext cx="533400" cy="0"/>
          </a:xfrm>
          <a:prstGeom prst="line">
            <a:avLst/>
          </a:prstGeom>
          <a:noFill/>
          <a:ln w="9525">
            <a:solidFill>
              <a:srgbClr val="0033CC"/>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221108786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mph" presetSubtype="2" fill="hold" nodeType="withEffect">
                                  <p:stCondLst>
                                    <p:cond delay="0"/>
                                  </p:stCondLst>
                                  <p:childTnLst>
                                    <p:animClr clrSpc="rgb" dir="cw">
                                      <p:cBhvr>
                                        <p:cTn id="6" dur="2000" fill="hold"/>
                                        <p:tgtEl>
                                          <p:spTgt spid="197640"/>
                                        </p:tgtEl>
                                        <p:attrNameLst>
                                          <p:attrName>fillcolor</p:attrName>
                                        </p:attrNameLst>
                                      </p:cBhvr>
                                      <p:to>
                                        <a:schemeClr val="accent2"/>
                                      </p:to>
                                    </p:animClr>
                                    <p:set>
                                      <p:cBhvr>
                                        <p:cTn id="7" dur="2000" fill="hold"/>
                                        <p:tgtEl>
                                          <p:spTgt spid="197640"/>
                                        </p:tgtEl>
                                        <p:attrNameLst>
                                          <p:attrName>fill.type</p:attrName>
                                        </p:attrNameLst>
                                      </p:cBhvr>
                                      <p:to>
                                        <p:strVal val="solid"/>
                                      </p:to>
                                    </p:set>
                                    <p:set>
                                      <p:cBhvr>
                                        <p:cTn id="8" dur="2000" fill="hold"/>
                                        <p:tgtEl>
                                          <p:spTgt spid="197640"/>
                                        </p:tgtEl>
                                        <p:attrNameLst>
                                          <p:attrName>fill.on</p:attrName>
                                        </p:attrNameLst>
                                      </p:cBhvr>
                                      <p:to>
                                        <p:strVal val="true"/>
                                      </p:to>
                                    </p:set>
                                  </p:childTnLst>
                                </p:cTn>
                              </p:par>
                              <p:par>
                                <p:cTn id="9" presetID="1" presetClass="emph" presetSubtype="2" fill="hold" nodeType="withEffect">
                                  <p:stCondLst>
                                    <p:cond delay="0"/>
                                  </p:stCondLst>
                                  <p:childTnLst>
                                    <p:animClr clrSpc="rgb" dir="cw">
                                      <p:cBhvr>
                                        <p:cTn id="10" dur="2000" fill="hold"/>
                                        <p:tgtEl>
                                          <p:spTgt spid="197641"/>
                                        </p:tgtEl>
                                        <p:attrNameLst>
                                          <p:attrName>fillcolor</p:attrName>
                                        </p:attrNameLst>
                                      </p:cBhvr>
                                      <p:to>
                                        <a:schemeClr val="accent2"/>
                                      </p:to>
                                    </p:animClr>
                                    <p:set>
                                      <p:cBhvr>
                                        <p:cTn id="11" dur="2000" fill="hold"/>
                                        <p:tgtEl>
                                          <p:spTgt spid="197641"/>
                                        </p:tgtEl>
                                        <p:attrNameLst>
                                          <p:attrName>fill.type</p:attrName>
                                        </p:attrNameLst>
                                      </p:cBhvr>
                                      <p:to>
                                        <p:strVal val="solid"/>
                                      </p:to>
                                    </p:set>
                                    <p:set>
                                      <p:cBhvr>
                                        <p:cTn id="12" dur="2000" fill="hold"/>
                                        <p:tgtEl>
                                          <p:spTgt spid="197641"/>
                                        </p:tgtEl>
                                        <p:attrNameLst>
                                          <p:attrName>fill.on</p:attrName>
                                        </p:attrNameLst>
                                      </p:cBhvr>
                                      <p:to>
                                        <p:strVal val="true"/>
                                      </p:to>
                                    </p:set>
                                  </p:childTnLst>
                                </p:cTn>
                              </p:par>
                              <p:par>
                                <p:cTn id="13" presetID="1" presetClass="emph" presetSubtype="2" fill="hold" nodeType="withEffect">
                                  <p:stCondLst>
                                    <p:cond delay="0"/>
                                  </p:stCondLst>
                                  <p:childTnLst>
                                    <p:animClr clrSpc="rgb" dir="cw">
                                      <p:cBhvr>
                                        <p:cTn id="14" dur="2000" fill="hold"/>
                                        <p:tgtEl>
                                          <p:spTgt spid="197642"/>
                                        </p:tgtEl>
                                        <p:attrNameLst>
                                          <p:attrName>fillcolor</p:attrName>
                                        </p:attrNameLst>
                                      </p:cBhvr>
                                      <p:to>
                                        <a:schemeClr val="accent2"/>
                                      </p:to>
                                    </p:animClr>
                                    <p:set>
                                      <p:cBhvr>
                                        <p:cTn id="15" dur="2000" fill="hold"/>
                                        <p:tgtEl>
                                          <p:spTgt spid="197642"/>
                                        </p:tgtEl>
                                        <p:attrNameLst>
                                          <p:attrName>fill.type</p:attrName>
                                        </p:attrNameLst>
                                      </p:cBhvr>
                                      <p:to>
                                        <p:strVal val="solid"/>
                                      </p:to>
                                    </p:set>
                                    <p:set>
                                      <p:cBhvr>
                                        <p:cTn id="16" dur="2000" fill="hold"/>
                                        <p:tgtEl>
                                          <p:spTgt spid="197642"/>
                                        </p:tgtEl>
                                        <p:attrNameLst>
                                          <p:attrName>fill.on</p:attrName>
                                        </p:attrNameLst>
                                      </p:cBhvr>
                                      <p:to>
                                        <p:strVal val="true"/>
                                      </p:to>
                                    </p:set>
                                  </p:childTnLst>
                                </p:cTn>
                              </p:par>
                              <p:par>
                                <p:cTn id="17" presetID="1" presetClass="emph" presetSubtype="2" fill="hold" nodeType="withEffect">
                                  <p:stCondLst>
                                    <p:cond delay="0"/>
                                  </p:stCondLst>
                                  <p:childTnLst>
                                    <p:animClr clrSpc="rgb" dir="cw">
                                      <p:cBhvr>
                                        <p:cTn id="18" dur="2000" fill="hold"/>
                                        <p:tgtEl>
                                          <p:spTgt spid="197643"/>
                                        </p:tgtEl>
                                        <p:attrNameLst>
                                          <p:attrName>fillcolor</p:attrName>
                                        </p:attrNameLst>
                                      </p:cBhvr>
                                      <p:to>
                                        <a:schemeClr val="accent2"/>
                                      </p:to>
                                    </p:animClr>
                                    <p:set>
                                      <p:cBhvr>
                                        <p:cTn id="19" dur="2000" fill="hold"/>
                                        <p:tgtEl>
                                          <p:spTgt spid="197643"/>
                                        </p:tgtEl>
                                        <p:attrNameLst>
                                          <p:attrName>fill.type</p:attrName>
                                        </p:attrNameLst>
                                      </p:cBhvr>
                                      <p:to>
                                        <p:strVal val="solid"/>
                                      </p:to>
                                    </p:set>
                                    <p:set>
                                      <p:cBhvr>
                                        <p:cTn id="20" dur="2000" fill="hold"/>
                                        <p:tgtEl>
                                          <p:spTgt spid="197643"/>
                                        </p:tgtEl>
                                        <p:attrNameLst>
                                          <p:attrName>fill.on</p:attrName>
                                        </p:attrNameLst>
                                      </p:cBhvr>
                                      <p:to>
                                        <p:strVal val="tru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197650"/>
                                        </p:tgtEl>
                                        <p:attrNameLst>
                                          <p:attrName>style.visibility</p:attrName>
                                        </p:attrNameLst>
                                      </p:cBhvr>
                                      <p:to>
                                        <p:strVal val="visible"/>
                                      </p:to>
                                    </p:set>
                                    <p:animEffect transition="in" filter="box(in)">
                                      <p:cBhvr>
                                        <p:cTn id="25" dur="500"/>
                                        <p:tgtEl>
                                          <p:spTgt spid="197650"/>
                                        </p:tgtEl>
                                      </p:cBhvr>
                                    </p:animEffect>
                                  </p:childTnLst>
                                </p:cTn>
                              </p:par>
                              <p:par>
                                <p:cTn id="26" presetID="4" presetClass="entr" presetSubtype="16" fill="hold" grpId="0" nodeType="withEffect">
                                  <p:stCondLst>
                                    <p:cond delay="0"/>
                                  </p:stCondLst>
                                  <p:childTnLst>
                                    <p:set>
                                      <p:cBhvr>
                                        <p:cTn id="27" dur="1" fill="hold">
                                          <p:stCondLst>
                                            <p:cond delay="0"/>
                                          </p:stCondLst>
                                        </p:cTn>
                                        <p:tgtEl>
                                          <p:spTgt spid="197651"/>
                                        </p:tgtEl>
                                        <p:attrNameLst>
                                          <p:attrName>style.visibility</p:attrName>
                                        </p:attrNameLst>
                                      </p:cBhvr>
                                      <p:to>
                                        <p:strVal val="visible"/>
                                      </p:to>
                                    </p:set>
                                    <p:animEffect transition="in" filter="box(in)">
                                      <p:cBhvr>
                                        <p:cTn id="28" dur="500"/>
                                        <p:tgtEl>
                                          <p:spTgt spid="197651"/>
                                        </p:tgtEl>
                                      </p:cBhvr>
                                    </p:animEffect>
                                  </p:childTnLst>
                                </p:cTn>
                              </p:par>
                              <p:par>
                                <p:cTn id="29" presetID="4" presetClass="entr" presetSubtype="16" fill="hold" grpId="0" nodeType="withEffect">
                                  <p:stCondLst>
                                    <p:cond delay="0"/>
                                  </p:stCondLst>
                                  <p:childTnLst>
                                    <p:set>
                                      <p:cBhvr>
                                        <p:cTn id="30" dur="1" fill="hold">
                                          <p:stCondLst>
                                            <p:cond delay="0"/>
                                          </p:stCondLst>
                                        </p:cTn>
                                        <p:tgtEl>
                                          <p:spTgt spid="197652"/>
                                        </p:tgtEl>
                                        <p:attrNameLst>
                                          <p:attrName>style.visibility</p:attrName>
                                        </p:attrNameLst>
                                      </p:cBhvr>
                                      <p:to>
                                        <p:strVal val="visible"/>
                                      </p:to>
                                    </p:set>
                                    <p:animEffect transition="in" filter="box(in)">
                                      <p:cBhvr>
                                        <p:cTn id="31" dur="500"/>
                                        <p:tgtEl>
                                          <p:spTgt spid="197652"/>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5" presetClass="entr" presetSubtype="10" fill="hold" grpId="0" nodeType="clickEffect">
                                  <p:stCondLst>
                                    <p:cond delay="0"/>
                                  </p:stCondLst>
                                  <p:childTnLst>
                                    <p:set>
                                      <p:cBhvr>
                                        <p:cTn id="35" dur="1" fill="hold">
                                          <p:stCondLst>
                                            <p:cond delay="0"/>
                                          </p:stCondLst>
                                        </p:cTn>
                                        <p:tgtEl>
                                          <p:spTgt spid="197653"/>
                                        </p:tgtEl>
                                        <p:attrNameLst>
                                          <p:attrName>style.visibility</p:attrName>
                                        </p:attrNameLst>
                                      </p:cBhvr>
                                      <p:to>
                                        <p:strVal val="visible"/>
                                      </p:to>
                                    </p:set>
                                    <p:animEffect transition="in" filter="checkerboard(across)">
                                      <p:cBhvr>
                                        <p:cTn id="36" dur="500"/>
                                        <p:tgtEl>
                                          <p:spTgt spid="197653"/>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5" presetClass="entr" presetSubtype="10" fill="hold" grpId="0" nodeType="clickEffect">
                                  <p:stCondLst>
                                    <p:cond delay="0"/>
                                  </p:stCondLst>
                                  <p:childTnLst>
                                    <p:set>
                                      <p:cBhvr>
                                        <p:cTn id="40" dur="1" fill="hold">
                                          <p:stCondLst>
                                            <p:cond delay="0"/>
                                          </p:stCondLst>
                                        </p:cTn>
                                        <p:tgtEl>
                                          <p:spTgt spid="197670"/>
                                        </p:tgtEl>
                                        <p:attrNameLst>
                                          <p:attrName>style.visibility</p:attrName>
                                        </p:attrNameLst>
                                      </p:cBhvr>
                                      <p:to>
                                        <p:strVal val="visible"/>
                                      </p:to>
                                    </p:set>
                                    <p:animEffect transition="in" filter="checkerboard(across)">
                                      <p:cBhvr>
                                        <p:cTn id="41" dur="500"/>
                                        <p:tgtEl>
                                          <p:spTgt spid="197670"/>
                                        </p:tgtEl>
                                      </p:cBhvr>
                                    </p:animEffect>
                                  </p:childTnLst>
                                </p:cTn>
                              </p:par>
                              <p:par>
                                <p:cTn id="42" presetID="5" presetClass="entr" presetSubtype="10" fill="hold" grpId="0" nodeType="withEffect">
                                  <p:stCondLst>
                                    <p:cond delay="0"/>
                                  </p:stCondLst>
                                  <p:childTnLst>
                                    <p:set>
                                      <p:cBhvr>
                                        <p:cTn id="43" dur="1" fill="hold">
                                          <p:stCondLst>
                                            <p:cond delay="0"/>
                                          </p:stCondLst>
                                        </p:cTn>
                                        <p:tgtEl>
                                          <p:spTgt spid="197671"/>
                                        </p:tgtEl>
                                        <p:attrNameLst>
                                          <p:attrName>style.visibility</p:attrName>
                                        </p:attrNameLst>
                                      </p:cBhvr>
                                      <p:to>
                                        <p:strVal val="visible"/>
                                      </p:to>
                                    </p:set>
                                    <p:animEffect transition="in" filter="checkerboard(across)">
                                      <p:cBhvr>
                                        <p:cTn id="44" dur="500"/>
                                        <p:tgtEl>
                                          <p:spTgt spid="197671"/>
                                        </p:tgtEl>
                                      </p:cBhvr>
                                    </p:animEffect>
                                  </p:childTnLst>
                                </p:cTn>
                              </p:par>
                              <p:par>
                                <p:cTn id="45" presetID="5" presetClass="entr" presetSubtype="10" fill="hold" grpId="0" nodeType="withEffect">
                                  <p:stCondLst>
                                    <p:cond delay="0"/>
                                  </p:stCondLst>
                                  <p:childTnLst>
                                    <p:set>
                                      <p:cBhvr>
                                        <p:cTn id="46" dur="1" fill="hold">
                                          <p:stCondLst>
                                            <p:cond delay="0"/>
                                          </p:stCondLst>
                                        </p:cTn>
                                        <p:tgtEl>
                                          <p:spTgt spid="197672"/>
                                        </p:tgtEl>
                                        <p:attrNameLst>
                                          <p:attrName>style.visibility</p:attrName>
                                        </p:attrNameLst>
                                      </p:cBhvr>
                                      <p:to>
                                        <p:strVal val="visible"/>
                                      </p:to>
                                    </p:set>
                                    <p:animEffect transition="in" filter="checkerboard(across)">
                                      <p:cBhvr>
                                        <p:cTn id="47" dur="500"/>
                                        <p:tgtEl>
                                          <p:spTgt spid="1976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650" grpId="0"/>
      <p:bldP spid="197651" grpId="0"/>
      <p:bldP spid="197652" grpId="0"/>
      <p:bldP spid="197653" grpId="0"/>
      <p:bldP spid="197670" grpId="0" animBg="1"/>
      <p:bldP spid="197671" grpId="0" animBg="1"/>
      <p:bldP spid="19767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39000" r="-3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8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 MỞ ĐẦU</a:t>
            </a:r>
            <a:endParaRPr lang="en-US" sz="8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endParaRPr>
          </a:p>
        </p:txBody>
      </p:sp>
      <p:pic>
        <p:nvPicPr>
          <p:cNvPr id="4" name="Picture 31" descr="Bellcoll">
            <a:hlinkClick r:id="" action="ppaction://hlinkshowjump?jump=firstslide"/>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725" y="-157163"/>
            <a:ext cx="1431925" cy="145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1" descr="Bellcoll">
            <a:hlinkClick r:id="" action="ppaction://hlinkshowjump?jump=firstslide"/>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12074" y="-157163"/>
            <a:ext cx="1431925" cy="145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971558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indefinite" fill="hold" grpId="0" nodeType="with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0" b="-10000"/>
          </a:stretch>
        </a:blip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r>
              <a:rPr lang="en-US" altLang="en-US" sz="3400" smtClean="0"/>
              <a:t/>
            </a:r>
            <a:br>
              <a:rPr lang="en-US" altLang="en-US" sz="3400" smtClean="0"/>
            </a:br>
            <a:endParaRPr lang="en-US" altLang="en-US" sz="3400" smtClean="0"/>
          </a:p>
        </p:txBody>
      </p:sp>
      <p:sp>
        <p:nvSpPr>
          <p:cNvPr id="61443" name="Rectangle 3"/>
          <p:cNvSpPr>
            <a:spLocks noChangeArrowheads="1"/>
          </p:cNvSpPr>
          <p:nvPr/>
        </p:nvSpPr>
        <p:spPr bwMode="auto">
          <a:xfrm>
            <a:off x="990600" y="3217863"/>
            <a:ext cx="7620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endParaRPr lang="en-US" altLang="en-US" b="1"/>
          </a:p>
        </p:txBody>
      </p:sp>
      <p:sp>
        <p:nvSpPr>
          <p:cNvPr id="61445" name="Rectangle 5"/>
          <p:cNvSpPr>
            <a:spLocks noChangeArrowheads="1"/>
          </p:cNvSpPr>
          <p:nvPr/>
        </p:nvSpPr>
        <p:spPr bwMode="auto">
          <a:xfrm>
            <a:off x="533400" y="0"/>
            <a:ext cx="86106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sz="2400" b="1" dirty="0" smtClean="0">
                <a:solidFill>
                  <a:srgbClr val="CC3300"/>
                </a:solidFill>
                <a:latin typeface="Times New Roman" pitchFamily="18" charset="0"/>
                <a:cs typeface="Times New Roman" pitchFamily="18" charset="0"/>
              </a:rPr>
              <a:t>                                            ĐỒNG </a:t>
            </a:r>
            <a:r>
              <a:rPr lang="en-US" altLang="en-US" sz="2400" b="1" dirty="0">
                <a:solidFill>
                  <a:srgbClr val="CC3300"/>
                </a:solidFill>
                <a:latin typeface="Times New Roman" pitchFamily="18" charset="0"/>
                <a:cs typeface="Times New Roman" pitchFamily="18" charset="0"/>
              </a:rPr>
              <a:t>CHÍ</a:t>
            </a:r>
            <a:r>
              <a:rPr lang="en-US" altLang="en-US" sz="2400" dirty="0">
                <a:latin typeface="Times New Roman" pitchFamily="18" charset="0"/>
                <a:cs typeface="Times New Roman" pitchFamily="18" charset="0"/>
              </a:rPr>
              <a:t>    </a:t>
            </a:r>
          </a:p>
          <a:p>
            <a:r>
              <a:rPr lang="en-US" altLang="en-US" sz="2400" b="1" i="1" dirty="0">
                <a:solidFill>
                  <a:srgbClr val="CC3300"/>
                </a:solidFill>
                <a:latin typeface="Times New Roman" pitchFamily="18" charset="0"/>
                <a:cs typeface="Times New Roman" pitchFamily="18" charset="0"/>
              </a:rPr>
              <a:t>                                                                   - </a:t>
            </a:r>
            <a:r>
              <a:rPr lang="en-US" altLang="en-US" sz="2400" b="1" i="1" dirty="0" err="1">
                <a:solidFill>
                  <a:srgbClr val="CC3300"/>
                </a:solidFill>
                <a:latin typeface="Times New Roman" pitchFamily="18" charset="0"/>
                <a:cs typeface="Times New Roman" pitchFamily="18" charset="0"/>
              </a:rPr>
              <a:t>Chính</a:t>
            </a:r>
            <a:r>
              <a:rPr lang="en-US" altLang="en-US" sz="2400" b="1" i="1" dirty="0">
                <a:solidFill>
                  <a:srgbClr val="CC3300"/>
                </a:solidFill>
                <a:latin typeface="Times New Roman" pitchFamily="18" charset="0"/>
                <a:cs typeface="Times New Roman" pitchFamily="18" charset="0"/>
              </a:rPr>
              <a:t> </a:t>
            </a:r>
            <a:r>
              <a:rPr lang="en-US" altLang="en-US" sz="2400" b="1" i="1" dirty="0" err="1">
                <a:solidFill>
                  <a:srgbClr val="CC3300"/>
                </a:solidFill>
                <a:latin typeface="Times New Roman" pitchFamily="18" charset="0"/>
                <a:cs typeface="Times New Roman" pitchFamily="18" charset="0"/>
              </a:rPr>
              <a:t>Hữu</a:t>
            </a:r>
            <a:r>
              <a:rPr lang="en-US" altLang="en-US" sz="2400" dirty="0">
                <a:latin typeface="Times New Roman" pitchFamily="18" charset="0"/>
                <a:cs typeface="Times New Roman" pitchFamily="18" charset="0"/>
              </a:rPr>
              <a:t> - </a:t>
            </a:r>
          </a:p>
          <a:p>
            <a:endParaRPr lang="en-US" altLang="en-US" sz="2400" dirty="0"/>
          </a:p>
          <a:p>
            <a:r>
              <a:rPr lang="en-US" altLang="en-US" sz="2400" b="1" dirty="0" err="1">
                <a:solidFill>
                  <a:srgbClr val="0000CC"/>
                </a:solidFill>
                <a:latin typeface="Times New Roman" pitchFamily="18" charset="0"/>
              </a:rPr>
              <a:t>Quê</a:t>
            </a:r>
            <a:r>
              <a:rPr lang="en-US" altLang="en-US" sz="2400" b="1" dirty="0">
                <a:solidFill>
                  <a:srgbClr val="0000CC"/>
                </a:solidFill>
                <a:latin typeface="Times New Roman" pitchFamily="18" charset="0"/>
              </a:rPr>
              <a:t> </a:t>
            </a:r>
            <a:r>
              <a:rPr lang="en-US" altLang="en-US" sz="2400" b="1" dirty="0" err="1">
                <a:solidFill>
                  <a:srgbClr val="0000CC"/>
                </a:solidFill>
                <a:latin typeface="Times New Roman" pitchFamily="18" charset="0"/>
              </a:rPr>
              <a:t>hương</a:t>
            </a:r>
            <a:r>
              <a:rPr lang="en-US" altLang="en-US" sz="2400" b="1" dirty="0">
                <a:solidFill>
                  <a:srgbClr val="0000CC"/>
                </a:solidFill>
                <a:latin typeface="Times New Roman" pitchFamily="18" charset="0"/>
              </a:rPr>
              <a:t> </a:t>
            </a:r>
            <a:r>
              <a:rPr lang="en-US" altLang="en-US" sz="2400" b="1" dirty="0" err="1">
                <a:solidFill>
                  <a:srgbClr val="0000CC"/>
                </a:solidFill>
                <a:latin typeface="Times New Roman" pitchFamily="18" charset="0"/>
              </a:rPr>
              <a:t>anh</a:t>
            </a:r>
            <a:r>
              <a:rPr lang="en-US" altLang="en-US" sz="2400" b="1" dirty="0">
                <a:solidFill>
                  <a:srgbClr val="0000CC"/>
                </a:solidFill>
                <a:latin typeface="Times New Roman" pitchFamily="18" charset="0"/>
              </a:rPr>
              <a:t> </a:t>
            </a:r>
            <a:r>
              <a:rPr lang="en-US" altLang="en-US" sz="2400" b="1" dirty="0" err="1">
                <a:solidFill>
                  <a:srgbClr val="0000CC"/>
                </a:solidFill>
                <a:latin typeface="Times New Roman" pitchFamily="18" charset="0"/>
              </a:rPr>
              <a:t>nước</a:t>
            </a:r>
            <a:r>
              <a:rPr lang="en-US" altLang="en-US" sz="2400" b="1" dirty="0">
                <a:solidFill>
                  <a:srgbClr val="0000CC"/>
                </a:solidFill>
                <a:latin typeface="Times New Roman" pitchFamily="18" charset="0"/>
              </a:rPr>
              <a:t> </a:t>
            </a:r>
            <a:r>
              <a:rPr lang="en-US" altLang="en-US" sz="2400" b="1" dirty="0" err="1">
                <a:solidFill>
                  <a:srgbClr val="0000CC"/>
                </a:solidFill>
                <a:latin typeface="Times New Roman" pitchFamily="18" charset="0"/>
              </a:rPr>
              <a:t>mặn</a:t>
            </a:r>
            <a:r>
              <a:rPr lang="en-US" altLang="en-US" sz="2400" b="1" dirty="0">
                <a:solidFill>
                  <a:srgbClr val="0000CC"/>
                </a:solidFill>
                <a:latin typeface="Times New Roman" pitchFamily="18" charset="0"/>
              </a:rPr>
              <a:t> </a:t>
            </a:r>
            <a:r>
              <a:rPr lang="en-US" altLang="en-US" sz="2400" b="1" dirty="0" err="1">
                <a:solidFill>
                  <a:srgbClr val="0000CC"/>
                </a:solidFill>
                <a:latin typeface="Times New Roman" pitchFamily="18" charset="0"/>
              </a:rPr>
              <a:t>đồng</a:t>
            </a:r>
            <a:r>
              <a:rPr lang="en-US" altLang="en-US" sz="2400" b="1" dirty="0">
                <a:solidFill>
                  <a:srgbClr val="0000CC"/>
                </a:solidFill>
                <a:latin typeface="Times New Roman" pitchFamily="18" charset="0"/>
              </a:rPr>
              <a:t> </a:t>
            </a:r>
            <a:r>
              <a:rPr lang="en-US" altLang="en-US" sz="2400" b="1" dirty="0" err="1">
                <a:solidFill>
                  <a:srgbClr val="0000CC"/>
                </a:solidFill>
                <a:latin typeface="Times New Roman" pitchFamily="18" charset="0"/>
              </a:rPr>
              <a:t>chua</a:t>
            </a:r>
            <a:endParaRPr lang="en-US" altLang="en-US" sz="2400" b="1" dirty="0">
              <a:solidFill>
                <a:srgbClr val="0000CC"/>
              </a:solidFill>
              <a:latin typeface="Times New Roman" pitchFamily="18" charset="0"/>
            </a:endParaRPr>
          </a:p>
          <a:p>
            <a:r>
              <a:rPr lang="en-US" altLang="en-US" sz="2400" b="1" dirty="0" err="1">
                <a:solidFill>
                  <a:srgbClr val="0000CC"/>
                </a:solidFill>
                <a:latin typeface="Times New Roman" pitchFamily="18" charset="0"/>
              </a:rPr>
              <a:t>Làng</a:t>
            </a:r>
            <a:r>
              <a:rPr lang="en-US" altLang="en-US" sz="2400" b="1" dirty="0">
                <a:solidFill>
                  <a:srgbClr val="0000CC"/>
                </a:solidFill>
                <a:latin typeface="Times New Roman" pitchFamily="18" charset="0"/>
              </a:rPr>
              <a:t> </a:t>
            </a:r>
            <a:r>
              <a:rPr lang="en-US" altLang="en-US" sz="2400" b="1" dirty="0" err="1">
                <a:solidFill>
                  <a:srgbClr val="0000CC"/>
                </a:solidFill>
                <a:latin typeface="Times New Roman" pitchFamily="18" charset="0"/>
              </a:rPr>
              <a:t>tôi</a:t>
            </a:r>
            <a:r>
              <a:rPr lang="en-US" altLang="en-US" sz="2400" b="1" dirty="0">
                <a:solidFill>
                  <a:srgbClr val="0000CC"/>
                </a:solidFill>
                <a:latin typeface="Times New Roman" pitchFamily="18" charset="0"/>
              </a:rPr>
              <a:t> </a:t>
            </a:r>
            <a:r>
              <a:rPr lang="en-US" altLang="en-US" sz="2400" b="1" dirty="0" err="1">
                <a:solidFill>
                  <a:srgbClr val="0000CC"/>
                </a:solidFill>
                <a:latin typeface="Times New Roman" pitchFamily="18" charset="0"/>
              </a:rPr>
              <a:t>nghèo</a:t>
            </a:r>
            <a:r>
              <a:rPr lang="en-US" altLang="en-US" sz="2400" b="1" dirty="0">
                <a:solidFill>
                  <a:srgbClr val="0000CC"/>
                </a:solidFill>
                <a:latin typeface="Times New Roman" pitchFamily="18" charset="0"/>
              </a:rPr>
              <a:t> </a:t>
            </a:r>
            <a:r>
              <a:rPr lang="en-US" altLang="en-US" sz="2400" b="1" dirty="0" err="1">
                <a:solidFill>
                  <a:srgbClr val="0000CC"/>
                </a:solidFill>
                <a:latin typeface="Times New Roman" pitchFamily="18" charset="0"/>
              </a:rPr>
              <a:t>đất</a:t>
            </a:r>
            <a:r>
              <a:rPr lang="en-US" altLang="en-US" sz="2400" b="1" dirty="0">
                <a:solidFill>
                  <a:srgbClr val="0000CC"/>
                </a:solidFill>
                <a:latin typeface="Times New Roman" pitchFamily="18" charset="0"/>
              </a:rPr>
              <a:t> </a:t>
            </a:r>
            <a:r>
              <a:rPr lang="en-US" altLang="en-US" sz="2400" b="1" dirty="0" err="1">
                <a:solidFill>
                  <a:srgbClr val="0000CC"/>
                </a:solidFill>
                <a:latin typeface="Times New Roman" pitchFamily="18" charset="0"/>
              </a:rPr>
              <a:t>cày</a:t>
            </a:r>
            <a:r>
              <a:rPr lang="en-US" altLang="en-US" sz="2400" b="1" dirty="0">
                <a:solidFill>
                  <a:srgbClr val="0000CC"/>
                </a:solidFill>
                <a:latin typeface="Times New Roman" pitchFamily="18" charset="0"/>
              </a:rPr>
              <a:t> </a:t>
            </a:r>
            <a:r>
              <a:rPr lang="en-US" altLang="en-US" sz="2400" b="1" dirty="0" err="1">
                <a:solidFill>
                  <a:srgbClr val="0000CC"/>
                </a:solidFill>
                <a:latin typeface="Times New Roman" pitchFamily="18" charset="0"/>
              </a:rPr>
              <a:t>lên</a:t>
            </a:r>
            <a:r>
              <a:rPr lang="en-US" altLang="en-US" sz="2400" b="1" dirty="0">
                <a:solidFill>
                  <a:srgbClr val="0000CC"/>
                </a:solidFill>
                <a:latin typeface="Times New Roman" pitchFamily="18" charset="0"/>
              </a:rPr>
              <a:t> </a:t>
            </a:r>
            <a:r>
              <a:rPr lang="en-US" altLang="en-US" sz="2400" b="1" dirty="0" err="1">
                <a:solidFill>
                  <a:srgbClr val="0000CC"/>
                </a:solidFill>
                <a:latin typeface="Times New Roman" pitchFamily="18" charset="0"/>
              </a:rPr>
              <a:t>sỏi</a:t>
            </a:r>
            <a:r>
              <a:rPr lang="en-US" altLang="en-US" sz="2400" b="1" dirty="0">
                <a:solidFill>
                  <a:srgbClr val="0000CC"/>
                </a:solidFill>
                <a:latin typeface="Times New Roman" pitchFamily="18" charset="0"/>
              </a:rPr>
              <a:t> </a:t>
            </a:r>
            <a:r>
              <a:rPr lang="en-US" altLang="en-US" sz="2400" b="1" dirty="0" err="1">
                <a:solidFill>
                  <a:srgbClr val="0000CC"/>
                </a:solidFill>
                <a:latin typeface="Times New Roman" pitchFamily="18" charset="0"/>
              </a:rPr>
              <a:t>đá</a:t>
            </a:r>
            <a:endParaRPr lang="en-US" altLang="en-US" sz="2400" b="1" dirty="0">
              <a:solidFill>
                <a:srgbClr val="0000CC"/>
              </a:solidFill>
              <a:latin typeface="Times New Roman" pitchFamily="18" charset="0"/>
            </a:endParaRPr>
          </a:p>
          <a:p>
            <a:r>
              <a:rPr lang="en-US" altLang="en-US" sz="2400" b="1" dirty="0" err="1">
                <a:solidFill>
                  <a:srgbClr val="0000CC"/>
                </a:solidFill>
                <a:latin typeface="Times New Roman" pitchFamily="18" charset="0"/>
              </a:rPr>
              <a:t>Anh</a:t>
            </a:r>
            <a:r>
              <a:rPr lang="en-US" altLang="en-US" sz="2400" b="1" dirty="0">
                <a:solidFill>
                  <a:srgbClr val="0000CC"/>
                </a:solidFill>
                <a:latin typeface="Times New Roman" pitchFamily="18" charset="0"/>
              </a:rPr>
              <a:t> </a:t>
            </a:r>
            <a:r>
              <a:rPr lang="en-US" altLang="en-US" sz="2400" b="1" dirty="0" err="1">
                <a:solidFill>
                  <a:srgbClr val="0000CC"/>
                </a:solidFill>
                <a:latin typeface="Times New Roman" pitchFamily="18" charset="0"/>
              </a:rPr>
              <a:t>với</a:t>
            </a:r>
            <a:r>
              <a:rPr lang="en-US" altLang="en-US" sz="2400" b="1" dirty="0">
                <a:solidFill>
                  <a:srgbClr val="0000CC"/>
                </a:solidFill>
                <a:latin typeface="Times New Roman" pitchFamily="18" charset="0"/>
              </a:rPr>
              <a:t> </a:t>
            </a:r>
            <a:r>
              <a:rPr lang="en-US" altLang="en-US" sz="2400" b="1" dirty="0" err="1">
                <a:solidFill>
                  <a:srgbClr val="0000CC"/>
                </a:solidFill>
                <a:latin typeface="Times New Roman" pitchFamily="18" charset="0"/>
              </a:rPr>
              <a:t>tôi</a:t>
            </a:r>
            <a:r>
              <a:rPr lang="en-US" altLang="en-US" sz="2400" b="1" dirty="0">
                <a:solidFill>
                  <a:srgbClr val="0000CC"/>
                </a:solidFill>
                <a:latin typeface="Times New Roman" pitchFamily="18" charset="0"/>
              </a:rPr>
              <a:t> </a:t>
            </a:r>
            <a:r>
              <a:rPr lang="en-US" altLang="en-US" sz="2400" b="1" dirty="0" err="1">
                <a:solidFill>
                  <a:srgbClr val="0000CC"/>
                </a:solidFill>
                <a:latin typeface="Times New Roman" pitchFamily="18" charset="0"/>
              </a:rPr>
              <a:t>đôi</a:t>
            </a:r>
            <a:r>
              <a:rPr lang="en-US" altLang="en-US" sz="2400" b="1" dirty="0">
                <a:solidFill>
                  <a:srgbClr val="0000CC"/>
                </a:solidFill>
                <a:latin typeface="Times New Roman" pitchFamily="18" charset="0"/>
              </a:rPr>
              <a:t> </a:t>
            </a:r>
            <a:r>
              <a:rPr lang="en-US" altLang="en-US" sz="2400" b="1" dirty="0" err="1">
                <a:solidFill>
                  <a:srgbClr val="0000CC"/>
                </a:solidFill>
                <a:latin typeface="Times New Roman" pitchFamily="18" charset="0"/>
              </a:rPr>
              <a:t>người</a:t>
            </a:r>
            <a:r>
              <a:rPr lang="en-US" altLang="en-US" sz="2400" b="1" dirty="0">
                <a:solidFill>
                  <a:srgbClr val="0000CC"/>
                </a:solidFill>
                <a:latin typeface="Times New Roman" pitchFamily="18" charset="0"/>
              </a:rPr>
              <a:t> </a:t>
            </a:r>
            <a:r>
              <a:rPr lang="en-US" altLang="en-US" sz="2400" b="1" dirty="0" err="1">
                <a:solidFill>
                  <a:srgbClr val="0000CC"/>
                </a:solidFill>
                <a:latin typeface="Times New Roman" pitchFamily="18" charset="0"/>
              </a:rPr>
              <a:t>xa</a:t>
            </a:r>
            <a:r>
              <a:rPr lang="en-US" altLang="en-US" sz="2400" b="1" dirty="0">
                <a:solidFill>
                  <a:srgbClr val="0000CC"/>
                </a:solidFill>
                <a:latin typeface="Times New Roman" pitchFamily="18" charset="0"/>
              </a:rPr>
              <a:t> </a:t>
            </a:r>
            <a:r>
              <a:rPr lang="en-US" altLang="en-US" sz="2400" b="1" dirty="0" err="1">
                <a:solidFill>
                  <a:srgbClr val="0000CC"/>
                </a:solidFill>
                <a:latin typeface="Times New Roman" pitchFamily="18" charset="0"/>
              </a:rPr>
              <a:t>lạ</a:t>
            </a:r>
            <a:endParaRPr lang="en-US" altLang="en-US" sz="2400" b="1" dirty="0">
              <a:solidFill>
                <a:srgbClr val="0000CC"/>
              </a:solidFill>
              <a:latin typeface="Times New Roman" pitchFamily="18" charset="0"/>
            </a:endParaRPr>
          </a:p>
          <a:p>
            <a:r>
              <a:rPr lang="en-US" altLang="en-US" sz="2400" b="1" dirty="0" err="1">
                <a:solidFill>
                  <a:srgbClr val="0000CC"/>
                </a:solidFill>
                <a:latin typeface="Times New Roman" pitchFamily="18" charset="0"/>
              </a:rPr>
              <a:t>Tự</a:t>
            </a:r>
            <a:r>
              <a:rPr lang="en-US" altLang="en-US" sz="2400" b="1" dirty="0">
                <a:solidFill>
                  <a:srgbClr val="0000CC"/>
                </a:solidFill>
                <a:latin typeface="Times New Roman" pitchFamily="18" charset="0"/>
              </a:rPr>
              <a:t> </a:t>
            </a:r>
            <a:r>
              <a:rPr lang="en-US" altLang="en-US" sz="2400" b="1" dirty="0" err="1">
                <a:solidFill>
                  <a:srgbClr val="0000CC"/>
                </a:solidFill>
                <a:latin typeface="Times New Roman" pitchFamily="18" charset="0"/>
              </a:rPr>
              <a:t>phương</a:t>
            </a:r>
            <a:r>
              <a:rPr lang="en-US" altLang="en-US" sz="2400" b="1" dirty="0">
                <a:solidFill>
                  <a:srgbClr val="0000CC"/>
                </a:solidFill>
                <a:latin typeface="Times New Roman" pitchFamily="18" charset="0"/>
              </a:rPr>
              <a:t> </a:t>
            </a:r>
            <a:r>
              <a:rPr lang="en-US" altLang="en-US" sz="2400" b="1" dirty="0" err="1">
                <a:solidFill>
                  <a:srgbClr val="0000CC"/>
                </a:solidFill>
                <a:latin typeface="Times New Roman" pitchFamily="18" charset="0"/>
              </a:rPr>
              <a:t>trời</a:t>
            </a:r>
            <a:r>
              <a:rPr lang="en-US" altLang="en-US" sz="2400" b="1" dirty="0">
                <a:solidFill>
                  <a:srgbClr val="0000CC"/>
                </a:solidFill>
                <a:latin typeface="Times New Roman" pitchFamily="18" charset="0"/>
              </a:rPr>
              <a:t> </a:t>
            </a:r>
            <a:r>
              <a:rPr lang="en-US" altLang="en-US" sz="2400" b="1" dirty="0" err="1">
                <a:solidFill>
                  <a:srgbClr val="0000CC"/>
                </a:solidFill>
                <a:latin typeface="Times New Roman" pitchFamily="18" charset="0"/>
              </a:rPr>
              <a:t>chẳng</a:t>
            </a:r>
            <a:r>
              <a:rPr lang="en-US" altLang="en-US" sz="2400" b="1" dirty="0">
                <a:solidFill>
                  <a:srgbClr val="0000CC"/>
                </a:solidFill>
                <a:latin typeface="Times New Roman" pitchFamily="18" charset="0"/>
              </a:rPr>
              <a:t> </a:t>
            </a:r>
            <a:r>
              <a:rPr lang="en-US" altLang="en-US" sz="2400" b="1" dirty="0" err="1">
                <a:solidFill>
                  <a:srgbClr val="0000CC"/>
                </a:solidFill>
                <a:latin typeface="Times New Roman" pitchFamily="18" charset="0"/>
              </a:rPr>
              <a:t>hẹn</a:t>
            </a:r>
            <a:r>
              <a:rPr lang="en-US" altLang="en-US" sz="2400" b="1" dirty="0">
                <a:solidFill>
                  <a:srgbClr val="0000CC"/>
                </a:solidFill>
                <a:latin typeface="Times New Roman" pitchFamily="18" charset="0"/>
              </a:rPr>
              <a:t> </a:t>
            </a:r>
            <a:r>
              <a:rPr lang="en-US" altLang="en-US" sz="2400" b="1" dirty="0" err="1">
                <a:solidFill>
                  <a:srgbClr val="0000CC"/>
                </a:solidFill>
                <a:latin typeface="Times New Roman" pitchFamily="18" charset="0"/>
              </a:rPr>
              <a:t>quen</a:t>
            </a:r>
            <a:r>
              <a:rPr lang="en-US" altLang="en-US" sz="2400" b="1" dirty="0">
                <a:solidFill>
                  <a:srgbClr val="0000CC"/>
                </a:solidFill>
                <a:latin typeface="Times New Roman" pitchFamily="18" charset="0"/>
              </a:rPr>
              <a:t> </a:t>
            </a:r>
            <a:r>
              <a:rPr lang="en-US" altLang="en-US" sz="2400" b="1" dirty="0" err="1">
                <a:solidFill>
                  <a:srgbClr val="0000CC"/>
                </a:solidFill>
                <a:latin typeface="Times New Roman" pitchFamily="18" charset="0"/>
              </a:rPr>
              <a:t>nhau</a:t>
            </a:r>
            <a:endParaRPr lang="en-US" altLang="en-US" sz="2400" b="1" dirty="0">
              <a:solidFill>
                <a:srgbClr val="0000CC"/>
              </a:solidFill>
              <a:latin typeface="Times New Roman" pitchFamily="18" charset="0"/>
            </a:endParaRPr>
          </a:p>
          <a:p>
            <a:r>
              <a:rPr lang="en-US" altLang="en-US" sz="2400" b="1" dirty="0" err="1">
                <a:solidFill>
                  <a:srgbClr val="0000CC"/>
                </a:solidFill>
                <a:latin typeface="Times New Roman" pitchFamily="18" charset="0"/>
              </a:rPr>
              <a:t>Súng</a:t>
            </a:r>
            <a:r>
              <a:rPr lang="en-US" altLang="en-US" sz="2400" b="1" dirty="0">
                <a:solidFill>
                  <a:srgbClr val="0000CC"/>
                </a:solidFill>
                <a:latin typeface="Times New Roman" pitchFamily="18" charset="0"/>
              </a:rPr>
              <a:t> </a:t>
            </a:r>
            <a:r>
              <a:rPr lang="en-US" altLang="en-US" sz="2400" b="1" dirty="0" err="1">
                <a:solidFill>
                  <a:srgbClr val="0000CC"/>
                </a:solidFill>
                <a:latin typeface="Times New Roman" pitchFamily="18" charset="0"/>
              </a:rPr>
              <a:t>bên</a:t>
            </a:r>
            <a:r>
              <a:rPr lang="en-US" altLang="en-US" sz="2400" b="1" dirty="0">
                <a:solidFill>
                  <a:srgbClr val="0000CC"/>
                </a:solidFill>
                <a:latin typeface="Times New Roman" pitchFamily="18" charset="0"/>
              </a:rPr>
              <a:t> </a:t>
            </a:r>
            <a:r>
              <a:rPr lang="en-US" altLang="en-US" sz="2400" b="1" dirty="0" err="1">
                <a:solidFill>
                  <a:srgbClr val="0000CC"/>
                </a:solidFill>
                <a:latin typeface="Times New Roman" pitchFamily="18" charset="0"/>
              </a:rPr>
              <a:t>súng</a:t>
            </a:r>
            <a:r>
              <a:rPr lang="en-US" altLang="en-US" sz="2400" b="1" dirty="0">
                <a:solidFill>
                  <a:srgbClr val="0000CC"/>
                </a:solidFill>
                <a:latin typeface="Times New Roman" pitchFamily="18" charset="0"/>
              </a:rPr>
              <a:t>, </a:t>
            </a:r>
            <a:r>
              <a:rPr lang="en-US" altLang="en-US" sz="2400" b="1" dirty="0" err="1">
                <a:solidFill>
                  <a:srgbClr val="0000CC"/>
                </a:solidFill>
                <a:latin typeface="Times New Roman" pitchFamily="18" charset="0"/>
              </a:rPr>
              <a:t>đầu</a:t>
            </a:r>
            <a:r>
              <a:rPr lang="en-US" altLang="en-US" sz="2400" b="1" dirty="0">
                <a:solidFill>
                  <a:srgbClr val="0000CC"/>
                </a:solidFill>
                <a:latin typeface="Times New Roman" pitchFamily="18" charset="0"/>
              </a:rPr>
              <a:t> </a:t>
            </a:r>
            <a:r>
              <a:rPr lang="en-US" altLang="en-US" sz="2400" b="1" dirty="0" err="1">
                <a:solidFill>
                  <a:srgbClr val="0000CC"/>
                </a:solidFill>
                <a:latin typeface="Times New Roman" pitchFamily="18" charset="0"/>
              </a:rPr>
              <a:t>sát</a:t>
            </a:r>
            <a:r>
              <a:rPr lang="en-US" altLang="en-US" sz="2400" b="1" dirty="0">
                <a:solidFill>
                  <a:srgbClr val="0000CC"/>
                </a:solidFill>
                <a:latin typeface="Times New Roman" pitchFamily="18" charset="0"/>
              </a:rPr>
              <a:t> </a:t>
            </a:r>
            <a:r>
              <a:rPr lang="en-US" altLang="en-US" sz="2400" b="1" dirty="0" err="1">
                <a:solidFill>
                  <a:srgbClr val="0000CC"/>
                </a:solidFill>
                <a:latin typeface="Times New Roman" pitchFamily="18" charset="0"/>
              </a:rPr>
              <a:t>bên</a:t>
            </a:r>
            <a:r>
              <a:rPr lang="en-US" altLang="en-US" sz="2400" b="1" dirty="0">
                <a:solidFill>
                  <a:srgbClr val="0000CC"/>
                </a:solidFill>
                <a:latin typeface="Times New Roman" pitchFamily="18" charset="0"/>
              </a:rPr>
              <a:t> </a:t>
            </a:r>
            <a:r>
              <a:rPr lang="en-US" altLang="en-US" sz="2400" b="1" dirty="0" err="1">
                <a:solidFill>
                  <a:srgbClr val="0000CC"/>
                </a:solidFill>
                <a:latin typeface="Times New Roman" pitchFamily="18" charset="0"/>
              </a:rPr>
              <a:t>đầu</a:t>
            </a:r>
            <a:endParaRPr lang="en-US" altLang="en-US" sz="2400" b="1" dirty="0">
              <a:solidFill>
                <a:srgbClr val="0000CC"/>
              </a:solidFill>
              <a:latin typeface="Times New Roman" pitchFamily="18" charset="0"/>
            </a:endParaRPr>
          </a:p>
          <a:p>
            <a:r>
              <a:rPr lang="en-US" altLang="en-US" sz="2400" b="1" dirty="0" err="1">
                <a:solidFill>
                  <a:srgbClr val="0000CC"/>
                </a:solidFill>
                <a:latin typeface="Times New Roman" pitchFamily="18" charset="0"/>
              </a:rPr>
              <a:t>Đêm</a:t>
            </a:r>
            <a:r>
              <a:rPr lang="en-US" altLang="en-US" sz="2400" b="1" dirty="0">
                <a:solidFill>
                  <a:srgbClr val="0000CC"/>
                </a:solidFill>
                <a:latin typeface="Times New Roman" pitchFamily="18" charset="0"/>
              </a:rPr>
              <a:t> </a:t>
            </a:r>
            <a:r>
              <a:rPr lang="en-US" altLang="en-US" sz="2400" b="1" dirty="0" err="1">
                <a:solidFill>
                  <a:srgbClr val="0000CC"/>
                </a:solidFill>
                <a:latin typeface="Times New Roman" pitchFamily="18" charset="0"/>
              </a:rPr>
              <a:t>rét</a:t>
            </a:r>
            <a:r>
              <a:rPr lang="en-US" altLang="en-US" sz="2400" b="1" dirty="0">
                <a:solidFill>
                  <a:srgbClr val="0000CC"/>
                </a:solidFill>
                <a:latin typeface="Times New Roman" pitchFamily="18" charset="0"/>
              </a:rPr>
              <a:t> </a:t>
            </a:r>
            <a:r>
              <a:rPr lang="en-US" altLang="en-US" sz="2400" b="1" dirty="0" err="1">
                <a:solidFill>
                  <a:srgbClr val="0000CC"/>
                </a:solidFill>
                <a:latin typeface="Times New Roman" pitchFamily="18" charset="0"/>
              </a:rPr>
              <a:t>chung</a:t>
            </a:r>
            <a:r>
              <a:rPr lang="en-US" altLang="en-US" sz="2400" b="1" dirty="0">
                <a:solidFill>
                  <a:srgbClr val="0000CC"/>
                </a:solidFill>
                <a:latin typeface="Times New Roman" pitchFamily="18" charset="0"/>
              </a:rPr>
              <a:t> </a:t>
            </a:r>
            <a:r>
              <a:rPr lang="en-US" altLang="en-US" sz="2400" b="1" dirty="0" err="1">
                <a:solidFill>
                  <a:srgbClr val="0000CC"/>
                </a:solidFill>
                <a:latin typeface="Times New Roman" pitchFamily="18" charset="0"/>
              </a:rPr>
              <a:t>chăn</a:t>
            </a:r>
            <a:r>
              <a:rPr lang="en-US" altLang="en-US" sz="2400" b="1" dirty="0">
                <a:solidFill>
                  <a:srgbClr val="0000CC"/>
                </a:solidFill>
                <a:latin typeface="Times New Roman" pitchFamily="18" charset="0"/>
              </a:rPr>
              <a:t> </a:t>
            </a:r>
            <a:r>
              <a:rPr lang="en-US" altLang="en-US" sz="2400" b="1" dirty="0" err="1">
                <a:solidFill>
                  <a:srgbClr val="0000CC"/>
                </a:solidFill>
                <a:latin typeface="Times New Roman" pitchFamily="18" charset="0"/>
              </a:rPr>
              <a:t>thành</a:t>
            </a:r>
            <a:r>
              <a:rPr lang="en-US" altLang="en-US" sz="2400" b="1" dirty="0">
                <a:solidFill>
                  <a:srgbClr val="0000CC"/>
                </a:solidFill>
                <a:latin typeface="Times New Roman" pitchFamily="18" charset="0"/>
              </a:rPr>
              <a:t> </a:t>
            </a:r>
            <a:r>
              <a:rPr lang="en-US" altLang="en-US" sz="2400" b="1" dirty="0" err="1">
                <a:solidFill>
                  <a:srgbClr val="0000CC"/>
                </a:solidFill>
                <a:latin typeface="Times New Roman" pitchFamily="18" charset="0"/>
              </a:rPr>
              <a:t>đôi</a:t>
            </a:r>
            <a:r>
              <a:rPr lang="en-US" altLang="en-US" sz="2400" b="1" dirty="0">
                <a:solidFill>
                  <a:srgbClr val="0000CC"/>
                </a:solidFill>
                <a:latin typeface="Times New Roman" pitchFamily="18" charset="0"/>
              </a:rPr>
              <a:t> tri </a:t>
            </a:r>
            <a:r>
              <a:rPr lang="en-US" altLang="en-US" sz="2400" b="1" dirty="0" err="1">
                <a:solidFill>
                  <a:srgbClr val="0000CC"/>
                </a:solidFill>
                <a:latin typeface="Times New Roman" pitchFamily="18" charset="0"/>
              </a:rPr>
              <a:t>kỉ</a:t>
            </a:r>
            <a:r>
              <a:rPr lang="en-US" altLang="en-US" sz="2400" b="1" dirty="0">
                <a:solidFill>
                  <a:srgbClr val="0000CC"/>
                </a:solidFill>
                <a:latin typeface="Times New Roman" pitchFamily="18" charset="0"/>
              </a:rPr>
              <a:t> </a:t>
            </a:r>
          </a:p>
          <a:p>
            <a:r>
              <a:rPr lang="en-US" altLang="en-US" sz="2400" b="1" dirty="0" err="1">
                <a:solidFill>
                  <a:srgbClr val="990000"/>
                </a:solidFill>
                <a:latin typeface="Times New Roman" pitchFamily="18" charset="0"/>
              </a:rPr>
              <a:t>Đồng</a:t>
            </a:r>
            <a:r>
              <a:rPr lang="en-US" altLang="en-US" sz="2400" b="1" dirty="0">
                <a:solidFill>
                  <a:srgbClr val="990000"/>
                </a:solidFill>
                <a:latin typeface="Times New Roman" pitchFamily="18" charset="0"/>
              </a:rPr>
              <a:t> </a:t>
            </a:r>
            <a:r>
              <a:rPr lang="en-US" altLang="en-US" sz="2400" b="1" dirty="0" err="1">
                <a:solidFill>
                  <a:srgbClr val="990000"/>
                </a:solidFill>
                <a:latin typeface="Times New Roman" pitchFamily="18" charset="0"/>
              </a:rPr>
              <a:t>chí</a:t>
            </a:r>
            <a:r>
              <a:rPr lang="en-US" altLang="en-US" sz="2400" b="1" dirty="0">
                <a:solidFill>
                  <a:srgbClr val="990000"/>
                </a:solidFill>
                <a:latin typeface="Times New Roman" pitchFamily="18" charset="0"/>
              </a:rPr>
              <a:t>!</a:t>
            </a:r>
          </a:p>
        </p:txBody>
      </p:sp>
      <p:sp>
        <p:nvSpPr>
          <p:cNvPr id="61446" name="AutoShape 6"/>
          <p:cNvSpPr>
            <a:spLocks noChangeArrowheads="1"/>
          </p:cNvSpPr>
          <p:nvPr/>
        </p:nvSpPr>
        <p:spPr bwMode="auto">
          <a:xfrm>
            <a:off x="762000" y="4038600"/>
            <a:ext cx="7239000" cy="2133600"/>
          </a:xfrm>
          <a:prstGeom prst="cloudCallout">
            <a:avLst>
              <a:gd name="adj1" fmla="val -23463"/>
              <a:gd name="adj2" fmla="val 57889"/>
            </a:avLst>
          </a:prstGeom>
          <a:solidFill>
            <a:schemeClr val="accent1"/>
          </a:solidFill>
          <a:ln w="9525">
            <a:solidFill>
              <a:schemeClr val="tx1"/>
            </a:solidFill>
            <a:round/>
            <a:headEnd/>
            <a:tailEnd/>
          </a:ln>
        </p:spPr>
        <p:txBody>
          <a:bodyPr/>
          <a:lstStyle/>
          <a:p>
            <a:pPr algn="ctr"/>
            <a:r>
              <a:rPr lang="en-US" altLang="en-US" sz="2400" b="1">
                <a:solidFill>
                  <a:srgbClr val="000099"/>
                </a:solidFill>
                <a:latin typeface="Times New Roman" pitchFamily="18" charset="0"/>
                <a:cs typeface="Times New Roman" pitchFamily="18" charset="0"/>
              </a:rPr>
              <a:t>TRAO ĐỔI:</a:t>
            </a:r>
          </a:p>
          <a:p>
            <a:r>
              <a:rPr lang="vi-VN" altLang="en-US" sz="2000" b="1">
                <a:latin typeface="Times New Roman" pitchFamily="18" charset="0"/>
              </a:rPr>
              <a:t>Dòng thứ 7 của đoạn thơ có gì đặc biệt?</a:t>
            </a:r>
            <a:r>
              <a:rPr lang="en-US" altLang="en-US" sz="2000" b="1">
                <a:latin typeface="Times New Roman" pitchFamily="18" charset="0"/>
              </a:rPr>
              <a:t> </a:t>
            </a:r>
            <a:r>
              <a:rPr lang="vi-VN" altLang="en-US" sz="2000" b="1">
                <a:latin typeface="Times New Roman" pitchFamily="18" charset="0"/>
              </a:rPr>
              <a:t> Em hãy </a:t>
            </a:r>
            <a:r>
              <a:rPr lang="en-US" altLang="en-US" sz="2000" b="1">
                <a:latin typeface="Times New Roman" pitchFamily="18" charset="0"/>
              </a:rPr>
              <a:t>cảm nhận</a:t>
            </a:r>
            <a:r>
              <a:rPr lang="vi-VN" altLang="en-US" sz="2000" b="1">
                <a:latin typeface="Times New Roman" pitchFamily="18" charset="0"/>
              </a:rPr>
              <a:t> vẻ đẹp của câu thơ ấy?</a:t>
            </a:r>
            <a:endParaRPr lang="en-US" altLang="en-US" sz="2000" b="1">
              <a:latin typeface="Times New Roman" pitchFamily="18" charset="0"/>
            </a:endParaRPr>
          </a:p>
          <a:p>
            <a:pPr algn="ctr"/>
            <a:endParaRPr lang="en-US" altLang="en-US" sz="2000" b="1">
              <a:latin typeface="Times New Roman" pitchFamily="18" charset="0"/>
            </a:endParaRPr>
          </a:p>
        </p:txBody>
      </p:sp>
    </p:spTree>
    <p:extLst>
      <p:ext uri="{BB962C8B-B14F-4D97-AF65-F5344CB8AC3E}">
        <p14:creationId xmlns:p14="http://schemas.microsoft.com/office/powerpoint/2010/main" val="4260417866"/>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1"/>
          <p:cNvSpPr>
            <a:spLocks noChangeArrowheads="1"/>
          </p:cNvSpPr>
          <p:nvPr/>
        </p:nvSpPr>
        <p:spPr bwMode="auto">
          <a:xfrm>
            <a:off x="50800" y="584200"/>
            <a:ext cx="4572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tabLst>
                <a:tab pos="5862638" algn="r"/>
              </a:tabLst>
            </a:pPr>
            <a:r>
              <a:rPr lang="de-DE" altLang="en-US" b="1">
                <a:solidFill>
                  <a:srgbClr val="000000"/>
                </a:solidFill>
                <a:latin typeface="Times New Roman" pitchFamily="18" charset="0"/>
                <a:cs typeface="Times New Roman" pitchFamily="18" charset="0"/>
              </a:rPr>
              <a:t>I. Tìm hiểu chung.</a:t>
            </a:r>
            <a:endParaRPr lang="en-US" altLang="en-US">
              <a:solidFill>
                <a:srgbClr val="000000"/>
              </a:solidFill>
              <a:latin typeface="Times New Roman" pitchFamily="18" charset="0"/>
              <a:cs typeface="Times New Roman" pitchFamily="18" charset="0"/>
            </a:endParaRPr>
          </a:p>
          <a:p>
            <a:pPr algn="just" eaLnBrk="1" hangingPunct="1">
              <a:tabLst>
                <a:tab pos="5862638" algn="r"/>
              </a:tabLst>
            </a:pPr>
            <a:r>
              <a:rPr lang="de-DE" altLang="en-US" b="1" i="1" u="sng">
                <a:solidFill>
                  <a:srgbClr val="000000"/>
                </a:solidFill>
                <a:latin typeface="Times New Roman" pitchFamily="18" charset="0"/>
                <a:cs typeface="Times New Roman" pitchFamily="18" charset="0"/>
              </a:rPr>
              <a:t>1. Tác giả</a:t>
            </a:r>
            <a:endParaRPr lang="en-US" altLang="en-US">
              <a:solidFill>
                <a:srgbClr val="000000"/>
              </a:solidFill>
              <a:latin typeface="Times New Roman" pitchFamily="18" charset="0"/>
              <a:cs typeface="Times New Roman" pitchFamily="18" charset="0"/>
            </a:endParaRPr>
          </a:p>
          <a:p>
            <a:pPr algn="just" eaLnBrk="1" hangingPunct="1">
              <a:tabLst>
                <a:tab pos="5862638" algn="r"/>
              </a:tabLst>
            </a:pPr>
            <a:r>
              <a:rPr lang="de-DE" altLang="en-US" b="1" i="1" u="sng">
                <a:solidFill>
                  <a:srgbClr val="000000"/>
                </a:solidFill>
                <a:latin typeface="Times New Roman" pitchFamily="18" charset="0"/>
                <a:cs typeface="Times New Roman" pitchFamily="18" charset="0"/>
              </a:rPr>
              <a:t>2. Tác phẩm:</a:t>
            </a:r>
            <a:endParaRPr lang="en-US" altLang="en-US">
              <a:solidFill>
                <a:srgbClr val="000000"/>
              </a:solidFill>
              <a:latin typeface="Times New Roman" pitchFamily="18" charset="0"/>
              <a:cs typeface="Times New Roman" pitchFamily="18" charset="0"/>
            </a:endParaRPr>
          </a:p>
        </p:txBody>
      </p:sp>
      <p:cxnSp>
        <p:nvCxnSpPr>
          <p:cNvPr id="4" name="Straight Connector 3"/>
          <p:cNvCxnSpPr/>
          <p:nvPr/>
        </p:nvCxnSpPr>
        <p:spPr>
          <a:xfrm>
            <a:off x="4386263" y="584200"/>
            <a:ext cx="0" cy="6273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2469" name="Rectangle 2"/>
          <p:cNvSpPr>
            <a:spLocks noChangeArrowheads="1"/>
          </p:cNvSpPr>
          <p:nvPr/>
        </p:nvSpPr>
        <p:spPr bwMode="auto">
          <a:xfrm>
            <a:off x="0" y="1508125"/>
            <a:ext cx="4368800"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tabLst>
                <a:tab pos="5862638" algn="r"/>
              </a:tabLst>
            </a:pPr>
            <a:r>
              <a:rPr lang="fr-FR" altLang="en-US" b="1">
                <a:solidFill>
                  <a:srgbClr val="000000"/>
                </a:solidFill>
                <a:latin typeface="Times New Roman" pitchFamily="18" charset="0"/>
                <a:cs typeface="Times New Roman" pitchFamily="18" charset="0"/>
              </a:rPr>
              <a:t>II. Đọc- hiểu văn bản</a:t>
            </a:r>
            <a:endParaRPr lang="en-US" altLang="en-US">
              <a:solidFill>
                <a:srgbClr val="000000"/>
              </a:solidFill>
              <a:latin typeface="Times New Roman" pitchFamily="18" charset="0"/>
              <a:cs typeface="Times New Roman" pitchFamily="18" charset="0"/>
            </a:endParaRPr>
          </a:p>
          <a:p>
            <a:pPr algn="just" eaLnBrk="1" hangingPunct="1">
              <a:tabLst>
                <a:tab pos="5862638" algn="r"/>
              </a:tabLst>
            </a:pPr>
            <a:r>
              <a:rPr lang="de-DE" altLang="en-US" b="1" i="1" u="sng">
                <a:solidFill>
                  <a:srgbClr val="000000"/>
                </a:solidFill>
                <a:latin typeface="Times New Roman" pitchFamily="18" charset="0"/>
                <a:cs typeface="Times New Roman" pitchFamily="18" charset="0"/>
              </a:rPr>
              <a:t>1  Cơ sở  của  tình đồng chí.</a:t>
            </a:r>
            <a:endParaRPr lang="en-US" altLang="en-US">
              <a:solidFill>
                <a:srgbClr val="000000"/>
              </a:solidFill>
              <a:latin typeface="Times New Roman" pitchFamily="18" charset="0"/>
              <a:cs typeface="Times New Roman" pitchFamily="18" charset="0"/>
            </a:endParaRPr>
          </a:p>
          <a:p>
            <a:pPr algn="just" eaLnBrk="1" hangingPunct="1">
              <a:tabLst>
                <a:tab pos="5862638" algn="r"/>
              </a:tabLst>
            </a:pPr>
            <a:r>
              <a:rPr lang="fr-FR" altLang="en-US">
                <a:solidFill>
                  <a:srgbClr val="000000"/>
                </a:solidFill>
                <a:latin typeface="Times New Roman" pitchFamily="18" charset="0"/>
                <a:cs typeface="Times New Roman" pitchFamily="18" charset="0"/>
              </a:rPr>
              <a:t>- Cùng chung giai cấp : là những người nông dân  mặc áo lính</a:t>
            </a:r>
            <a:endParaRPr lang="en-US" altLang="en-US">
              <a:solidFill>
                <a:srgbClr val="000000"/>
              </a:solidFill>
              <a:latin typeface="Times New Roman" pitchFamily="18" charset="0"/>
              <a:cs typeface="Times New Roman" pitchFamily="18" charset="0"/>
            </a:endParaRPr>
          </a:p>
          <a:p>
            <a:pPr algn="just" eaLnBrk="1" hangingPunct="1">
              <a:tabLst>
                <a:tab pos="5862638" algn="r"/>
              </a:tabLst>
            </a:pPr>
            <a:r>
              <a:rPr lang="fr-FR" altLang="en-US">
                <a:solidFill>
                  <a:srgbClr val="000000"/>
                </a:solidFill>
                <a:latin typeface="Times New Roman" pitchFamily="18" charset="0"/>
                <a:cs typeface="Times New Roman" pitchFamily="18" charset="0"/>
              </a:rPr>
              <a:t>- Cùng chung nhiệm vụ, lí tưởng chiến đấu </a:t>
            </a:r>
            <a:endParaRPr lang="en-US" altLang="en-US">
              <a:solidFill>
                <a:srgbClr val="000000"/>
              </a:solidFill>
              <a:latin typeface="Times New Roman" pitchFamily="18" charset="0"/>
              <a:cs typeface="Times New Roman" pitchFamily="18" charset="0"/>
            </a:endParaRPr>
          </a:p>
          <a:p>
            <a:pPr algn="just" eaLnBrk="1" hangingPunct="1">
              <a:tabLst>
                <a:tab pos="5862638" algn="r"/>
              </a:tabLst>
            </a:pPr>
            <a:r>
              <a:rPr lang="fr-FR" altLang="en-US">
                <a:solidFill>
                  <a:srgbClr val="000000"/>
                </a:solidFill>
                <a:latin typeface="Times New Roman" pitchFamily="18" charset="0"/>
                <a:cs typeface="Times New Roman" pitchFamily="18" charset="0"/>
              </a:rPr>
              <a:t>- Cùng chung khó khăn, thiếu thốn    </a:t>
            </a:r>
            <a:endParaRPr lang="en-US" altLang="en-US">
              <a:solidFill>
                <a:srgbClr val="000000"/>
              </a:solidFill>
              <a:latin typeface="Times New Roman" pitchFamily="18" charset="0"/>
              <a:cs typeface="Times New Roman" pitchFamily="18" charset="0"/>
            </a:endParaRPr>
          </a:p>
          <a:p>
            <a:pPr algn="just" eaLnBrk="1" hangingPunct="1">
              <a:tabLst>
                <a:tab pos="5862638" algn="r"/>
              </a:tabLst>
            </a:pPr>
            <a:r>
              <a:rPr lang="fr-FR" altLang="en-US">
                <a:solidFill>
                  <a:srgbClr val="000000"/>
                </a:solidFill>
                <a:latin typeface="Times New Roman" pitchFamily="18" charset="0"/>
                <a:cs typeface="Times New Roman" pitchFamily="18" charset="0"/>
              </a:rPr>
              <a:t>-&gt;Từ chỗ xa lạ-&gt; thân quen -&gt; tri kỉ -&gt; đồng chí</a:t>
            </a:r>
            <a:endParaRPr lang="en-US" altLang="en-US">
              <a:solidFill>
                <a:srgbClr val="000000"/>
              </a:solidFill>
              <a:latin typeface="Times New Roman" pitchFamily="18" charset="0"/>
              <a:cs typeface="Times New Roman" pitchFamily="18" charset="0"/>
            </a:endParaRPr>
          </a:p>
          <a:p>
            <a:pPr algn="just" eaLnBrk="1" hangingPunct="1">
              <a:tabLst>
                <a:tab pos="5862638" algn="r"/>
              </a:tabLst>
            </a:pPr>
            <a:r>
              <a:rPr lang="fr-FR" altLang="en-US">
                <a:solidFill>
                  <a:srgbClr val="000000"/>
                </a:solidFill>
                <a:latin typeface="Times New Roman" pitchFamily="18" charset="0"/>
                <a:cs typeface="Times New Roman" pitchFamily="18" charset="0"/>
              </a:rPr>
              <a:t>=&gt; Cơ sở vững chắc, thiêng liêng, cao đẹp. </a:t>
            </a:r>
            <a:endParaRPr lang="en-US" altLang="en-US">
              <a:solidFill>
                <a:srgbClr val="000000"/>
              </a:solidFill>
              <a:latin typeface="Times New Roman" pitchFamily="18" charset="0"/>
              <a:cs typeface="Times New Roman" pitchFamily="18" charset="0"/>
            </a:endParaRPr>
          </a:p>
        </p:txBody>
      </p:sp>
      <p:sp>
        <p:nvSpPr>
          <p:cNvPr id="5" name="Rectangle 4"/>
          <p:cNvSpPr>
            <a:spLocks noChangeArrowheads="1"/>
          </p:cNvSpPr>
          <p:nvPr/>
        </p:nvSpPr>
        <p:spPr bwMode="auto">
          <a:xfrm>
            <a:off x="50800" y="4106863"/>
            <a:ext cx="4335463" cy="200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lnSpc>
                <a:spcPct val="115000"/>
              </a:lnSpc>
              <a:tabLst>
                <a:tab pos="5862638" algn="r"/>
              </a:tabLst>
            </a:pPr>
            <a:r>
              <a:rPr lang="fr-FR" altLang="en-US">
                <a:latin typeface="Times New Roman" pitchFamily="18" charset="0"/>
                <a:cs typeface="Times New Roman" pitchFamily="18" charset="0"/>
              </a:rPr>
              <a:t>* Câu thơ  thứ 7</a:t>
            </a:r>
            <a:endParaRPr lang="en-US" altLang="en-US" sz="1400">
              <a:latin typeface="Calibri" pitchFamily="34" charset="0"/>
              <a:ea typeface="Calibri" pitchFamily="34" charset="0"/>
              <a:cs typeface="Times New Roman" pitchFamily="18" charset="0"/>
            </a:endParaRPr>
          </a:p>
          <a:p>
            <a:pPr algn="just" eaLnBrk="1" hangingPunct="1">
              <a:lnSpc>
                <a:spcPct val="115000"/>
              </a:lnSpc>
              <a:tabLst>
                <a:tab pos="5862638" algn="r"/>
              </a:tabLst>
            </a:pPr>
            <a:r>
              <a:rPr lang="fr-FR" altLang="en-US">
                <a:latin typeface="Times New Roman" pitchFamily="18" charset="0"/>
                <a:cs typeface="Times New Roman" pitchFamily="18" charset="0"/>
              </a:rPr>
              <a:t>- Câu thơ đặc biệt</a:t>
            </a:r>
            <a:endParaRPr lang="en-US" altLang="en-US" sz="1400">
              <a:latin typeface="Calibri" pitchFamily="34" charset="0"/>
            </a:endParaRPr>
          </a:p>
          <a:p>
            <a:pPr algn="just" eaLnBrk="1" hangingPunct="1">
              <a:lnSpc>
                <a:spcPct val="115000"/>
              </a:lnSpc>
              <a:buFontTx/>
              <a:buChar char="-"/>
              <a:tabLst>
                <a:tab pos="5862638" algn="r"/>
              </a:tabLst>
            </a:pPr>
            <a:r>
              <a:rPr lang="fr-FR" altLang="en-US">
                <a:latin typeface="Times New Roman" pitchFamily="18" charset="0"/>
                <a:cs typeface="Times New Roman" pitchFamily="18" charset="0"/>
              </a:rPr>
              <a:t>Khẳng định tình cảm lớn lao, mới mẻ của</a:t>
            </a:r>
          </a:p>
          <a:p>
            <a:pPr algn="just" eaLnBrk="1" hangingPunct="1">
              <a:lnSpc>
                <a:spcPct val="115000"/>
              </a:lnSpc>
              <a:tabLst>
                <a:tab pos="5862638" algn="r"/>
              </a:tabLst>
            </a:pPr>
            <a:r>
              <a:rPr lang="fr-FR" altLang="en-US">
                <a:latin typeface="Times New Roman" pitchFamily="18" charset="0"/>
                <a:cs typeface="Times New Roman" pitchFamily="18" charset="0"/>
              </a:rPr>
              <a:t> thời đại.</a:t>
            </a:r>
          </a:p>
          <a:p>
            <a:pPr algn="just" eaLnBrk="1" hangingPunct="1">
              <a:lnSpc>
                <a:spcPct val="115000"/>
              </a:lnSpc>
              <a:buFont typeface="Wingdings" pitchFamily="2" charset="2"/>
              <a:buNone/>
              <a:tabLst>
                <a:tab pos="5862638" algn="r"/>
              </a:tabLst>
            </a:pPr>
            <a:r>
              <a:rPr lang="fr-FR" altLang="en-US">
                <a:solidFill>
                  <a:srgbClr val="000000"/>
                </a:solidFill>
                <a:latin typeface="Times New Roman" pitchFamily="18" charset="0"/>
                <a:cs typeface="Times New Roman" pitchFamily="18" charset="0"/>
              </a:rPr>
              <a:t>- Là chủ đề, là linh hồn của bài thơ.</a:t>
            </a:r>
            <a:endParaRPr lang="en-US" altLang="en-US" sz="1400">
              <a:solidFill>
                <a:srgbClr val="000000"/>
              </a:solidFill>
              <a:latin typeface="Calibri" pitchFamily="34" charset="0"/>
            </a:endParaRPr>
          </a:p>
          <a:p>
            <a:pPr algn="just" eaLnBrk="1" hangingPunct="1">
              <a:lnSpc>
                <a:spcPct val="115000"/>
              </a:lnSpc>
              <a:tabLst>
                <a:tab pos="5862638" algn="r"/>
              </a:tabLst>
            </a:pPr>
            <a:r>
              <a:rPr lang="fr-FR" altLang="en-US">
                <a:latin typeface="Times New Roman" pitchFamily="18" charset="0"/>
                <a:cs typeface="Times New Roman" pitchFamily="18" charset="0"/>
              </a:rPr>
              <a:t>-  Bản lề nối 2 đoạn thơ.</a:t>
            </a:r>
            <a:endParaRPr lang="en-US" altLang="en-US" sz="1400">
              <a:latin typeface="Calibri" pitchFamily="34" charset="0"/>
            </a:endParaRPr>
          </a:p>
        </p:txBody>
      </p:sp>
      <p:sp>
        <p:nvSpPr>
          <p:cNvPr id="7" name="TextBox 3"/>
          <p:cNvSpPr txBox="1">
            <a:spLocks noChangeArrowheads="1"/>
          </p:cNvSpPr>
          <p:nvPr/>
        </p:nvSpPr>
        <p:spPr bwMode="auto">
          <a:xfrm>
            <a:off x="0" y="0"/>
            <a:ext cx="9144000" cy="584200"/>
          </a:xfrm>
          <a:prstGeom prst="rect">
            <a:avLst/>
          </a:prstGeom>
          <a:blipFill dpi="0" rotWithShape="1">
            <a:blip r:embed="rId2" cstate="print"/>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700">
                <a:solidFill>
                  <a:schemeClr val="tx1"/>
                </a:solidFill>
                <a:latin typeface="Arial" charset="0"/>
                <a:cs typeface="Arial" charset="0"/>
              </a:defRPr>
            </a:lvl2pPr>
            <a:lvl3pPr>
              <a:defRPr sz="23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dirty="0" smtClean="0">
                <a:solidFill>
                  <a:srgbClr val="C00000"/>
                </a:solidFill>
                <a:latin typeface="Times New Roman" pitchFamily="18" charset="0"/>
                <a:cs typeface="Times New Roman" pitchFamily="18" charset="0"/>
              </a:rPr>
              <a:t>                      </a:t>
            </a:r>
            <a:r>
              <a:rPr lang="en-US" altLang="en-US" b="1" dirty="0" smtClean="0">
                <a:solidFill>
                  <a:srgbClr val="C00000"/>
                </a:solidFill>
                <a:latin typeface="Times New Roman" pitchFamily="18" charset="0"/>
                <a:cs typeface="Times New Roman" pitchFamily="18" charset="0"/>
              </a:rPr>
              <a:t>ĐỒNG </a:t>
            </a:r>
            <a:r>
              <a:rPr lang="en-US" altLang="en-US" b="1" dirty="0">
                <a:solidFill>
                  <a:srgbClr val="C00000"/>
                </a:solidFill>
                <a:latin typeface="Times New Roman" pitchFamily="18" charset="0"/>
                <a:cs typeface="Times New Roman" pitchFamily="18" charset="0"/>
              </a:rPr>
              <a:t>CHÍ  </a:t>
            </a:r>
            <a:r>
              <a:rPr lang="en-US" altLang="en-US" dirty="0" smtClean="0">
                <a:solidFill>
                  <a:srgbClr val="C00000"/>
                </a:solidFill>
                <a:latin typeface="Times New Roman" pitchFamily="18" charset="0"/>
                <a:cs typeface="Times New Roman" pitchFamily="18" charset="0"/>
              </a:rPr>
              <a:t>(</a:t>
            </a:r>
            <a:r>
              <a:rPr lang="en-US" altLang="en-US" dirty="0" err="1" smtClean="0">
                <a:solidFill>
                  <a:srgbClr val="C00000"/>
                </a:solidFill>
                <a:latin typeface="Times New Roman" pitchFamily="18" charset="0"/>
                <a:cs typeface="Times New Roman" pitchFamily="18" charset="0"/>
              </a:rPr>
              <a:t>Chính</a:t>
            </a:r>
            <a:r>
              <a:rPr lang="en-US" altLang="en-US" dirty="0" smtClean="0">
                <a:solidFill>
                  <a:srgbClr val="C00000"/>
                </a:solidFill>
                <a:latin typeface="Times New Roman" pitchFamily="18" charset="0"/>
                <a:cs typeface="Times New Roman" pitchFamily="18" charset="0"/>
              </a:rPr>
              <a:t> </a:t>
            </a:r>
            <a:r>
              <a:rPr lang="en-US" altLang="en-US" dirty="0" err="1" smtClean="0">
                <a:solidFill>
                  <a:srgbClr val="C00000"/>
                </a:solidFill>
                <a:latin typeface="Times New Roman" pitchFamily="18" charset="0"/>
                <a:cs typeface="Times New Roman" pitchFamily="18" charset="0"/>
              </a:rPr>
              <a:t>Hữu</a:t>
            </a:r>
            <a:r>
              <a:rPr lang="en-US" altLang="en-US" dirty="0">
                <a:solidFill>
                  <a:srgbClr val="C00000"/>
                </a:solidFill>
                <a:latin typeface="Times New Roman" pitchFamily="18" charset="0"/>
                <a:cs typeface="Times New Roman" pitchFamily="18" charset="0"/>
              </a:rPr>
              <a:t>)</a:t>
            </a:r>
          </a:p>
        </p:txBody>
      </p:sp>
    </p:spTree>
    <p:extLst>
      <p:ext uri="{BB962C8B-B14F-4D97-AF65-F5344CB8AC3E}">
        <p14:creationId xmlns:p14="http://schemas.microsoft.com/office/powerpoint/2010/main" val="2986046220"/>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1"/>
          <p:cNvSpPr>
            <a:spLocks noChangeArrowheads="1"/>
          </p:cNvSpPr>
          <p:nvPr/>
        </p:nvSpPr>
        <p:spPr bwMode="auto">
          <a:xfrm>
            <a:off x="50800" y="584200"/>
            <a:ext cx="4572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tabLst>
                <a:tab pos="5862638" algn="r"/>
              </a:tabLst>
            </a:pPr>
            <a:r>
              <a:rPr lang="de-DE" altLang="en-US" b="1">
                <a:solidFill>
                  <a:srgbClr val="000000"/>
                </a:solidFill>
                <a:latin typeface="Times New Roman" pitchFamily="18" charset="0"/>
                <a:cs typeface="Times New Roman" pitchFamily="18" charset="0"/>
              </a:rPr>
              <a:t>I. Tìm hiểu chung.</a:t>
            </a:r>
            <a:endParaRPr lang="en-US" altLang="en-US">
              <a:solidFill>
                <a:srgbClr val="000000"/>
              </a:solidFill>
              <a:latin typeface="Times New Roman" pitchFamily="18" charset="0"/>
              <a:cs typeface="Times New Roman" pitchFamily="18" charset="0"/>
            </a:endParaRPr>
          </a:p>
          <a:p>
            <a:pPr algn="just" eaLnBrk="1" hangingPunct="1">
              <a:tabLst>
                <a:tab pos="5862638" algn="r"/>
              </a:tabLst>
            </a:pPr>
            <a:r>
              <a:rPr lang="de-DE" altLang="en-US" b="1" i="1" u="sng">
                <a:solidFill>
                  <a:srgbClr val="000000"/>
                </a:solidFill>
                <a:latin typeface="Times New Roman" pitchFamily="18" charset="0"/>
                <a:cs typeface="Times New Roman" pitchFamily="18" charset="0"/>
              </a:rPr>
              <a:t>1. Tác giả</a:t>
            </a:r>
            <a:endParaRPr lang="en-US" altLang="en-US">
              <a:solidFill>
                <a:srgbClr val="000000"/>
              </a:solidFill>
              <a:latin typeface="Times New Roman" pitchFamily="18" charset="0"/>
              <a:cs typeface="Times New Roman" pitchFamily="18" charset="0"/>
            </a:endParaRPr>
          </a:p>
          <a:p>
            <a:pPr algn="just" eaLnBrk="1" hangingPunct="1">
              <a:tabLst>
                <a:tab pos="5862638" algn="r"/>
              </a:tabLst>
            </a:pPr>
            <a:r>
              <a:rPr lang="de-DE" altLang="en-US" b="1" i="1" u="sng">
                <a:solidFill>
                  <a:srgbClr val="000000"/>
                </a:solidFill>
                <a:latin typeface="Times New Roman" pitchFamily="18" charset="0"/>
                <a:cs typeface="Times New Roman" pitchFamily="18" charset="0"/>
              </a:rPr>
              <a:t>2. Tác phẩm:</a:t>
            </a:r>
            <a:endParaRPr lang="en-US" altLang="en-US">
              <a:solidFill>
                <a:srgbClr val="000000"/>
              </a:solidFill>
              <a:latin typeface="Times New Roman" pitchFamily="18" charset="0"/>
              <a:cs typeface="Times New Roman" pitchFamily="18" charset="0"/>
            </a:endParaRPr>
          </a:p>
        </p:txBody>
      </p:sp>
      <p:cxnSp>
        <p:nvCxnSpPr>
          <p:cNvPr id="4" name="Straight Connector 3"/>
          <p:cNvCxnSpPr/>
          <p:nvPr/>
        </p:nvCxnSpPr>
        <p:spPr>
          <a:xfrm>
            <a:off x="4386263" y="584200"/>
            <a:ext cx="0" cy="6273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3493" name="Rectangle 2"/>
          <p:cNvSpPr>
            <a:spLocks noChangeArrowheads="1"/>
          </p:cNvSpPr>
          <p:nvPr/>
        </p:nvSpPr>
        <p:spPr bwMode="auto">
          <a:xfrm>
            <a:off x="0" y="1508125"/>
            <a:ext cx="4368800"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tabLst>
                <a:tab pos="5862638" algn="r"/>
              </a:tabLst>
            </a:pPr>
            <a:r>
              <a:rPr lang="fr-FR" altLang="en-US" b="1">
                <a:solidFill>
                  <a:srgbClr val="000000"/>
                </a:solidFill>
                <a:latin typeface="Times New Roman" pitchFamily="18" charset="0"/>
                <a:cs typeface="Times New Roman" pitchFamily="18" charset="0"/>
              </a:rPr>
              <a:t>II. Đọc- hiểu văn bản</a:t>
            </a:r>
            <a:endParaRPr lang="en-US" altLang="en-US">
              <a:solidFill>
                <a:srgbClr val="000000"/>
              </a:solidFill>
              <a:latin typeface="Times New Roman" pitchFamily="18" charset="0"/>
              <a:cs typeface="Times New Roman" pitchFamily="18" charset="0"/>
            </a:endParaRPr>
          </a:p>
          <a:p>
            <a:pPr algn="just" eaLnBrk="1" hangingPunct="1">
              <a:tabLst>
                <a:tab pos="5862638" algn="r"/>
              </a:tabLst>
            </a:pPr>
            <a:r>
              <a:rPr lang="de-DE" altLang="en-US" b="1" i="1" u="sng">
                <a:solidFill>
                  <a:srgbClr val="000000"/>
                </a:solidFill>
                <a:latin typeface="Times New Roman" pitchFamily="18" charset="0"/>
                <a:cs typeface="Times New Roman" pitchFamily="18" charset="0"/>
              </a:rPr>
              <a:t>1  Cơ sở  của  tình đồng chí.</a:t>
            </a:r>
            <a:endParaRPr lang="en-US" altLang="en-US">
              <a:solidFill>
                <a:srgbClr val="000000"/>
              </a:solidFill>
              <a:latin typeface="Times New Roman" pitchFamily="18" charset="0"/>
              <a:cs typeface="Times New Roman" pitchFamily="18" charset="0"/>
            </a:endParaRPr>
          </a:p>
          <a:p>
            <a:pPr algn="just" eaLnBrk="1" hangingPunct="1">
              <a:tabLst>
                <a:tab pos="5862638" algn="r"/>
              </a:tabLst>
            </a:pPr>
            <a:r>
              <a:rPr lang="fr-FR" altLang="en-US">
                <a:solidFill>
                  <a:srgbClr val="000000"/>
                </a:solidFill>
                <a:latin typeface="Times New Roman" pitchFamily="18" charset="0"/>
                <a:cs typeface="Times New Roman" pitchFamily="18" charset="0"/>
              </a:rPr>
              <a:t>- Cùng chung giai cấp : là những người nông dân  mặc áo lính</a:t>
            </a:r>
            <a:endParaRPr lang="en-US" altLang="en-US">
              <a:solidFill>
                <a:srgbClr val="000000"/>
              </a:solidFill>
              <a:latin typeface="Times New Roman" pitchFamily="18" charset="0"/>
              <a:cs typeface="Times New Roman" pitchFamily="18" charset="0"/>
            </a:endParaRPr>
          </a:p>
          <a:p>
            <a:pPr algn="just" eaLnBrk="1" hangingPunct="1">
              <a:tabLst>
                <a:tab pos="5862638" algn="r"/>
              </a:tabLst>
            </a:pPr>
            <a:r>
              <a:rPr lang="fr-FR" altLang="en-US">
                <a:solidFill>
                  <a:srgbClr val="000000"/>
                </a:solidFill>
                <a:latin typeface="Times New Roman" pitchFamily="18" charset="0"/>
                <a:cs typeface="Times New Roman" pitchFamily="18" charset="0"/>
              </a:rPr>
              <a:t>- Cùng chung nhiệm vụ, lí tưởng chiến đấu </a:t>
            </a:r>
            <a:endParaRPr lang="en-US" altLang="en-US">
              <a:solidFill>
                <a:srgbClr val="000000"/>
              </a:solidFill>
              <a:latin typeface="Times New Roman" pitchFamily="18" charset="0"/>
              <a:cs typeface="Times New Roman" pitchFamily="18" charset="0"/>
            </a:endParaRPr>
          </a:p>
          <a:p>
            <a:pPr algn="just" eaLnBrk="1" hangingPunct="1">
              <a:tabLst>
                <a:tab pos="5862638" algn="r"/>
              </a:tabLst>
            </a:pPr>
            <a:r>
              <a:rPr lang="fr-FR" altLang="en-US">
                <a:solidFill>
                  <a:srgbClr val="000000"/>
                </a:solidFill>
                <a:latin typeface="Times New Roman" pitchFamily="18" charset="0"/>
                <a:cs typeface="Times New Roman" pitchFamily="18" charset="0"/>
              </a:rPr>
              <a:t>- Cùng chung khó khăn, thiếu thốn    </a:t>
            </a:r>
            <a:endParaRPr lang="en-US" altLang="en-US">
              <a:solidFill>
                <a:srgbClr val="000000"/>
              </a:solidFill>
              <a:latin typeface="Times New Roman" pitchFamily="18" charset="0"/>
              <a:cs typeface="Times New Roman" pitchFamily="18" charset="0"/>
            </a:endParaRPr>
          </a:p>
          <a:p>
            <a:pPr algn="just" eaLnBrk="1" hangingPunct="1">
              <a:tabLst>
                <a:tab pos="5862638" algn="r"/>
              </a:tabLst>
            </a:pPr>
            <a:r>
              <a:rPr lang="fr-FR" altLang="en-US">
                <a:solidFill>
                  <a:srgbClr val="000000"/>
                </a:solidFill>
                <a:latin typeface="Times New Roman" pitchFamily="18" charset="0"/>
                <a:cs typeface="Times New Roman" pitchFamily="18" charset="0"/>
              </a:rPr>
              <a:t>-&gt;Từ chỗ xa lạ-&gt; thân quen -&gt; tri kỉ -&gt; đồng chí</a:t>
            </a:r>
            <a:endParaRPr lang="en-US" altLang="en-US">
              <a:solidFill>
                <a:srgbClr val="000000"/>
              </a:solidFill>
              <a:latin typeface="Times New Roman" pitchFamily="18" charset="0"/>
              <a:cs typeface="Times New Roman" pitchFamily="18" charset="0"/>
            </a:endParaRPr>
          </a:p>
          <a:p>
            <a:pPr algn="just" eaLnBrk="1" hangingPunct="1">
              <a:tabLst>
                <a:tab pos="5862638" algn="r"/>
              </a:tabLst>
            </a:pPr>
            <a:r>
              <a:rPr lang="fr-FR" altLang="en-US">
                <a:solidFill>
                  <a:srgbClr val="000000"/>
                </a:solidFill>
                <a:latin typeface="Times New Roman" pitchFamily="18" charset="0"/>
                <a:cs typeface="Times New Roman" pitchFamily="18" charset="0"/>
              </a:rPr>
              <a:t>=&gt; Cơ sở vững chắc, thiêng liêng, cao đẹp. </a:t>
            </a:r>
            <a:endParaRPr lang="en-US" altLang="en-US">
              <a:solidFill>
                <a:srgbClr val="000000"/>
              </a:solidFill>
              <a:latin typeface="Times New Roman" pitchFamily="18" charset="0"/>
              <a:cs typeface="Times New Roman" pitchFamily="18" charset="0"/>
            </a:endParaRPr>
          </a:p>
        </p:txBody>
      </p:sp>
      <p:sp>
        <p:nvSpPr>
          <p:cNvPr id="63494" name="Rectangle 4"/>
          <p:cNvSpPr>
            <a:spLocks noChangeArrowheads="1"/>
          </p:cNvSpPr>
          <p:nvPr/>
        </p:nvSpPr>
        <p:spPr bwMode="auto">
          <a:xfrm>
            <a:off x="50800" y="4067175"/>
            <a:ext cx="4335463"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lnSpc>
                <a:spcPct val="115000"/>
              </a:lnSpc>
              <a:tabLst>
                <a:tab pos="5862638" algn="r"/>
              </a:tabLst>
            </a:pPr>
            <a:r>
              <a:rPr lang="fr-FR" altLang="en-US">
                <a:solidFill>
                  <a:srgbClr val="000000"/>
                </a:solidFill>
                <a:latin typeface="Times New Roman" pitchFamily="18" charset="0"/>
                <a:cs typeface="Times New Roman" pitchFamily="18" charset="0"/>
              </a:rPr>
              <a:t>* Câu thơ  thứ 7</a:t>
            </a:r>
            <a:endParaRPr lang="en-US" altLang="en-US" sz="1400">
              <a:solidFill>
                <a:srgbClr val="000000"/>
              </a:solidFill>
              <a:latin typeface="Calibri" pitchFamily="34" charset="0"/>
              <a:ea typeface="Calibri" pitchFamily="34" charset="0"/>
              <a:cs typeface="Times New Roman" pitchFamily="18" charset="0"/>
            </a:endParaRPr>
          </a:p>
          <a:p>
            <a:pPr algn="just" eaLnBrk="1" hangingPunct="1">
              <a:lnSpc>
                <a:spcPct val="115000"/>
              </a:lnSpc>
              <a:tabLst>
                <a:tab pos="5862638" algn="r"/>
              </a:tabLst>
            </a:pPr>
            <a:r>
              <a:rPr lang="fr-FR" altLang="en-US">
                <a:solidFill>
                  <a:srgbClr val="000000"/>
                </a:solidFill>
                <a:latin typeface="Times New Roman" pitchFamily="18" charset="0"/>
                <a:cs typeface="Times New Roman" pitchFamily="18" charset="0"/>
              </a:rPr>
              <a:t>-  Bản lề nối 2 đoạn thơ.</a:t>
            </a:r>
            <a:endParaRPr lang="en-US" altLang="en-US" sz="1400">
              <a:solidFill>
                <a:srgbClr val="000000"/>
              </a:solidFill>
              <a:latin typeface="Calibri" pitchFamily="34" charset="0"/>
            </a:endParaRPr>
          </a:p>
        </p:txBody>
      </p:sp>
      <p:sp>
        <p:nvSpPr>
          <p:cNvPr id="6" name="Rectangle 5"/>
          <p:cNvSpPr>
            <a:spLocks noChangeArrowheads="1"/>
          </p:cNvSpPr>
          <p:nvPr/>
        </p:nvSpPr>
        <p:spPr bwMode="auto">
          <a:xfrm>
            <a:off x="0" y="4784725"/>
            <a:ext cx="4368800"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lnSpc>
                <a:spcPct val="115000"/>
              </a:lnSpc>
              <a:tabLst>
                <a:tab pos="5862638" algn="r"/>
              </a:tabLst>
            </a:pPr>
            <a:r>
              <a:rPr lang="fr-FR" altLang="en-US" b="1" i="1" u="sng">
                <a:solidFill>
                  <a:srgbClr val="000000"/>
                </a:solidFill>
                <a:latin typeface="Times New Roman" pitchFamily="18" charset="0"/>
                <a:cs typeface="Times New Roman" pitchFamily="18" charset="0"/>
              </a:rPr>
              <a:t>2. Những biểu hiện  của tình đồng chí</a:t>
            </a:r>
            <a:endParaRPr lang="en-US" altLang="en-US" sz="1400">
              <a:solidFill>
                <a:srgbClr val="000000"/>
              </a:solidFill>
              <a:latin typeface="Calibri" pitchFamily="34" charset="0"/>
              <a:ea typeface="Calibri" pitchFamily="34" charset="0"/>
              <a:cs typeface="Times New Roman" pitchFamily="18" charset="0"/>
            </a:endParaRPr>
          </a:p>
          <a:p>
            <a:pPr algn="just" eaLnBrk="1" hangingPunct="1">
              <a:lnSpc>
                <a:spcPct val="115000"/>
              </a:lnSpc>
              <a:tabLst>
                <a:tab pos="5862638" algn="r"/>
              </a:tabLst>
            </a:pPr>
            <a:r>
              <a:rPr lang="fr-FR" altLang="en-US">
                <a:solidFill>
                  <a:srgbClr val="000000"/>
                </a:solidFill>
                <a:latin typeface="Times New Roman" pitchFamily="18" charset="0"/>
                <a:cs typeface="Times New Roman" pitchFamily="18" charset="0"/>
              </a:rPr>
              <a:t> </a:t>
            </a:r>
            <a:endParaRPr lang="en-US" altLang="en-US" sz="1400">
              <a:solidFill>
                <a:srgbClr val="000000"/>
              </a:solidFill>
              <a:latin typeface="Calibri" pitchFamily="34" charset="0"/>
            </a:endParaRPr>
          </a:p>
        </p:txBody>
      </p:sp>
      <p:sp>
        <p:nvSpPr>
          <p:cNvPr id="12" name="Rectangle 7"/>
          <p:cNvSpPr>
            <a:spLocks noChangeArrowheads="1"/>
          </p:cNvSpPr>
          <p:nvPr/>
        </p:nvSpPr>
        <p:spPr bwMode="auto">
          <a:xfrm>
            <a:off x="4386263" y="2136775"/>
            <a:ext cx="4838700"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en-US" sz="2400" i="1">
                <a:solidFill>
                  <a:srgbClr val="C00000"/>
                </a:solidFill>
                <a:latin typeface="Times New Roman" pitchFamily="18" charset="0"/>
              </a:rPr>
              <a:t>Ruộng nương anh gửi bạn thân cày </a:t>
            </a:r>
            <a:br>
              <a:rPr lang="en-US" altLang="en-US" sz="2400" i="1">
                <a:solidFill>
                  <a:srgbClr val="C00000"/>
                </a:solidFill>
                <a:latin typeface="Times New Roman" pitchFamily="18" charset="0"/>
              </a:rPr>
            </a:br>
            <a:r>
              <a:rPr lang="en-US" altLang="en-US" sz="2400" i="1">
                <a:solidFill>
                  <a:srgbClr val="C00000"/>
                </a:solidFill>
                <a:latin typeface="Times New Roman" pitchFamily="18" charset="0"/>
              </a:rPr>
              <a:t>Gian nhà không mặc kệ gió lung lay </a:t>
            </a:r>
            <a:br>
              <a:rPr lang="en-US" altLang="en-US" sz="2400" i="1">
                <a:solidFill>
                  <a:srgbClr val="C00000"/>
                </a:solidFill>
                <a:latin typeface="Times New Roman" pitchFamily="18" charset="0"/>
              </a:rPr>
            </a:br>
            <a:r>
              <a:rPr lang="en-US" altLang="en-US" sz="2400" i="1">
                <a:solidFill>
                  <a:srgbClr val="C00000"/>
                </a:solidFill>
                <a:latin typeface="Times New Roman" pitchFamily="18" charset="0"/>
              </a:rPr>
              <a:t>Giếng nước gốc đa nhớ người ra lính. </a:t>
            </a:r>
            <a:br>
              <a:rPr lang="en-US" altLang="en-US" sz="2400" i="1">
                <a:solidFill>
                  <a:srgbClr val="C00000"/>
                </a:solidFill>
                <a:latin typeface="Times New Roman" pitchFamily="18" charset="0"/>
              </a:rPr>
            </a:br>
            <a:r>
              <a:rPr lang="en-US" altLang="en-US" sz="2400" i="1">
                <a:solidFill>
                  <a:srgbClr val="C00000"/>
                </a:solidFill>
                <a:latin typeface="Times New Roman" pitchFamily="18" charset="0"/>
              </a:rPr>
              <a:t>Anh với tôi biết từng cơn ớn lạnh </a:t>
            </a:r>
            <a:br>
              <a:rPr lang="en-US" altLang="en-US" sz="2400" i="1">
                <a:solidFill>
                  <a:srgbClr val="C00000"/>
                </a:solidFill>
                <a:latin typeface="Times New Roman" pitchFamily="18" charset="0"/>
              </a:rPr>
            </a:br>
            <a:r>
              <a:rPr lang="en-US" altLang="en-US" sz="2400" i="1">
                <a:solidFill>
                  <a:srgbClr val="C00000"/>
                </a:solidFill>
                <a:latin typeface="Times New Roman" pitchFamily="18" charset="0"/>
              </a:rPr>
              <a:t>Sốt run người vừng trán ướt mồ hôi.        Áo anh rách vai </a:t>
            </a:r>
            <a:br>
              <a:rPr lang="en-US" altLang="en-US" sz="2400" i="1">
                <a:solidFill>
                  <a:srgbClr val="C00000"/>
                </a:solidFill>
                <a:latin typeface="Times New Roman" pitchFamily="18" charset="0"/>
              </a:rPr>
            </a:br>
            <a:r>
              <a:rPr lang="en-US" altLang="en-US" sz="2400" i="1">
                <a:solidFill>
                  <a:srgbClr val="C00000"/>
                </a:solidFill>
                <a:latin typeface="Times New Roman" pitchFamily="18" charset="0"/>
              </a:rPr>
              <a:t>Quần tôi có vài mảnh vá </a:t>
            </a:r>
            <a:br>
              <a:rPr lang="en-US" altLang="en-US" sz="2400" i="1">
                <a:solidFill>
                  <a:srgbClr val="C00000"/>
                </a:solidFill>
                <a:latin typeface="Times New Roman" pitchFamily="18" charset="0"/>
              </a:rPr>
            </a:br>
            <a:r>
              <a:rPr lang="en-US" altLang="en-US" sz="2400" i="1">
                <a:solidFill>
                  <a:srgbClr val="C00000"/>
                </a:solidFill>
                <a:latin typeface="Times New Roman" pitchFamily="18" charset="0"/>
              </a:rPr>
              <a:t>Miệng cười buốt giá </a:t>
            </a:r>
            <a:br>
              <a:rPr lang="en-US" altLang="en-US" sz="2400" i="1">
                <a:solidFill>
                  <a:srgbClr val="C00000"/>
                </a:solidFill>
                <a:latin typeface="Times New Roman" pitchFamily="18" charset="0"/>
              </a:rPr>
            </a:br>
            <a:r>
              <a:rPr lang="en-US" altLang="en-US" sz="2400" i="1">
                <a:solidFill>
                  <a:srgbClr val="C00000"/>
                </a:solidFill>
                <a:latin typeface="Times New Roman" pitchFamily="18" charset="0"/>
              </a:rPr>
              <a:t>Chân không giày </a:t>
            </a:r>
            <a:br>
              <a:rPr lang="en-US" altLang="en-US" sz="2400" i="1">
                <a:solidFill>
                  <a:srgbClr val="C00000"/>
                </a:solidFill>
                <a:latin typeface="Times New Roman" pitchFamily="18" charset="0"/>
              </a:rPr>
            </a:br>
            <a:r>
              <a:rPr lang="en-US" altLang="en-US" sz="2400" i="1">
                <a:solidFill>
                  <a:srgbClr val="C00000"/>
                </a:solidFill>
                <a:latin typeface="Times New Roman" pitchFamily="18" charset="0"/>
              </a:rPr>
              <a:t>Thương nhau tay nắm lấy bàn tay</a:t>
            </a:r>
            <a:endParaRPr lang="en-US" altLang="en-US" sz="2400" i="1">
              <a:solidFill>
                <a:srgbClr val="C00000"/>
              </a:solidFill>
            </a:endParaRPr>
          </a:p>
        </p:txBody>
      </p:sp>
      <p:sp>
        <p:nvSpPr>
          <p:cNvPr id="9" name="TextBox 3"/>
          <p:cNvSpPr txBox="1">
            <a:spLocks noChangeArrowheads="1"/>
          </p:cNvSpPr>
          <p:nvPr/>
        </p:nvSpPr>
        <p:spPr bwMode="auto">
          <a:xfrm>
            <a:off x="0" y="0"/>
            <a:ext cx="9144000" cy="584200"/>
          </a:xfrm>
          <a:prstGeom prst="rect">
            <a:avLst/>
          </a:prstGeom>
          <a:blipFill dpi="0" rotWithShape="1">
            <a:blip r:embed="rId3" cstate="print"/>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700">
                <a:solidFill>
                  <a:schemeClr val="tx1"/>
                </a:solidFill>
                <a:latin typeface="Arial" charset="0"/>
                <a:cs typeface="Arial" charset="0"/>
              </a:defRPr>
            </a:lvl2pPr>
            <a:lvl3pPr>
              <a:defRPr sz="23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dirty="0" smtClean="0">
                <a:solidFill>
                  <a:srgbClr val="C00000"/>
                </a:solidFill>
                <a:latin typeface="Times New Roman" pitchFamily="18" charset="0"/>
                <a:cs typeface="Times New Roman" pitchFamily="18" charset="0"/>
              </a:rPr>
              <a:t>                      </a:t>
            </a:r>
            <a:r>
              <a:rPr lang="en-US" altLang="en-US" b="1" dirty="0" smtClean="0">
                <a:solidFill>
                  <a:srgbClr val="C00000"/>
                </a:solidFill>
                <a:latin typeface="Times New Roman" pitchFamily="18" charset="0"/>
                <a:cs typeface="Times New Roman" pitchFamily="18" charset="0"/>
              </a:rPr>
              <a:t>ĐỒNG </a:t>
            </a:r>
            <a:r>
              <a:rPr lang="en-US" altLang="en-US" b="1" dirty="0">
                <a:solidFill>
                  <a:srgbClr val="C00000"/>
                </a:solidFill>
                <a:latin typeface="Times New Roman" pitchFamily="18" charset="0"/>
                <a:cs typeface="Times New Roman" pitchFamily="18" charset="0"/>
              </a:rPr>
              <a:t>CHÍ  </a:t>
            </a:r>
            <a:r>
              <a:rPr lang="en-US" altLang="en-US" dirty="0" smtClean="0">
                <a:solidFill>
                  <a:srgbClr val="C00000"/>
                </a:solidFill>
                <a:latin typeface="Times New Roman" pitchFamily="18" charset="0"/>
                <a:cs typeface="Times New Roman" pitchFamily="18" charset="0"/>
              </a:rPr>
              <a:t>(</a:t>
            </a:r>
            <a:r>
              <a:rPr lang="en-US" altLang="en-US" dirty="0" err="1" smtClean="0">
                <a:solidFill>
                  <a:srgbClr val="C00000"/>
                </a:solidFill>
                <a:latin typeface="Times New Roman" pitchFamily="18" charset="0"/>
                <a:cs typeface="Times New Roman" pitchFamily="18" charset="0"/>
              </a:rPr>
              <a:t>Chính</a:t>
            </a:r>
            <a:r>
              <a:rPr lang="en-US" altLang="en-US" dirty="0" smtClean="0">
                <a:solidFill>
                  <a:srgbClr val="C00000"/>
                </a:solidFill>
                <a:latin typeface="Times New Roman" pitchFamily="18" charset="0"/>
                <a:cs typeface="Times New Roman" pitchFamily="18" charset="0"/>
              </a:rPr>
              <a:t> </a:t>
            </a:r>
            <a:r>
              <a:rPr lang="en-US" altLang="en-US" dirty="0" err="1" smtClean="0">
                <a:solidFill>
                  <a:srgbClr val="C00000"/>
                </a:solidFill>
                <a:latin typeface="Times New Roman" pitchFamily="18" charset="0"/>
                <a:cs typeface="Times New Roman" pitchFamily="18" charset="0"/>
              </a:rPr>
              <a:t>Hữu</a:t>
            </a:r>
            <a:r>
              <a:rPr lang="en-US" altLang="en-US" dirty="0">
                <a:solidFill>
                  <a:srgbClr val="C00000"/>
                </a:solidFill>
                <a:latin typeface="Times New Roman" pitchFamily="18" charset="0"/>
                <a:cs typeface="Times New Roman" pitchFamily="18" charset="0"/>
              </a:rPr>
              <a:t>)</a:t>
            </a:r>
          </a:p>
        </p:txBody>
      </p:sp>
    </p:spTree>
    <p:extLst>
      <p:ext uri="{BB962C8B-B14F-4D97-AF65-F5344CB8AC3E}">
        <p14:creationId xmlns:p14="http://schemas.microsoft.com/office/powerpoint/2010/main" val="373830172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down)">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1"/>
          <p:cNvSpPr>
            <a:spLocks noChangeArrowheads="1"/>
          </p:cNvSpPr>
          <p:nvPr/>
        </p:nvSpPr>
        <p:spPr bwMode="auto">
          <a:xfrm>
            <a:off x="50800" y="584200"/>
            <a:ext cx="4572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tabLst>
                <a:tab pos="5862638" algn="r"/>
              </a:tabLst>
            </a:pPr>
            <a:r>
              <a:rPr lang="de-DE" altLang="en-US" b="1">
                <a:solidFill>
                  <a:srgbClr val="000000"/>
                </a:solidFill>
                <a:latin typeface="Times New Roman" pitchFamily="18" charset="0"/>
                <a:cs typeface="Times New Roman" pitchFamily="18" charset="0"/>
              </a:rPr>
              <a:t>I. Tìm hiểu chung.</a:t>
            </a:r>
            <a:endParaRPr lang="en-US" altLang="en-US">
              <a:solidFill>
                <a:srgbClr val="000000"/>
              </a:solidFill>
              <a:latin typeface="Times New Roman" pitchFamily="18" charset="0"/>
              <a:cs typeface="Times New Roman" pitchFamily="18" charset="0"/>
            </a:endParaRPr>
          </a:p>
          <a:p>
            <a:pPr algn="just" eaLnBrk="1" hangingPunct="1">
              <a:tabLst>
                <a:tab pos="5862638" algn="r"/>
              </a:tabLst>
            </a:pPr>
            <a:r>
              <a:rPr lang="de-DE" altLang="en-US" b="1" i="1" u="sng">
                <a:solidFill>
                  <a:srgbClr val="000000"/>
                </a:solidFill>
                <a:latin typeface="Times New Roman" pitchFamily="18" charset="0"/>
                <a:cs typeface="Times New Roman" pitchFamily="18" charset="0"/>
              </a:rPr>
              <a:t>1. Tác giả</a:t>
            </a:r>
            <a:endParaRPr lang="en-US" altLang="en-US">
              <a:solidFill>
                <a:srgbClr val="000000"/>
              </a:solidFill>
              <a:latin typeface="Times New Roman" pitchFamily="18" charset="0"/>
              <a:cs typeface="Times New Roman" pitchFamily="18" charset="0"/>
            </a:endParaRPr>
          </a:p>
          <a:p>
            <a:pPr algn="just" eaLnBrk="1" hangingPunct="1">
              <a:tabLst>
                <a:tab pos="5862638" algn="r"/>
              </a:tabLst>
            </a:pPr>
            <a:r>
              <a:rPr lang="de-DE" altLang="en-US" b="1" i="1" u="sng">
                <a:solidFill>
                  <a:srgbClr val="000000"/>
                </a:solidFill>
                <a:latin typeface="Times New Roman" pitchFamily="18" charset="0"/>
                <a:cs typeface="Times New Roman" pitchFamily="18" charset="0"/>
              </a:rPr>
              <a:t>2. Tác phẩm:</a:t>
            </a:r>
            <a:endParaRPr lang="en-US" altLang="en-US">
              <a:solidFill>
                <a:srgbClr val="000000"/>
              </a:solidFill>
              <a:latin typeface="Times New Roman" pitchFamily="18" charset="0"/>
              <a:cs typeface="Times New Roman" pitchFamily="18" charset="0"/>
            </a:endParaRPr>
          </a:p>
        </p:txBody>
      </p:sp>
      <p:cxnSp>
        <p:nvCxnSpPr>
          <p:cNvPr id="4" name="Straight Connector 3"/>
          <p:cNvCxnSpPr/>
          <p:nvPr/>
        </p:nvCxnSpPr>
        <p:spPr>
          <a:xfrm>
            <a:off x="4386263" y="584200"/>
            <a:ext cx="0" cy="6273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5541" name="Rectangle 2"/>
          <p:cNvSpPr>
            <a:spLocks noChangeArrowheads="1"/>
          </p:cNvSpPr>
          <p:nvPr/>
        </p:nvSpPr>
        <p:spPr bwMode="auto">
          <a:xfrm>
            <a:off x="0" y="1508125"/>
            <a:ext cx="4368800"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tabLst>
                <a:tab pos="5862638" algn="r"/>
              </a:tabLst>
            </a:pPr>
            <a:r>
              <a:rPr lang="fr-FR" altLang="en-US" b="1">
                <a:solidFill>
                  <a:srgbClr val="000000"/>
                </a:solidFill>
                <a:latin typeface="Times New Roman" pitchFamily="18" charset="0"/>
                <a:cs typeface="Times New Roman" pitchFamily="18" charset="0"/>
              </a:rPr>
              <a:t>II. Đọc- hiểu văn bản</a:t>
            </a:r>
            <a:endParaRPr lang="en-US" altLang="en-US">
              <a:solidFill>
                <a:srgbClr val="000000"/>
              </a:solidFill>
              <a:latin typeface="Times New Roman" pitchFamily="18" charset="0"/>
              <a:cs typeface="Times New Roman" pitchFamily="18" charset="0"/>
            </a:endParaRPr>
          </a:p>
          <a:p>
            <a:pPr algn="just" eaLnBrk="1" hangingPunct="1">
              <a:tabLst>
                <a:tab pos="5862638" algn="r"/>
              </a:tabLst>
            </a:pPr>
            <a:r>
              <a:rPr lang="de-DE" altLang="en-US" b="1" i="1" u="sng">
                <a:solidFill>
                  <a:srgbClr val="000000"/>
                </a:solidFill>
                <a:latin typeface="Times New Roman" pitchFamily="18" charset="0"/>
                <a:cs typeface="Times New Roman" pitchFamily="18" charset="0"/>
              </a:rPr>
              <a:t>1  Cơ sở  của  tình đồng chí.</a:t>
            </a:r>
            <a:endParaRPr lang="en-US" altLang="en-US">
              <a:solidFill>
                <a:srgbClr val="000000"/>
              </a:solidFill>
              <a:latin typeface="Times New Roman" pitchFamily="18" charset="0"/>
              <a:cs typeface="Times New Roman" pitchFamily="18" charset="0"/>
            </a:endParaRPr>
          </a:p>
          <a:p>
            <a:pPr algn="just" eaLnBrk="1" hangingPunct="1">
              <a:tabLst>
                <a:tab pos="5862638" algn="r"/>
              </a:tabLst>
            </a:pPr>
            <a:r>
              <a:rPr lang="fr-FR" altLang="en-US">
                <a:solidFill>
                  <a:srgbClr val="000000"/>
                </a:solidFill>
                <a:latin typeface="Times New Roman" pitchFamily="18" charset="0"/>
                <a:cs typeface="Times New Roman" pitchFamily="18" charset="0"/>
              </a:rPr>
              <a:t>- Cùng chung giai cấp : là những người nông dân  mặc áo lính</a:t>
            </a:r>
            <a:endParaRPr lang="en-US" altLang="en-US">
              <a:solidFill>
                <a:srgbClr val="000000"/>
              </a:solidFill>
              <a:latin typeface="Times New Roman" pitchFamily="18" charset="0"/>
              <a:cs typeface="Times New Roman" pitchFamily="18" charset="0"/>
            </a:endParaRPr>
          </a:p>
          <a:p>
            <a:pPr algn="just" eaLnBrk="1" hangingPunct="1">
              <a:tabLst>
                <a:tab pos="5862638" algn="r"/>
              </a:tabLst>
            </a:pPr>
            <a:r>
              <a:rPr lang="fr-FR" altLang="en-US">
                <a:solidFill>
                  <a:srgbClr val="000000"/>
                </a:solidFill>
                <a:latin typeface="Times New Roman" pitchFamily="18" charset="0"/>
                <a:cs typeface="Times New Roman" pitchFamily="18" charset="0"/>
              </a:rPr>
              <a:t>- Cùng chung nhiệm vụ, lí tưởng chiến đấu </a:t>
            </a:r>
            <a:endParaRPr lang="en-US" altLang="en-US">
              <a:solidFill>
                <a:srgbClr val="000000"/>
              </a:solidFill>
              <a:latin typeface="Times New Roman" pitchFamily="18" charset="0"/>
              <a:cs typeface="Times New Roman" pitchFamily="18" charset="0"/>
            </a:endParaRPr>
          </a:p>
          <a:p>
            <a:pPr algn="just" eaLnBrk="1" hangingPunct="1">
              <a:tabLst>
                <a:tab pos="5862638" algn="r"/>
              </a:tabLst>
            </a:pPr>
            <a:r>
              <a:rPr lang="fr-FR" altLang="en-US">
                <a:solidFill>
                  <a:srgbClr val="000000"/>
                </a:solidFill>
                <a:latin typeface="Times New Roman" pitchFamily="18" charset="0"/>
                <a:cs typeface="Times New Roman" pitchFamily="18" charset="0"/>
              </a:rPr>
              <a:t>- Cùng chung khó khăn, thiếu thốn    </a:t>
            </a:r>
            <a:endParaRPr lang="en-US" altLang="en-US">
              <a:solidFill>
                <a:srgbClr val="000000"/>
              </a:solidFill>
              <a:latin typeface="Times New Roman" pitchFamily="18" charset="0"/>
              <a:cs typeface="Times New Roman" pitchFamily="18" charset="0"/>
            </a:endParaRPr>
          </a:p>
          <a:p>
            <a:pPr algn="just" eaLnBrk="1" hangingPunct="1">
              <a:tabLst>
                <a:tab pos="5862638" algn="r"/>
              </a:tabLst>
            </a:pPr>
            <a:r>
              <a:rPr lang="fr-FR" altLang="en-US">
                <a:solidFill>
                  <a:srgbClr val="000000"/>
                </a:solidFill>
                <a:latin typeface="Times New Roman" pitchFamily="18" charset="0"/>
                <a:cs typeface="Times New Roman" pitchFamily="18" charset="0"/>
              </a:rPr>
              <a:t>-&gt;Từ chỗ xa lạ-&gt; thân quen -&gt; tri kỉ -&gt; đồng chí</a:t>
            </a:r>
            <a:endParaRPr lang="en-US" altLang="en-US">
              <a:solidFill>
                <a:srgbClr val="000000"/>
              </a:solidFill>
              <a:latin typeface="Times New Roman" pitchFamily="18" charset="0"/>
              <a:cs typeface="Times New Roman" pitchFamily="18" charset="0"/>
            </a:endParaRPr>
          </a:p>
          <a:p>
            <a:pPr algn="just" eaLnBrk="1" hangingPunct="1">
              <a:tabLst>
                <a:tab pos="5862638" algn="r"/>
              </a:tabLst>
            </a:pPr>
            <a:r>
              <a:rPr lang="fr-FR" altLang="en-US">
                <a:solidFill>
                  <a:srgbClr val="000000"/>
                </a:solidFill>
                <a:latin typeface="Times New Roman" pitchFamily="18" charset="0"/>
                <a:cs typeface="Times New Roman" pitchFamily="18" charset="0"/>
              </a:rPr>
              <a:t>=&gt; Cơ sở vững chắc, thiêng liêng, cao đẹp. </a:t>
            </a:r>
            <a:endParaRPr lang="en-US" altLang="en-US">
              <a:solidFill>
                <a:srgbClr val="000000"/>
              </a:solidFill>
              <a:latin typeface="Times New Roman" pitchFamily="18" charset="0"/>
              <a:cs typeface="Times New Roman" pitchFamily="18" charset="0"/>
            </a:endParaRPr>
          </a:p>
        </p:txBody>
      </p:sp>
      <p:sp>
        <p:nvSpPr>
          <p:cNvPr id="65542" name="Rectangle 4"/>
          <p:cNvSpPr>
            <a:spLocks noChangeArrowheads="1"/>
          </p:cNvSpPr>
          <p:nvPr/>
        </p:nvSpPr>
        <p:spPr bwMode="auto">
          <a:xfrm>
            <a:off x="50800" y="4067175"/>
            <a:ext cx="4335463"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lnSpc>
                <a:spcPct val="115000"/>
              </a:lnSpc>
              <a:tabLst>
                <a:tab pos="5862638" algn="r"/>
              </a:tabLst>
            </a:pPr>
            <a:r>
              <a:rPr lang="fr-FR" altLang="en-US">
                <a:solidFill>
                  <a:srgbClr val="000000"/>
                </a:solidFill>
                <a:latin typeface="Times New Roman" pitchFamily="18" charset="0"/>
                <a:cs typeface="Times New Roman" pitchFamily="18" charset="0"/>
              </a:rPr>
              <a:t>* Câu thơ  thứ 7</a:t>
            </a:r>
            <a:endParaRPr lang="en-US" altLang="en-US" sz="1400">
              <a:solidFill>
                <a:srgbClr val="000000"/>
              </a:solidFill>
              <a:latin typeface="Calibri" pitchFamily="34" charset="0"/>
              <a:ea typeface="Calibri" pitchFamily="34" charset="0"/>
              <a:cs typeface="Times New Roman" pitchFamily="18" charset="0"/>
            </a:endParaRPr>
          </a:p>
          <a:p>
            <a:pPr algn="just" eaLnBrk="1" hangingPunct="1">
              <a:lnSpc>
                <a:spcPct val="115000"/>
              </a:lnSpc>
              <a:tabLst>
                <a:tab pos="5862638" algn="r"/>
              </a:tabLst>
            </a:pPr>
            <a:r>
              <a:rPr lang="fr-FR" altLang="en-US">
                <a:solidFill>
                  <a:srgbClr val="000000"/>
                </a:solidFill>
                <a:latin typeface="Times New Roman" pitchFamily="18" charset="0"/>
                <a:cs typeface="Times New Roman" pitchFamily="18" charset="0"/>
              </a:rPr>
              <a:t>-  Bản lề nối 2 đoạn thơ.</a:t>
            </a:r>
            <a:endParaRPr lang="en-US" altLang="en-US" sz="1400">
              <a:solidFill>
                <a:srgbClr val="000000"/>
              </a:solidFill>
              <a:latin typeface="Calibri" pitchFamily="34" charset="0"/>
            </a:endParaRPr>
          </a:p>
        </p:txBody>
      </p:sp>
      <p:pic>
        <p:nvPicPr>
          <p:cNvPr id="7" name="Picture 7" descr="gieng da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86263" y="609600"/>
            <a:ext cx="2547937" cy="311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cay da va gieng nuoc"/>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00863" y="584200"/>
            <a:ext cx="2209800" cy="313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5"/>
          <p:cNvSpPr txBox="1">
            <a:spLocks noChangeArrowheads="1"/>
          </p:cNvSpPr>
          <p:nvPr/>
        </p:nvSpPr>
        <p:spPr bwMode="auto">
          <a:xfrm>
            <a:off x="4332288" y="3721100"/>
            <a:ext cx="5138737" cy="1631950"/>
          </a:xfrm>
          <a:prstGeom prst="rect">
            <a:avLst/>
          </a:prstGeom>
          <a:noFill/>
          <a:ln>
            <a:noFill/>
          </a:ln>
          <a:extLst/>
        </p:spPr>
        <p:txBody>
          <a:bodyPr>
            <a:spAutoFit/>
          </a:bodyPr>
          <a:lstStyle>
            <a:lvl1pPr>
              <a:defRPr sz="3200">
                <a:solidFill>
                  <a:schemeClr val="tx1"/>
                </a:solidFill>
                <a:latin typeface="Arial" charset="0"/>
                <a:cs typeface="Arial" charset="0"/>
              </a:defRPr>
            </a:lvl1pPr>
            <a:lvl2pPr>
              <a:defRPr sz="2700">
                <a:solidFill>
                  <a:schemeClr val="tx1"/>
                </a:solidFill>
                <a:latin typeface="Arial" charset="0"/>
                <a:cs typeface="Arial" charset="0"/>
              </a:defRPr>
            </a:lvl2pPr>
            <a:lvl3pPr>
              <a:defRPr sz="23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sz="2800" b="1" i="1">
                <a:latin typeface="Times New Roman" pitchFamily="18" charset="0"/>
                <a:cs typeface="Times New Roman" pitchFamily="18" charset="0"/>
              </a:rPr>
              <a:t>…</a:t>
            </a:r>
          </a:p>
          <a:p>
            <a:pPr eaLnBrk="1" hangingPunct="1"/>
            <a:r>
              <a:rPr lang="en-US" sz="2400" b="1" i="1">
                <a:solidFill>
                  <a:srgbClr val="000073"/>
                </a:solidFill>
                <a:latin typeface="Times New Roman" pitchFamily="18" charset="0"/>
                <a:cs typeface="Times New Roman" pitchFamily="18" charset="0"/>
              </a:rPr>
              <a:t>Ruộng nương, anh gửi bạn thân cày</a:t>
            </a:r>
          </a:p>
          <a:p>
            <a:pPr eaLnBrk="1" hangingPunct="1"/>
            <a:r>
              <a:rPr lang="en-US" sz="2400" b="1" i="1">
                <a:solidFill>
                  <a:srgbClr val="000073"/>
                </a:solidFill>
                <a:latin typeface="Times New Roman" pitchFamily="18" charset="0"/>
                <a:cs typeface="Times New Roman" pitchFamily="18" charset="0"/>
              </a:rPr>
              <a:t>Gian nhà không, </a:t>
            </a:r>
            <a:r>
              <a:rPr lang="en-US" sz="2400" b="1" i="1">
                <a:solidFill>
                  <a:srgbClr val="C00000"/>
                </a:solidFill>
                <a:latin typeface="Times New Roman" pitchFamily="18" charset="0"/>
                <a:cs typeface="Times New Roman" pitchFamily="18" charset="0"/>
              </a:rPr>
              <a:t>mặc kệ </a:t>
            </a:r>
            <a:r>
              <a:rPr lang="en-US" sz="2400" b="1" i="1">
                <a:solidFill>
                  <a:srgbClr val="000073"/>
                </a:solidFill>
                <a:latin typeface="Times New Roman" pitchFamily="18" charset="0"/>
                <a:cs typeface="Times New Roman" pitchFamily="18" charset="0"/>
              </a:rPr>
              <a:t>gió lung lay</a:t>
            </a:r>
          </a:p>
          <a:p>
            <a:pPr eaLnBrk="1" hangingPunct="1"/>
            <a:r>
              <a:rPr lang="en-US" sz="2400" b="1" i="1">
                <a:solidFill>
                  <a:srgbClr val="000073"/>
                </a:solidFill>
                <a:latin typeface="Times New Roman" pitchFamily="18" charset="0"/>
                <a:cs typeface="Times New Roman" pitchFamily="18" charset="0"/>
              </a:rPr>
              <a:t>Giếng nước gốc đa </a:t>
            </a:r>
            <a:r>
              <a:rPr lang="en-US" sz="2400" b="1" i="1">
                <a:solidFill>
                  <a:srgbClr val="C00000"/>
                </a:solidFill>
                <a:latin typeface="Times New Roman" pitchFamily="18" charset="0"/>
                <a:cs typeface="Times New Roman" pitchFamily="18" charset="0"/>
              </a:rPr>
              <a:t>nhớ</a:t>
            </a:r>
            <a:r>
              <a:rPr lang="en-US" sz="2400" b="1" i="1">
                <a:solidFill>
                  <a:srgbClr val="000073"/>
                </a:solidFill>
                <a:latin typeface="Times New Roman" pitchFamily="18" charset="0"/>
                <a:cs typeface="Times New Roman" pitchFamily="18" charset="0"/>
              </a:rPr>
              <a:t> người ra lính</a:t>
            </a:r>
          </a:p>
        </p:txBody>
      </p:sp>
      <p:sp>
        <p:nvSpPr>
          <p:cNvPr id="6" name="Rectangle 5"/>
          <p:cNvSpPr>
            <a:spLocks noChangeArrowheads="1"/>
          </p:cNvSpPr>
          <p:nvPr/>
        </p:nvSpPr>
        <p:spPr bwMode="auto">
          <a:xfrm>
            <a:off x="0" y="4784725"/>
            <a:ext cx="4368800" cy="200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lnSpc>
                <a:spcPct val="115000"/>
              </a:lnSpc>
              <a:tabLst>
                <a:tab pos="5862638" algn="r"/>
              </a:tabLst>
            </a:pPr>
            <a:r>
              <a:rPr lang="fr-FR" altLang="en-US" b="1" i="1" u="sng">
                <a:latin typeface="Times New Roman" pitchFamily="18" charset="0"/>
                <a:cs typeface="Times New Roman" pitchFamily="18" charset="0"/>
              </a:rPr>
              <a:t>2. Những biểu hiện  của tình đồng chí</a:t>
            </a:r>
            <a:endParaRPr lang="en-US" altLang="en-US" sz="1400">
              <a:latin typeface="Calibri" pitchFamily="34" charset="0"/>
              <a:ea typeface="Calibri" pitchFamily="34" charset="0"/>
              <a:cs typeface="Times New Roman" pitchFamily="18" charset="0"/>
            </a:endParaRPr>
          </a:p>
          <a:p>
            <a:pPr algn="just" eaLnBrk="1" hangingPunct="1">
              <a:lnSpc>
                <a:spcPct val="115000"/>
              </a:lnSpc>
              <a:tabLst>
                <a:tab pos="5862638" algn="r"/>
              </a:tabLst>
            </a:pPr>
            <a:r>
              <a:rPr lang="fr-FR" altLang="en-US">
                <a:latin typeface="Times New Roman" pitchFamily="18" charset="0"/>
                <a:cs typeface="Times New Roman" pitchFamily="18" charset="0"/>
              </a:rPr>
              <a:t>- Cảm thông sâu xa những tâm tư, nỗi lòng của nhau : yêu gia đình, quê hương nhưng sẵn sàng hy sinh tình nhà vì việc nước</a:t>
            </a:r>
            <a:endParaRPr lang="en-US" altLang="en-US" sz="1400">
              <a:latin typeface="Calibri" pitchFamily="34" charset="0"/>
            </a:endParaRPr>
          </a:p>
          <a:p>
            <a:pPr algn="just" eaLnBrk="1" hangingPunct="1">
              <a:lnSpc>
                <a:spcPct val="115000"/>
              </a:lnSpc>
              <a:tabLst>
                <a:tab pos="5862638" algn="r"/>
              </a:tabLst>
            </a:pPr>
            <a:r>
              <a:rPr lang="fr-FR" altLang="en-US">
                <a:latin typeface="Times New Roman" pitchFamily="18" charset="0"/>
                <a:cs typeface="Times New Roman" pitchFamily="18" charset="0"/>
              </a:rPr>
              <a:t> </a:t>
            </a:r>
            <a:endParaRPr lang="en-US" altLang="en-US" sz="1400">
              <a:latin typeface="Calibri" pitchFamily="34" charset="0"/>
            </a:endParaRPr>
          </a:p>
          <a:p>
            <a:pPr algn="just" eaLnBrk="1" hangingPunct="1">
              <a:lnSpc>
                <a:spcPct val="115000"/>
              </a:lnSpc>
              <a:tabLst>
                <a:tab pos="5862638" algn="r"/>
              </a:tabLst>
            </a:pPr>
            <a:r>
              <a:rPr lang="fr-FR" altLang="en-US">
                <a:latin typeface="Times New Roman" pitchFamily="18" charset="0"/>
                <a:cs typeface="Times New Roman" pitchFamily="18" charset="0"/>
              </a:rPr>
              <a:t> </a:t>
            </a:r>
            <a:endParaRPr lang="en-US" altLang="en-US" sz="1400">
              <a:latin typeface="Calibri" pitchFamily="34" charset="0"/>
            </a:endParaRPr>
          </a:p>
        </p:txBody>
      </p:sp>
      <p:sp>
        <p:nvSpPr>
          <p:cNvPr id="2" name="TextBox 1"/>
          <p:cNvSpPr txBox="1"/>
          <p:nvPr/>
        </p:nvSpPr>
        <p:spPr>
          <a:xfrm>
            <a:off x="4406900" y="5573713"/>
            <a:ext cx="4792663" cy="1200150"/>
          </a:xfrm>
          <a:prstGeom prst="rect">
            <a:avLst/>
          </a:prstGeom>
          <a:blipFill>
            <a:blip r:embed="rId5" cstate="print"/>
            <a:tile tx="0" ty="0" sx="100000" sy="100000" flip="none" algn="tl"/>
          </a:blipFill>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2400" b="1" u="sng">
                <a:solidFill>
                  <a:srgbClr val="000073"/>
                </a:solidFill>
                <a:latin typeface="Times New Roman" pitchFamily="18" charset="0"/>
                <a:cs typeface="Times New Roman" pitchFamily="18" charset="0"/>
              </a:rPr>
              <a:t>Thảo luận</a:t>
            </a:r>
            <a:r>
              <a:rPr lang="en-US" sz="2400">
                <a:solidFill>
                  <a:srgbClr val="FF0000"/>
                </a:solidFill>
                <a:latin typeface="Times New Roman" pitchFamily="18" charset="0"/>
                <a:cs typeface="Times New Roman" pitchFamily="18" charset="0"/>
              </a:rPr>
              <a:t>: Biểu hiện của tình đồng </a:t>
            </a:r>
          </a:p>
          <a:p>
            <a:r>
              <a:rPr lang="en-US" sz="2400">
                <a:solidFill>
                  <a:srgbClr val="FF0000"/>
                </a:solidFill>
                <a:latin typeface="Times New Roman" pitchFamily="18" charset="0"/>
                <a:cs typeface="Times New Roman" pitchFamily="18" charset="0"/>
              </a:rPr>
              <a:t>chí qua 3 câu thơ trên? Từ “ </a:t>
            </a:r>
            <a:r>
              <a:rPr lang="en-US" sz="2400" i="1">
                <a:solidFill>
                  <a:srgbClr val="FF0000"/>
                </a:solidFill>
                <a:latin typeface="Times New Roman" pitchFamily="18" charset="0"/>
                <a:cs typeface="Times New Roman" pitchFamily="18" charset="0"/>
              </a:rPr>
              <a:t>mặc kệ</a:t>
            </a:r>
            <a:r>
              <a:rPr lang="en-US" sz="2400">
                <a:solidFill>
                  <a:srgbClr val="FF0000"/>
                </a:solidFill>
                <a:latin typeface="Times New Roman" pitchFamily="18" charset="0"/>
                <a:cs typeface="Times New Roman" pitchFamily="18" charset="0"/>
              </a:rPr>
              <a:t>” </a:t>
            </a:r>
          </a:p>
          <a:p>
            <a:r>
              <a:rPr lang="en-US" sz="2400">
                <a:solidFill>
                  <a:srgbClr val="FF0000"/>
                </a:solidFill>
                <a:latin typeface="Times New Roman" pitchFamily="18" charset="0"/>
                <a:cs typeface="Times New Roman" pitchFamily="18" charset="0"/>
              </a:rPr>
              <a:t>nên hiểu như thế nào? </a:t>
            </a:r>
          </a:p>
        </p:txBody>
      </p:sp>
      <p:sp>
        <p:nvSpPr>
          <p:cNvPr id="12" name="TextBox 3"/>
          <p:cNvSpPr txBox="1">
            <a:spLocks noChangeArrowheads="1"/>
          </p:cNvSpPr>
          <p:nvPr/>
        </p:nvSpPr>
        <p:spPr bwMode="auto">
          <a:xfrm>
            <a:off x="0" y="0"/>
            <a:ext cx="9144000" cy="584200"/>
          </a:xfrm>
          <a:prstGeom prst="rect">
            <a:avLst/>
          </a:prstGeom>
          <a:blipFill dpi="0" rotWithShape="1">
            <a:blip r:embed="rId5" cstate="print"/>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700">
                <a:solidFill>
                  <a:schemeClr val="tx1"/>
                </a:solidFill>
                <a:latin typeface="Arial" charset="0"/>
                <a:cs typeface="Arial" charset="0"/>
              </a:defRPr>
            </a:lvl2pPr>
            <a:lvl3pPr>
              <a:defRPr sz="23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dirty="0" smtClean="0">
                <a:solidFill>
                  <a:srgbClr val="C00000"/>
                </a:solidFill>
                <a:latin typeface="Times New Roman" pitchFamily="18" charset="0"/>
                <a:cs typeface="Times New Roman" pitchFamily="18" charset="0"/>
              </a:rPr>
              <a:t>                      </a:t>
            </a:r>
            <a:r>
              <a:rPr lang="en-US" altLang="en-US" b="1" dirty="0" smtClean="0">
                <a:solidFill>
                  <a:srgbClr val="C00000"/>
                </a:solidFill>
                <a:latin typeface="Times New Roman" pitchFamily="18" charset="0"/>
                <a:cs typeface="Times New Roman" pitchFamily="18" charset="0"/>
              </a:rPr>
              <a:t>ĐỒNG </a:t>
            </a:r>
            <a:r>
              <a:rPr lang="en-US" altLang="en-US" b="1" dirty="0">
                <a:solidFill>
                  <a:srgbClr val="C00000"/>
                </a:solidFill>
                <a:latin typeface="Times New Roman" pitchFamily="18" charset="0"/>
                <a:cs typeface="Times New Roman" pitchFamily="18" charset="0"/>
              </a:rPr>
              <a:t>CHÍ  </a:t>
            </a:r>
            <a:r>
              <a:rPr lang="en-US" altLang="en-US" dirty="0" smtClean="0">
                <a:solidFill>
                  <a:srgbClr val="C00000"/>
                </a:solidFill>
                <a:latin typeface="Times New Roman" pitchFamily="18" charset="0"/>
                <a:cs typeface="Times New Roman" pitchFamily="18" charset="0"/>
              </a:rPr>
              <a:t>(</a:t>
            </a:r>
            <a:r>
              <a:rPr lang="en-US" altLang="en-US" dirty="0" err="1" smtClean="0">
                <a:solidFill>
                  <a:srgbClr val="C00000"/>
                </a:solidFill>
                <a:latin typeface="Times New Roman" pitchFamily="18" charset="0"/>
                <a:cs typeface="Times New Roman" pitchFamily="18" charset="0"/>
              </a:rPr>
              <a:t>Chính</a:t>
            </a:r>
            <a:r>
              <a:rPr lang="en-US" altLang="en-US" dirty="0" smtClean="0">
                <a:solidFill>
                  <a:srgbClr val="C00000"/>
                </a:solidFill>
                <a:latin typeface="Times New Roman" pitchFamily="18" charset="0"/>
                <a:cs typeface="Times New Roman" pitchFamily="18" charset="0"/>
              </a:rPr>
              <a:t> </a:t>
            </a:r>
            <a:r>
              <a:rPr lang="en-US" altLang="en-US" dirty="0" err="1" smtClean="0">
                <a:solidFill>
                  <a:srgbClr val="C00000"/>
                </a:solidFill>
                <a:latin typeface="Times New Roman" pitchFamily="18" charset="0"/>
                <a:cs typeface="Times New Roman" pitchFamily="18" charset="0"/>
              </a:rPr>
              <a:t>Hữu</a:t>
            </a:r>
            <a:r>
              <a:rPr lang="en-US" altLang="en-US" dirty="0">
                <a:solidFill>
                  <a:srgbClr val="C00000"/>
                </a:solidFill>
                <a:latin typeface="Times New Roman" pitchFamily="18" charset="0"/>
                <a:cs typeface="Times New Roman" pitchFamily="18" charset="0"/>
              </a:rPr>
              <a:t>)</a:t>
            </a:r>
          </a:p>
        </p:txBody>
      </p:sp>
    </p:spTree>
    <p:extLst>
      <p:ext uri="{BB962C8B-B14F-4D97-AF65-F5344CB8AC3E}">
        <p14:creationId xmlns:p14="http://schemas.microsoft.com/office/powerpoint/2010/main" val="248028160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par>
                                <p:cTn id="13" presetID="6" presetClass="entr" presetSubtype="16"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ircle(in)">
                                      <p:cBhvr>
                                        <p:cTn id="15" dur="2000"/>
                                        <p:tgtEl>
                                          <p:spTgt spid="8"/>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6" presetClass="entr" presetSubtype="16" fill="hold" nodeType="clickEffect">
                                  <p:stCondLst>
                                    <p:cond delay="0"/>
                                  </p:stCondLst>
                                  <p:childTnLst>
                                    <p:set>
                                      <p:cBhvr>
                                        <p:cTn id="25" dur="1" fill="hold">
                                          <p:stCondLst>
                                            <p:cond delay="0"/>
                                          </p:stCondLst>
                                        </p:cTn>
                                        <p:tgtEl>
                                          <p:spTgt spid="6">
                                            <p:txEl>
                                              <p:pRg st="1" end="1"/>
                                            </p:txEl>
                                          </p:spTgt>
                                        </p:tgtEl>
                                        <p:attrNameLst>
                                          <p:attrName>style.visibility</p:attrName>
                                        </p:attrNameLst>
                                      </p:cBhvr>
                                      <p:to>
                                        <p:strVal val="visible"/>
                                      </p:to>
                                    </p:set>
                                    <p:animEffect transition="in" filter="circle(in)">
                                      <p:cBhvr>
                                        <p:cTn id="26" dur="2000"/>
                                        <p:tgtEl>
                                          <p:spTgt spid="6">
                                            <p:txEl>
                                              <p:pRg st="1" end="1"/>
                                            </p:txEl>
                                          </p:spTgt>
                                        </p:tgtEl>
                                      </p:cBhvr>
                                    </p:animEffect>
                                  </p:childTnLst>
                                </p:cTn>
                              </p:par>
                              <p:par>
                                <p:cTn id="27" presetID="6" presetClass="entr" presetSubtype="16" fill="hold" nodeType="withEffect">
                                  <p:stCondLst>
                                    <p:cond delay="0"/>
                                  </p:stCondLst>
                                  <p:childTnLst>
                                    <p:set>
                                      <p:cBhvr>
                                        <p:cTn id="28" dur="1" fill="hold">
                                          <p:stCondLst>
                                            <p:cond delay="0"/>
                                          </p:stCondLst>
                                        </p:cTn>
                                        <p:tgtEl>
                                          <p:spTgt spid="6">
                                            <p:txEl>
                                              <p:pRg st="2" end="2"/>
                                            </p:txEl>
                                          </p:spTgt>
                                        </p:tgtEl>
                                        <p:attrNameLst>
                                          <p:attrName>style.visibility</p:attrName>
                                        </p:attrNameLst>
                                      </p:cBhvr>
                                      <p:to>
                                        <p:strVal val="visible"/>
                                      </p:to>
                                    </p:set>
                                    <p:animEffect transition="in" filter="circle(in)">
                                      <p:cBhvr>
                                        <p:cTn id="29" dur="2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7586" name="Text Box 2"/>
          <p:cNvSpPr txBox="1">
            <a:spLocks noChangeArrowheads="1"/>
          </p:cNvSpPr>
          <p:nvPr/>
        </p:nvSpPr>
        <p:spPr bwMode="auto">
          <a:xfrm>
            <a:off x="0" y="0"/>
            <a:ext cx="914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700">
                <a:solidFill>
                  <a:schemeClr val="tx1"/>
                </a:solidFill>
                <a:latin typeface="Arial" charset="0"/>
                <a:cs typeface="Arial" charset="0"/>
              </a:defRPr>
            </a:lvl2pPr>
            <a:lvl3pPr>
              <a:defRPr sz="23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marL="342900" indent="-342900"/>
            <a:r>
              <a:rPr lang="en-US" altLang="en-US" sz="1800" b="1">
                <a:latin typeface="Times New Roman" pitchFamily="18" charset="0"/>
              </a:rPr>
              <a:t>                                          </a:t>
            </a:r>
            <a:endParaRPr lang="en-US" altLang="en-US" sz="2000">
              <a:solidFill>
                <a:srgbClr val="000099"/>
              </a:solidFill>
              <a:latin typeface="Garamond" pitchFamily="18" charset="0"/>
            </a:endParaRPr>
          </a:p>
        </p:txBody>
      </p:sp>
      <p:sp>
        <p:nvSpPr>
          <p:cNvPr id="67590" name="Rectangle 6"/>
          <p:cNvSpPr>
            <a:spLocks noChangeArrowheads="1"/>
          </p:cNvSpPr>
          <p:nvPr/>
        </p:nvSpPr>
        <p:spPr bwMode="auto">
          <a:xfrm>
            <a:off x="1828800" y="669925"/>
            <a:ext cx="56388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2400" b="1">
                <a:solidFill>
                  <a:srgbClr val="0000CC"/>
                </a:solidFill>
                <a:latin typeface="Times New Roman" pitchFamily="18" charset="0"/>
                <a:cs typeface="Times New Roman" pitchFamily="18" charset="0"/>
              </a:rPr>
              <a:t>Sáng chớm lạnh trong lòng Hà Nội</a:t>
            </a:r>
          </a:p>
          <a:p>
            <a:r>
              <a:rPr lang="en-US" altLang="en-US" sz="2400" b="1">
                <a:solidFill>
                  <a:srgbClr val="0000CC"/>
                </a:solidFill>
                <a:latin typeface="Times New Roman" pitchFamily="18" charset="0"/>
                <a:cs typeface="Times New Roman" pitchFamily="18" charset="0"/>
              </a:rPr>
              <a:t>Những phố dài xao xác hơi may</a:t>
            </a:r>
          </a:p>
          <a:p>
            <a:r>
              <a:rPr lang="en-US" altLang="en-US" sz="2400" b="1">
                <a:solidFill>
                  <a:srgbClr val="0000CC"/>
                </a:solidFill>
                <a:latin typeface="Times New Roman" pitchFamily="18" charset="0"/>
                <a:cs typeface="Times New Roman" pitchFamily="18" charset="0"/>
              </a:rPr>
              <a:t>Người ra đi </a:t>
            </a:r>
            <a:r>
              <a:rPr lang="en-US" altLang="en-US" sz="2400" b="1">
                <a:solidFill>
                  <a:srgbClr val="C00000"/>
                </a:solidFill>
                <a:latin typeface="Times New Roman" pitchFamily="18" charset="0"/>
                <a:cs typeface="Times New Roman" pitchFamily="18" charset="0"/>
              </a:rPr>
              <a:t>đầu không ngoảnh lại</a:t>
            </a:r>
          </a:p>
          <a:p>
            <a:r>
              <a:rPr lang="en-US" altLang="en-US" sz="2400" b="1">
                <a:solidFill>
                  <a:srgbClr val="C00000"/>
                </a:solidFill>
                <a:latin typeface="Times New Roman" pitchFamily="18" charset="0"/>
                <a:cs typeface="Times New Roman" pitchFamily="18" charset="0"/>
              </a:rPr>
              <a:t>Sau lưng thềm nắng lá rơi đầy</a:t>
            </a:r>
          </a:p>
          <a:p>
            <a:r>
              <a:rPr lang="en-US" altLang="en-US" sz="2400" b="1">
                <a:solidFill>
                  <a:srgbClr val="0000CC"/>
                </a:solidFill>
                <a:latin typeface="Times New Roman" pitchFamily="18" charset="0"/>
                <a:cs typeface="Times New Roman" pitchFamily="18" charset="0"/>
              </a:rPr>
              <a:t>                            ( Nguyễn Đình Thi)</a:t>
            </a:r>
          </a:p>
        </p:txBody>
      </p:sp>
      <p:sp>
        <p:nvSpPr>
          <p:cNvPr id="269321" name="Rectangle 9"/>
          <p:cNvSpPr>
            <a:spLocks noChangeArrowheads="1"/>
          </p:cNvSpPr>
          <p:nvPr/>
        </p:nvSpPr>
        <p:spPr bwMode="auto">
          <a:xfrm>
            <a:off x="1447800" y="3048000"/>
            <a:ext cx="59436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2400" b="1">
                <a:solidFill>
                  <a:srgbClr val="0000CC"/>
                </a:solidFill>
                <a:latin typeface="Times New Roman" pitchFamily="18" charset="0"/>
                <a:cs typeface="Times New Roman" pitchFamily="18" charset="0"/>
              </a:rPr>
              <a:t>Nhớ đêm ra đi đất trời khói lửa</a:t>
            </a:r>
          </a:p>
          <a:p>
            <a:r>
              <a:rPr lang="en-US" altLang="en-US" sz="2400" b="1">
                <a:solidFill>
                  <a:srgbClr val="0000CC"/>
                </a:solidFill>
                <a:latin typeface="Times New Roman" pitchFamily="18" charset="0"/>
                <a:cs typeface="Times New Roman" pitchFamily="18" charset="0"/>
              </a:rPr>
              <a:t>Cả kinh thành nghi ngút cháy sau lưng</a:t>
            </a:r>
          </a:p>
          <a:p>
            <a:r>
              <a:rPr lang="en-US" altLang="en-US" sz="2400" b="1">
                <a:solidFill>
                  <a:srgbClr val="0000CC"/>
                </a:solidFill>
                <a:latin typeface="Times New Roman" pitchFamily="18" charset="0"/>
                <a:cs typeface="Times New Roman" pitchFamily="18" charset="0"/>
              </a:rPr>
              <a:t>Những chàng trai chưa trắng nợ anh hùng</a:t>
            </a:r>
          </a:p>
          <a:p>
            <a:r>
              <a:rPr lang="en-US" altLang="en-US" sz="2400" b="1">
                <a:solidFill>
                  <a:srgbClr val="0000CC"/>
                </a:solidFill>
                <a:latin typeface="Times New Roman" pitchFamily="18" charset="0"/>
                <a:cs typeface="Times New Roman" pitchFamily="18" charset="0"/>
              </a:rPr>
              <a:t>Hồn mười phương phất phơ cờ đỏ thắm</a:t>
            </a:r>
          </a:p>
          <a:p>
            <a:r>
              <a:rPr lang="en-US" altLang="en-US" sz="2400" b="1">
                <a:solidFill>
                  <a:srgbClr val="0000CC"/>
                </a:solidFill>
                <a:latin typeface="Times New Roman" pitchFamily="18" charset="0"/>
                <a:cs typeface="Times New Roman" pitchFamily="18" charset="0"/>
              </a:rPr>
              <a:t>Rách tả tơi rồi đôi giày vạn dặm</a:t>
            </a:r>
          </a:p>
          <a:p>
            <a:r>
              <a:rPr lang="en-US" altLang="en-US" sz="2400" b="1">
                <a:solidFill>
                  <a:srgbClr val="0000CC"/>
                </a:solidFill>
                <a:latin typeface="Times New Roman" pitchFamily="18" charset="0"/>
                <a:cs typeface="Times New Roman" pitchFamily="18" charset="0"/>
              </a:rPr>
              <a:t>Bụi trường chinh phai bạc áo bào hoa…</a:t>
            </a:r>
          </a:p>
          <a:p>
            <a:r>
              <a:rPr lang="en-US" altLang="en-US" sz="2400" b="1">
                <a:solidFill>
                  <a:srgbClr val="0000CC"/>
                </a:solidFill>
                <a:latin typeface=".VnTime" pitchFamily="34" charset="0"/>
              </a:rPr>
              <a:t>                            </a:t>
            </a:r>
            <a:r>
              <a:rPr lang="en-US" altLang="en-US" sz="2400" b="1">
                <a:solidFill>
                  <a:srgbClr val="0000CC"/>
                </a:solidFill>
                <a:latin typeface="Times New Roman" pitchFamily="18" charset="0"/>
                <a:cs typeface="Times New Roman" pitchFamily="18" charset="0"/>
              </a:rPr>
              <a:t>( Chính Hữu, </a:t>
            </a:r>
            <a:r>
              <a:rPr lang="en-US" altLang="en-US" sz="2400" b="1" i="1">
                <a:solidFill>
                  <a:srgbClr val="0000CC"/>
                </a:solidFill>
                <a:latin typeface="Times New Roman" pitchFamily="18" charset="0"/>
                <a:cs typeface="Times New Roman" pitchFamily="18" charset="0"/>
              </a:rPr>
              <a:t>Ngày về</a:t>
            </a:r>
            <a:r>
              <a:rPr lang="en-US" altLang="en-US" sz="2400" b="1">
                <a:solidFill>
                  <a:srgbClr val="0000CC"/>
                </a:solidFill>
                <a:latin typeface="Times New Roman" pitchFamily="18" charset="0"/>
                <a:cs typeface="Times New Roman" pitchFamily="18" charset="0"/>
              </a:rPr>
              <a:t>)</a:t>
            </a:r>
          </a:p>
        </p:txBody>
      </p:sp>
    </p:spTree>
    <p:extLst>
      <p:ext uri="{BB962C8B-B14F-4D97-AF65-F5344CB8AC3E}">
        <p14:creationId xmlns:p14="http://schemas.microsoft.com/office/powerpoint/2010/main" val="273153050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9321"/>
                                        </p:tgtEl>
                                        <p:attrNameLst>
                                          <p:attrName>style.visibility</p:attrName>
                                        </p:attrNameLst>
                                      </p:cBhvr>
                                      <p:to>
                                        <p:strVal val="visible"/>
                                      </p:to>
                                    </p:set>
                                    <p:anim calcmode="lin" valueType="num">
                                      <p:cBhvr additive="base">
                                        <p:cTn id="7" dur="500" fill="hold"/>
                                        <p:tgtEl>
                                          <p:spTgt spid="269321"/>
                                        </p:tgtEl>
                                        <p:attrNameLst>
                                          <p:attrName>ppt_x</p:attrName>
                                        </p:attrNameLst>
                                      </p:cBhvr>
                                      <p:tavLst>
                                        <p:tav tm="0">
                                          <p:val>
                                            <p:strVal val="#ppt_x"/>
                                          </p:val>
                                        </p:tav>
                                        <p:tav tm="100000">
                                          <p:val>
                                            <p:strVal val="#ppt_x"/>
                                          </p:val>
                                        </p:tav>
                                      </p:tavLst>
                                    </p:anim>
                                    <p:anim calcmode="lin" valueType="num">
                                      <p:cBhvr additive="base">
                                        <p:cTn id="8" dur="500" fill="hold"/>
                                        <p:tgtEl>
                                          <p:spTgt spid="2693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932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1"/>
          <p:cNvSpPr>
            <a:spLocks noChangeArrowheads="1"/>
          </p:cNvSpPr>
          <p:nvPr/>
        </p:nvSpPr>
        <p:spPr bwMode="auto">
          <a:xfrm>
            <a:off x="50800" y="584200"/>
            <a:ext cx="4572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tabLst>
                <a:tab pos="5862638" algn="r"/>
              </a:tabLst>
            </a:pPr>
            <a:r>
              <a:rPr lang="de-DE" altLang="en-US" b="1">
                <a:solidFill>
                  <a:srgbClr val="000000"/>
                </a:solidFill>
                <a:latin typeface="Times New Roman" pitchFamily="18" charset="0"/>
                <a:cs typeface="Times New Roman" pitchFamily="18" charset="0"/>
              </a:rPr>
              <a:t>I. Tìm hiểu chung.</a:t>
            </a:r>
            <a:endParaRPr lang="en-US" altLang="en-US">
              <a:solidFill>
                <a:srgbClr val="000000"/>
              </a:solidFill>
              <a:latin typeface="Times New Roman" pitchFamily="18" charset="0"/>
              <a:cs typeface="Times New Roman" pitchFamily="18" charset="0"/>
            </a:endParaRPr>
          </a:p>
          <a:p>
            <a:pPr algn="just" eaLnBrk="1" hangingPunct="1">
              <a:tabLst>
                <a:tab pos="5862638" algn="r"/>
              </a:tabLst>
            </a:pPr>
            <a:r>
              <a:rPr lang="de-DE" altLang="en-US" b="1" i="1" u="sng">
                <a:solidFill>
                  <a:srgbClr val="000000"/>
                </a:solidFill>
                <a:latin typeface="Times New Roman" pitchFamily="18" charset="0"/>
                <a:cs typeface="Times New Roman" pitchFamily="18" charset="0"/>
              </a:rPr>
              <a:t>1. Tác giả</a:t>
            </a:r>
            <a:endParaRPr lang="en-US" altLang="en-US">
              <a:solidFill>
                <a:srgbClr val="000000"/>
              </a:solidFill>
              <a:latin typeface="Times New Roman" pitchFamily="18" charset="0"/>
              <a:cs typeface="Times New Roman" pitchFamily="18" charset="0"/>
            </a:endParaRPr>
          </a:p>
          <a:p>
            <a:pPr algn="just" eaLnBrk="1" hangingPunct="1">
              <a:tabLst>
                <a:tab pos="5862638" algn="r"/>
              </a:tabLst>
            </a:pPr>
            <a:r>
              <a:rPr lang="de-DE" altLang="en-US" b="1" i="1" u="sng">
                <a:solidFill>
                  <a:srgbClr val="000000"/>
                </a:solidFill>
                <a:latin typeface="Times New Roman" pitchFamily="18" charset="0"/>
                <a:cs typeface="Times New Roman" pitchFamily="18" charset="0"/>
              </a:rPr>
              <a:t>2. Tác phẩm:</a:t>
            </a:r>
            <a:endParaRPr lang="en-US" altLang="en-US">
              <a:solidFill>
                <a:srgbClr val="000000"/>
              </a:solidFill>
              <a:latin typeface="Times New Roman" pitchFamily="18" charset="0"/>
              <a:cs typeface="Times New Roman" pitchFamily="18" charset="0"/>
            </a:endParaRPr>
          </a:p>
        </p:txBody>
      </p:sp>
      <p:cxnSp>
        <p:nvCxnSpPr>
          <p:cNvPr id="4" name="Straight Connector 3"/>
          <p:cNvCxnSpPr/>
          <p:nvPr/>
        </p:nvCxnSpPr>
        <p:spPr>
          <a:xfrm>
            <a:off x="4386263" y="584200"/>
            <a:ext cx="0" cy="6273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8613" name="Rectangle 2"/>
          <p:cNvSpPr>
            <a:spLocks noChangeArrowheads="1"/>
          </p:cNvSpPr>
          <p:nvPr/>
        </p:nvSpPr>
        <p:spPr bwMode="auto">
          <a:xfrm>
            <a:off x="0" y="1508125"/>
            <a:ext cx="4368800"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tabLst>
                <a:tab pos="5862638" algn="r"/>
              </a:tabLst>
            </a:pPr>
            <a:r>
              <a:rPr lang="fr-FR" altLang="en-US" b="1">
                <a:solidFill>
                  <a:srgbClr val="000000"/>
                </a:solidFill>
                <a:latin typeface="Times New Roman" pitchFamily="18" charset="0"/>
                <a:cs typeface="Times New Roman" pitchFamily="18" charset="0"/>
              </a:rPr>
              <a:t>II. Đọc- hiểu văn bản</a:t>
            </a:r>
            <a:endParaRPr lang="en-US" altLang="en-US">
              <a:solidFill>
                <a:srgbClr val="000000"/>
              </a:solidFill>
              <a:latin typeface="Times New Roman" pitchFamily="18" charset="0"/>
              <a:cs typeface="Times New Roman" pitchFamily="18" charset="0"/>
            </a:endParaRPr>
          </a:p>
          <a:p>
            <a:pPr algn="just" eaLnBrk="1" hangingPunct="1">
              <a:tabLst>
                <a:tab pos="5862638" algn="r"/>
              </a:tabLst>
            </a:pPr>
            <a:r>
              <a:rPr lang="de-DE" altLang="en-US" b="1" i="1" u="sng">
                <a:solidFill>
                  <a:srgbClr val="000000"/>
                </a:solidFill>
                <a:latin typeface="Times New Roman" pitchFamily="18" charset="0"/>
                <a:cs typeface="Times New Roman" pitchFamily="18" charset="0"/>
              </a:rPr>
              <a:t>1  Cơ sở  của  tình đồng chí.</a:t>
            </a:r>
            <a:endParaRPr lang="en-US" altLang="en-US">
              <a:solidFill>
                <a:srgbClr val="000000"/>
              </a:solidFill>
              <a:latin typeface="Times New Roman" pitchFamily="18" charset="0"/>
              <a:cs typeface="Times New Roman" pitchFamily="18" charset="0"/>
            </a:endParaRPr>
          </a:p>
          <a:p>
            <a:pPr algn="just" eaLnBrk="1" hangingPunct="1">
              <a:tabLst>
                <a:tab pos="5862638" algn="r"/>
              </a:tabLst>
            </a:pPr>
            <a:r>
              <a:rPr lang="fr-FR" altLang="en-US">
                <a:solidFill>
                  <a:srgbClr val="000000"/>
                </a:solidFill>
                <a:latin typeface="Times New Roman" pitchFamily="18" charset="0"/>
                <a:cs typeface="Times New Roman" pitchFamily="18" charset="0"/>
              </a:rPr>
              <a:t>- Cùng chung giai cấp : là những người nông dân  mặc áo lính</a:t>
            </a:r>
            <a:endParaRPr lang="en-US" altLang="en-US">
              <a:solidFill>
                <a:srgbClr val="000000"/>
              </a:solidFill>
              <a:latin typeface="Times New Roman" pitchFamily="18" charset="0"/>
              <a:cs typeface="Times New Roman" pitchFamily="18" charset="0"/>
            </a:endParaRPr>
          </a:p>
          <a:p>
            <a:pPr algn="just" eaLnBrk="1" hangingPunct="1">
              <a:tabLst>
                <a:tab pos="5862638" algn="r"/>
              </a:tabLst>
            </a:pPr>
            <a:r>
              <a:rPr lang="fr-FR" altLang="en-US">
                <a:solidFill>
                  <a:srgbClr val="000000"/>
                </a:solidFill>
                <a:latin typeface="Times New Roman" pitchFamily="18" charset="0"/>
                <a:cs typeface="Times New Roman" pitchFamily="18" charset="0"/>
              </a:rPr>
              <a:t>- Cùng chung nhiệm vụ, lí tưởng chiến đấu </a:t>
            </a:r>
            <a:endParaRPr lang="en-US" altLang="en-US">
              <a:solidFill>
                <a:srgbClr val="000000"/>
              </a:solidFill>
              <a:latin typeface="Times New Roman" pitchFamily="18" charset="0"/>
              <a:cs typeface="Times New Roman" pitchFamily="18" charset="0"/>
            </a:endParaRPr>
          </a:p>
          <a:p>
            <a:pPr algn="just" eaLnBrk="1" hangingPunct="1">
              <a:tabLst>
                <a:tab pos="5862638" algn="r"/>
              </a:tabLst>
            </a:pPr>
            <a:r>
              <a:rPr lang="fr-FR" altLang="en-US">
                <a:solidFill>
                  <a:srgbClr val="000000"/>
                </a:solidFill>
                <a:latin typeface="Times New Roman" pitchFamily="18" charset="0"/>
                <a:cs typeface="Times New Roman" pitchFamily="18" charset="0"/>
              </a:rPr>
              <a:t>- Cùng chung khó khăn, thiếu thốn    </a:t>
            </a:r>
            <a:endParaRPr lang="en-US" altLang="en-US">
              <a:solidFill>
                <a:srgbClr val="000000"/>
              </a:solidFill>
              <a:latin typeface="Times New Roman" pitchFamily="18" charset="0"/>
              <a:cs typeface="Times New Roman" pitchFamily="18" charset="0"/>
            </a:endParaRPr>
          </a:p>
          <a:p>
            <a:pPr algn="just" eaLnBrk="1" hangingPunct="1">
              <a:tabLst>
                <a:tab pos="5862638" algn="r"/>
              </a:tabLst>
            </a:pPr>
            <a:r>
              <a:rPr lang="fr-FR" altLang="en-US">
                <a:solidFill>
                  <a:srgbClr val="000000"/>
                </a:solidFill>
                <a:latin typeface="Times New Roman" pitchFamily="18" charset="0"/>
                <a:cs typeface="Times New Roman" pitchFamily="18" charset="0"/>
              </a:rPr>
              <a:t>-&gt;Từ chỗ xa lạ-&gt; thân quen -&gt; tri kỉ -&gt; đồng chí</a:t>
            </a:r>
            <a:endParaRPr lang="en-US" altLang="en-US">
              <a:solidFill>
                <a:srgbClr val="000000"/>
              </a:solidFill>
              <a:latin typeface="Times New Roman" pitchFamily="18" charset="0"/>
              <a:cs typeface="Times New Roman" pitchFamily="18" charset="0"/>
            </a:endParaRPr>
          </a:p>
          <a:p>
            <a:pPr algn="just" eaLnBrk="1" hangingPunct="1">
              <a:tabLst>
                <a:tab pos="5862638" algn="r"/>
              </a:tabLst>
            </a:pPr>
            <a:r>
              <a:rPr lang="fr-FR" altLang="en-US">
                <a:solidFill>
                  <a:srgbClr val="000000"/>
                </a:solidFill>
                <a:latin typeface="Times New Roman" pitchFamily="18" charset="0"/>
                <a:cs typeface="Times New Roman" pitchFamily="18" charset="0"/>
              </a:rPr>
              <a:t>=&gt; Cơ sở vững chắc, thiêng liêng, cao đẹp. </a:t>
            </a:r>
            <a:endParaRPr lang="en-US" altLang="en-US">
              <a:solidFill>
                <a:srgbClr val="000000"/>
              </a:solidFill>
              <a:latin typeface="Times New Roman" pitchFamily="18" charset="0"/>
              <a:cs typeface="Times New Roman" pitchFamily="18" charset="0"/>
            </a:endParaRPr>
          </a:p>
        </p:txBody>
      </p:sp>
      <p:sp>
        <p:nvSpPr>
          <p:cNvPr id="68614" name="Rectangle 4"/>
          <p:cNvSpPr>
            <a:spLocks noChangeArrowheads="1"/>
          </p:cNvSpPr>
          <p:nvPr/>
        </p:nvSpPr>
        <p:spPr bwMode="auto">
          <a:xfrm>
            <a:off x="50800" y="4067175"/>
            <a:ext cx="4335463"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lnSpc>
                <a:spcPct val="115000"/>
              </a:lnSpc>
              <a:tabLst>
                <a:tab pos="5862638" algn="r"/>
              </a:tabLst>
            </a:pPr>
            <a:r>
              <a:rPr lang="fr-FR" altLang="en-US">
                <a:solidFill>
                  <a:srgbClr val="000000"/>
                </a:solidFill>
                <a:latin typeface="Times New Roman" pitchFamily="18" charset="0"/>
                <a:cs typeface="Times New Roman" pitchFamily="18" charset="0"/>
              </a:rPr>
              <a:t>* Câu thơ  thứ 7</a:t>
            </a:r>
            <a:endParaRPr lang="en-US" altLang="en-US" sz="1400">
              <a:solidFill>
                <a:srgbClr val="000000"/>
              </a:solidFill>
              <a:latin typeface="Calibri" pitchFamily="34" charset="0"/>
              <a:ea typeface="Calibri" pitchFamily="34" charset="0"/>
              <a:cs typeface="Times New Roman" pitchFamily="18" charset="0"/>
            </a:endParaRPr>
          </a:p>
          <a:p>
            <a:pPr algn="just" eaLnBrk="1" hangingPunct="1">
              <a:lnSpc>
                <a:spcPct val="115000"/>
              </a:lnSpc>
              <a:tabLst>
                <a:tab pos="5862638" algn="r"/>
              </a:tabLst>
            </a:pPr>
            <a:r>
              <a:rPr lang="fr-FR" altLang="en-US">
                <a:solidFill>
                  <a:srgbClr val="000000"/>
                </a:solidFill>
                <a:latin typeface="Times New Roman" pitchFamily="18" charset="0"/>
                <a:cs typeface="Times New Roman" pitchFamily="18" charset="0"/>
              </a:rPr>
              <a:t>-  Bản lề nối 2 đoạn thơ.</a:t>
            </a:r>
            <a:endParaRPr lang="en-US" altLang="en-US" sz="1400">
              <a:solidFill>
                <a:srgbClr val="000000"/>
              </a:solidFill>
              <a:latin typeface="Calibri" pitchFamily="34" charset="0"/>
            </a:endParaRPr>
          </a:p>
        </p:txBody>
      </p:sp>
      <p:sp>
        <p:nvSpPr>
          <p:cNvPr id="6" name="Rectangle 5"/>
          <p:cNvSpPr>
            <a:spLocks noChangeArrowheads="1"/>
          </p:cNvSpPr>
          <p:nvPr/>
        </p:nvSpPr>
        <p:spPr bwMode="auto">
          <a:xfrm>
            <a:off x="0" y="4784725"/>
            <a:ext cx="4368800" cy="248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lnSpc>
                <a:spcPct val="115000"/>
              </a:lnSpc>
              <a:tabLst>
                <a:tab pos="5862638" algn="r"/>
              </a:tabLst>
            </a:pPr>
            <a:r>
              <a:rPr lang="fr-FR" altLang="en-US" b="1" i="1" u="sng">
                <a:solidFill>
                  <a:srgbClr val="000000"/>
                </a:solidFill>
                <a:latin typeface="Times New Roman" pitchFamily="18" charset="0"/>
                <a:cs typeface="Times New Roman" pitchFamily="18" charset="0"/>
              </a:rPr>
              <a:t>2. Những biểu hiện  của tình đồng chí</a:t>
            </a:r>
            <a:endParaRPr lang="en-US" altLang="en-US" sz="1400">
              <a:solidFill>
                <a:srgbClr val="000000"/>
              </a:solidFill>
              <a:latin typeface="Calibri" pitchFamily="34" charset="0"/>
              <a:ea typeface="Calibri" pitchFamily="34" charset="0"/>
              <a:cs typeface="Times New Roman" pitchFamily="18" charset="0"/>
            </a:endParaRPr>
          </a:p>
          <a:p>
            <a:pPr algn="just" eaLnBrk="1" hangingPunct="1">
              <a:lnSpc>
                <a:spcPct val="115000"/>
              </a:lnSpc>
              <a:tabLst>
                <a:tab pos="5862638" algn="r"/>
              </a:tabLst>
            </a:pPr>
            <a:r>
              <a:rPr lang="fr-FR" altLang="en-US">
                <a:solidFill>
                  <a:srgbClr val="000000"/>
                </a:solidFill>
                <a:latin typeface="Times New Roman" pitchFamily="18" charset="0"/>
                <a:cs typeface="Times New Roman" pitchFamily="18" charset="0"/>
              </a:rPr>
              <a:t>- Cảm thông sâu xa những tâm tư, nỗi lòng của nhau : yêu gia đình, quê hương nhưng sẵn sàng hy sinh tình nhà vì việc nước</a:t>
            </a:r>
            <a:endParaRPr lang="en-US" altLang="en-US" sz="1400">
              <a:solidFill>
                <a:srgbClr val="000000"/>
              </a:solidFill>
              <a:latin typeface="Calibri" pitchFamily="34" charset="0"/>
            </a:endParaRPr>
          </a:p>
          <a:p>
            <a:pPr algn="just" eaLnBrk="1" hangingPunct="1">
              <a:tabLst>
                <a:tab pos="5862638" algn="r"/>
              </a:tabLst>
            </a:pPr>
            <a:r>
              <a:rPr lang="fr-FR" altLang="en-US">
                <a:solidFill>
                  <a:srgbClr val="000000"/>
                </a:solidFill>
                <a:latin typeface="Times New Roman" pitchFamily="18" charset="0"/>
                <a:cs typeface="Times New Roman" pitchFamily="18" charset="0"/>
              </a:rPr>
              <a:t> - Chia sẻ cảm thông với nhau nỗi đau về mặt thể xác</a:t>
            </a:r>
            <a:endParaRPr lang="en-US" altLang="en-US" sz="1600">
              <a:solidFill>
                <a:srgbClr val="000000"/>
              </a:solidFill>
              <a:latin typeface="Times New Roman" pitchFamily="18" charset="0"/>
              <a:cs typeface="Times New Roman" pitchFamily="18" charset="0"/>
            </a:endParaRPr>
          </a:p>
          <a:p>
            <a:pPr algn="just" eaLnBrk="1" hangingPunct="1">
              <a:lnSpc>
                <a:spcPct val="115000"/>
              </a:lnSpc>
              <a:tabLst>
                <a:tab pos="5862638" algn="r"/>
              </a:tabLst>
            </a:pPr>
            <a:endParaRPr lang="en-US" altLang="en-US" sz="1400">
              <a:solidFill>
                <a:srgbClr val="000000"/>
              </a:solidFill>
              <a:latin typeface="Calibri" pitchFamily="34" charset="0"/>
            </a:endParaRPr>
          </a:p>
          <a:p>
            <a:pPr algn="just" eaLnBrk="1" hangingPunct="1">
              <a:lnSpc>
                <a:spcPct val="115000"/>
              </a:lnSpc>
              <a:tabLst>
                <a:tab pos="5862638" algn="r"/>
              </a:tabLst>
            </a:pPr>
            <a:r>
              <a:rPr lang="fr-FR" altLang="en-US">
                <a:solidFill>
                  <a:srgbClr val="000000"/>
                </a:solidFill>
                <a:latin typeface="Times New Roman" pitchFamily="18" charset="0"/>
                <a:cs typeface="Times New Roman" pitchFamily="18" charset="0"/>
              </a:rPr>
              <a:t> </a:t>
            </a:r>
            <a:endParaRPr lang="en-US" altLang="en-US" sz="1400">
              <a:solidFill>
                <a:srgbClr val="000000"/>
              </a:solidFill>
              <a:latin typeface="Calibri" pitchFamily="34" charset="0"/>
            </a:endParaRPr>
          </a:p>
        </p:txBody>
      </p:sp>
      <p:pic>
        <p:nvPicPr>
          <p:cNvPr id="12" name="Picture 25" descr="bo do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1828800"/>
            <a:ext cx="4343400" cy="328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5"/>
          <p:cNvSpPr txBox="1">
            <a:spLocks noChangeArrowheads="1"/>
          </p:cNvSpPr>
          <p:nvPr/>
        </p:nvSpPr>
        <p:spPr bwMode="auto">
          <a:xfrm>
            <a:off x="4386263" y="5561013"/>
            <a:ext cx="4948237" cy="1201737"/>
          </a:xfrm>
          <a:prstGeom prst="rect">
            <a:avLst/>
          </a:prstGeom>
          <a:noFill/>
          <a:ln>
            <a:noFill/>
          </a:ln>
          <a:extLst/>
        </p:spPr>
        <p:txBody>
          <a:bodyPr>
            <a:spAutoFit/>
          </a:bodyPr>
          <a:lstStyle>
            <a:lvl1pPr>
              <a:defRPr sz="3200">
                <a:solidFill>
                  <a:schemeClr val="tx1"/>
                </a:solidFill>
                <a:latin typeface="Arial" charset="0"/>
                <a:cs typeface="Arial" charset="0"/>
              </a:defRPr>
            </a:lvl1pPr>
            <a:lvl2pPr>
              <a:defRPr sz="2700">
                <a:solidFill>
                  <a:schemeClr val="tx1"/>
                </a:solidFill>
                <a:latin typeface="Arial" charset="0"/>
                <a:cs typeface="Arial" charset="0"/>
              </a:defRPr>
            </a:lvl2pPr>
            <a:lvl3pPr>
              <a:defRPr sz="23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sz="2400" b="1" i="1">
                <a:solidFill>
                  <a:srgbClr val="000073"/>
                </a:solidFill>
                <a:latin typeface="Times New Roman" pitchFamily="18" charset="0"/>
                <a:cs typeface="Times New Roman" pitchFamily="18" charset="0"/>
              </a:rPr>
              <a:t>…</a:t>
            </a:r>
          </a:p>
          <a:p>
            <a:pPr eaLnBrk="1" hangingPunct="1"/>
            <a:r>
              <a:rPr lang="en-US" sz="2400" b="1" i="1">
                <a:solidFill>
                  <a:srgbClr val="000073"/>
                </a:solidFill>
                <a:latin typeface="Times New Roman" pitchFamily="18" charset="0"/>
                <a:cs typeface="Times New Roman" pitchFamily="18" charset="0"/>
              </a:rPr>
              <a:t>Anh với tôi biết từng cơn ớn lạnh</a:t>
            </a:r>
          </a:p>
          <a:p>
            <a:pPr eaLnBrk="1" hangingPunct="1"/>
            <a:r>
              <a:rPr lang="en-US" sz="2400" b="1" i="1">
                <a:solidFill>
                  <a:srgbClr val="000073"/>
                </a:solidFill>
                <a:latin typeface="Times New Roman" pitchFamily="18" charset="0"/>
                <a:cs typeface="Times New Roman" pitchFamily="18" charset="0"/>
              </a:rPr>
              <a:t>Sốt run người vầng trán ướt mồ hôi.</a:t>
            </a:r>
          </a:p>
        </p:txBody>
      </p:sp>
      <p:sp>
        <p:nvSpPr>
          <p:cNvPr id="10" name="TextBox 3"/>
          <p:cNvSpPr txBox="1">
            <a:spLocks noChangeArrowheads="1"/>
          </p:cNvSpPr>
          <p:nvPr/>
        </p:nvSpPr>
        <p:spPr bwMode="auto">
          <a:xfrm>
            <a:off x="0" y="0"/>
            <a:ext cx="9144000" cy="584200"/>
          </a:xfrm>
          <a:prstGeom prst="rect">
            <a:avLst/>
          </a:prstGeom>
          <a:blipFill dpi="0" rotWithShape="1">
            <a:blip r:embed="rId3" cstate="print"/>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700">
                <a:solidFill>
                  <a:schemeClr val="tx1"/>
                </a:solidFill>
                <a:latin typeface="Arial" charset="0"/>
                <a:cs typeface="Arial" charset="0"/>
              </a:defRPr>
            </a:lvl2pPr>
            <a:lvl3pPr>
              <a:defRPr sz="23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dirty="0" smtClean="0">
                <a:solidFill>
                  <a:srgbClr val="C00000"/>
                </a:solidFill>
                <a:latin typeface="Times New Roman" pitchFamily="18" charset="0"/>
                <a:cs typeface="Times New Roman" pitchFamily="18" charset="0"/>
              </a:rPr>
              <a:t>                      </a:t>
            </a:r>
            <a:r>
              <a:rPr lang="en-US" altLang="en-US" b="1" dirty="0" smtClean="0">
                <a:solidFill>
                  <a:srgbClr val="C00000"/>
                </a:solidFill>
                <a:latin typeface="Times New Roman" pitchFamily="18" charset="0"/>
                <a:cs typeface="Times New Roman" pitchFamily="18" charset="0"/>
              </a:rPr>
              <a:t>ĐỒNG </a:t>
            </a:r>
            <a:r>
              <a:rPr lang="en-US" altLang="en-US" b="1" dirty="0">
                <a:solidFill>
                  <a:srgbClr val="C00000"/>
                </a:solidFill>
                <a:latin typeface="Times New Roman" pitchFamily="18" charset="0"/>
                <a:cs typeface="Times New Roman" pitchFamily="18" charset="0"/>
              </a:rPr>
              <a:t>CHÍ  </a:t>
            </a:r>
            <a:r>
              <a:rPr lang="en-US" altLang="en-US" dirty="0" smtClean="0">
                <a:solidFill>
                  <a:srgbClr val="C00000"/>
                </a:solidFill>
                <a:latin typeface="Times New Roman" pitchFamily="18" charset="0"/>
                <a:cs typeface="Times New Roman" pitchFamily="18" charset="0"/>
              </a:rPr>
              <a:t>(</a:t>
            </a:r>
            <a:r>
              <a:rPr lang="en-US" altLang="en-US" dirty="0" err="1" smtClean="0">
                <a:solidFill>
                  <a:srgbClr val="C00000"/>
                </a:solidFill>
                <a:latin typeface="Times New Roman" pitchFamily="18" charset="0"/>
                <a:cs typeface="Times New Roman" pitchFamily="18" charset="0"/>
              </a:rPr>
              <a:t>Chính</a:t>
            </a:r>
            <a:r>
              <a:rPr lang="en-US" altLang="en-US" dirty="0" smtClean="0">
                <a:solidFill>
                  <a:srgbClr val="C00000"/>
                </a:solidFill>
                <a:latin typeface="Times New Roman" pitchFamily="18" charset="0"/>
                <a:cs typeface="Times New Roman" pitchFamily="18" charset="0"/>
              </a:rPr>
              <a:t> </a:t>
            </a:r>
            <a:r>
              <a:rPr lang="en-US" altLang="en-US" dirty="0" err="1" smtClean="0">
                <a:solidFill>
                  <a:srgbClr val="C00000"/>
                </a:solidFill>
                <a:latin typeface="Times New Roman" pitchFamily="18" charset="0"/>
                <a:cs typeface="Times New Roman" pitchFamily="18" charset="0"/>
              </a:rPr>
              <a:t>Hữu</a:t>
            </a:r>
            <a:r>
              <a:rPr lang="en-US" altLang="en-US" dirty="0">
                <a:solidFill>
                  <a:srgbClr val="C00000"/>
                </a:solidFill>
                <a:latin typeface="Times New Roman" pitchFamily="18" charset="0"/>
                <a:cs typeface="Times New Roman" pitchFamily="18" charset="0"/>
              </a:rPr>
              <a:t>)</a:t>
            </a:r>
          </a:p>
        </p:txBody>
      </p:sp>
    </p:spTree>
    <p:extLst>
      <p:ext uri="{BB962C8B-B14F-4D97-AF65-F5344CB8AC3E}">
        <p14:creationId xmlns:p14="http://schemas.microsoft.com/office/powerpoint/2010/main" val="125536583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heckerboard(across)">
                                      <p:cBhvr>
                                        <p:cTn id="7" dur="500"/>
                                        <p:tgtEl>
                                          <p:spTgt spid="1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checkerboard(across)">
                                      <p:cBhvr>
                                        <p:cTn id="10" dur="500"/>
                                        <p:tgtEl>
                                          <p:spTgt spid="1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4"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wipe(down)">
                                      <p:cBhvr>
                                        <p:cTn id="15"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0" b="-10000"/>
          </a:stretch>
        </a:blipFill>
        <a:effectLst/>
      </p:bgPr>
    </p:bg>
    <p:spTree>
      <p:nvGrpSpPr>
        <p:cNvPr id="1" name=""/>
        <p:cNvGrpSpPr/>
        <p:nvPr/>
      </p:nvGrpSpPr>
      <p:grpSpPr>
        <a:xfrm>
          <a:off x="0" y="0"/>
          <a:ext cx="0" cy="0"/>
          <a:chOff x="0" y="0"/>
          <a:chExt cx="0" cy="0"/>
        </a:xfrm>
      </p:grpSpPr>
      <p:sp>
        <p:nvSpPr>
          <p:cNvPr id="69634" name="Text Box 2"/>
          <p:cNvSpPr txBox="1">
            <a:spLocks noChangeArrowheads="1"/>
          </p:cNvSpPr>
          <p:nvPr/>
        </p:nvSpPr>
        <p:spPr bwMode="auto">
          <a:xfrm>
            <a:off x="-41564" y="-1"/>
            <a:ext cx="914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700">
                <a:solidFill>
                  <a:schemeClr val="tx1"/>
                </a:solidFill>
                <a:latin typeface="Arial" charset="0"/>
                <a:cs typeface="Arial" charset="0"/>
              </a:defRPr>
            </a:lvl2pPr>
            <a:lvl3pPr>
              <a:defRPr sz="23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marL="342900" indent="-342900"/>
            <a:r>
              <a:rPr lang="en-US" altLang="en-US" sz="1800" b="1">
                <a:solidFill>
                  <a:srgbClr val="000000"/>
                </a:solidFill>
                <a:latin typeface="Times New Roman" pitchFamily="18" charset="0"/>
              </a:rPr>
              <a:t>                                          </a:t>
            </a:r>
            <a:endParaRPr lang="en-US" altLang="en-US" sz="2000">
              <a:solidFill>
                <a:srgbClr val="000099"/>
              </a:solidFill>
              <a:latin typeface="Garamond" pitchFamily="18" charset="0"/>
            </a:endParaRPr>
          </a:p>
        </p:txBody>
      </p:sp>
      <p:sp>
        <p:nvSpPr>
          <p:cNvPr id="69638" name="Rectangle 6"/>
          <p:cNvSpPr>
            <a:spLocks noChangeArrowheads="1"/>
          </p:cNvSpPr>
          <p:nvPr/>
        </p:nvSpPr>
        <p:spPr bwMode="auto">
          <a:xfrm>
            <a:off x="1733550" y="1117600"/>
            <a:ext cx="6019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2400" b="1">
                <a:solidFill>
                  <a:srgbClr val="0000CC"/>
                </a:solidFill>
                <a:latin typeface="Times New Roman" pitchFamily="18" charset="0"/>
                <a:cs typeface="Times New Roman" pitchFamily="18" charset="0"/>
              </a:rPr>
              <a:t>Giọt mồ hôi rơi trên </a:t>
            </a:r>
            <a:r>
              <a:rPr lang="en-US" altLang="en-US" sz="2400" b="1">
                <a:solidFill>
                  <a:srgbClr val="FF0000"/>
                </a:solidFill>
                <a:latin typeface="Times New Roman" pitchFamily="18" charset="0"/>
                <a:cs typeface="Times New Roman" pitchFamily="18" charset="0"/>
              </a:rPr>
              <a:t>má anh vàng nghệ</a:t>
            </a:r>
          </a:p>
          <a:p>
            <a:r>
              <a:rPr lang="en-US" altLang="en-US" sz="2400" b="1">
                <a:solidFill>
                  <a:srgbClr val="0000CC"/>
                </a:solidFill>
                <a:latin typeface="Times New Roman" pitchFamily="18" charset="0"/>
                <a:cs typeface="Times New Roman" pitchFamily="18" charset="0"/>
              </a:rPr>
              <a:t>Anh vệ quốc quân ơi sao mà yêu anh thế</a:t>
            </a:r>
          </a:p>
          <a:p>
            <a:r>
              <a:rPr lang="en-US" altLang="en-US" sz="2400" b="1">
                <a:solidFill>
                  <a:srgbClr val="0000CC"/>
                </a:solidFill>
                <a:latin typeface="Times New Roman" pitchFamily="18" charset="0"/>
                <a:cs typeface="Times New Roman" pitchFamily="18" charset="0"/>
              </a:rPr>
              <a:t>                            ( Tố Hữu)</a:t>
            </a:r>
          </a:p>
        </p:txBody>
      </p:sp>
      <p:sp>
        <p:nvSpPr>
          <p:cNvPr id="268297" name="Rectangle 9"/>
          <p:cNvSpPr>
            <a:spLocks noChangeArrowheads="1"/>
          </p:cNvSpPr>
          <p:nvPr/>
        </p:nvSpPr>
        <p:spPr bwMode="auto">
          <a:xfrm>
            <a:off x="1714500" y="2887663"/>
            <a:ext cx="6019800"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2400" b="1">
                <a:solidFill>
                  <a:srgbClr val="0000CC"/>
                </a:solidFill>
                <a:latin typeface="Times New Roman" pitchFamily="18" charset="0"/>
                <a:cs typeface="Times New Roman" pitchFamily="18" charset="0"/>
              </a:rPr>
              <a:t>Tây tiến đoàn binh không mọc tóc</a:t>
            </a:r>
          </a:p>
          <a:p>
            <a:r>
              <a:rPr lang="en-US" altLang="en-US" sz="2400" b="1">
                <a:solidFill>
                  <a:srgbClr val="0000CC"/>
                </a:solidFill>
                <a:latin typeface="Times New Roman" pitchFamily="18" charset="0"/>
                <a:cs typeface="Times New Roman" pitchFamily="18" charset="0"/>
              </a:rPr>
              <a:t>Quân </a:t>
            </a:r>
            <a:r>
              <a:rPr lang="en-US" altLang="en-US" sz="2400" b="1">
                <a:solidFill>
                  <a:srgbClr val="FF0000"/>
                </a:solidFill>
                <a:latin typeface="Times New Roman" pitchFamily="18" charset="0"/>
                <a:cs typeface="Times New Roman" pitchFamily="18" charset="0"/>
              </a:rPr>
              <a:t>xanh màu lá </a:t>
            </a:r>
            <a:r>
              <a:rPr lang="en-US" altLang="en-US" sz="2400" b="1">
                <a:solidFill>
                  <a:srgbClr val="0000CC"/>
                </a:solidFill>
                <a:latin typeface="Times New Roman" pitchFamily="18" charset="0"/>
                <a:cs typeface="Times New Roman" pitchFamily="18" charset="0"/>
              </a:rPr>
              <a:t>giữ oai hùm</a:t>
            </a:r>
          </a:p>
          <a:p>
            <a:r>
              <a:rPr lang="en-US" altLang="en-US" sz="2400" b="1">
                <a:solidFill>
                  <a:srgbClr val="0000CC"/>
                </a:solidFill>
                <a:latin typeface="Times New Roman" pitchFamily="18" charset="0"/>
                <a:cs typeface="Times New Roman" pitchFamily="18" charset="0"/>
              </a:rPr>
              <a:t>Mắt trừng gửi mộng qua biên giới</a:t>
            </a:r>
          </a:p>
          <a:p>
            <a:r>
              <a:rPr lang="en-US" altLang="en-US" sz="2400" b="1">
                <a:solidFill>
                  <a:srgbClr val="0000CC"/>
                </a:solidFill>
                <a:latin typeface="Times New Roman" pitchFamily="18" charset="0"/>
                <a:cs typeface="Times New Roman" pitchFamily="18" charset="0"/>
              </a:rPr>
              <a:t>Đêm mơ Hà Nội dáng kiều thơm</a:t>
            </a:r>
          </a:p>
          <a:p>
            <a:r>
              <a:rPr lang="en-US" altLang="en-US" sz="2400" b="1">
                <a:solidFill>
                  <a:srgbClr val="0000CC"/>
                </a:solidFill>
                <a:latin typeface="Times New Roman" pitchFamily="18" charset="0"/>
                <a:cs typeface="Times New Roman" pitchFamily="18" charset="0"/>
              </a:rPr>
              <a:t>                            ( Quang Dũng)</a:t>
            </a:r>
          </a:p>
        </p:txBody>
      </p:sp>
    </p:spTree>
    <p:extLst>
      <p:ext uri="{BB962C8B-B14F-4D97-AF65-F5344CB8AC3E}">
        <p14:creationId xmlns:p14="http://schemas.microsoft.com/office/powerpoint/2010/main" val="72958398"/>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68297"/>
                                        </p:tgtEl>
                                        <p:attrNameLst>
                                          <p:attrName>style.visibility</p:attrName>
                                        </p:attrNameLst>
                                      </p:cBhvr>
                                      <p:to>
                                        <p:strVal val="visible"/>
                                      </p:to>
                                    </p:set>
                                    <p:anim calcmode="lin" valueType="num">
                                      <p:cBhvr>
                                        <p:cTn id="7" dur="1000" fill="hold"/>
                                        <p:tgtEl>
                                          <p:spTgt spid="268297"/>
                                        </p:tgtEl>
                                        <p:attrNameLst>
                                          <p:attrName>ppt_w</p:attrName>
                                        </p:attrNameLst>
                                      </p:cBhvr>
                                      <p:tavLst>
                                        <p:tav tm="0">
                                          <p:val>
                                            <p:strVal val="#ppt_w*0.70"/>
                                          </p:val>
                                        </p:tav>
                                        <p:tav tm="100000">
                                          <p:val>
                                            <p:strVal val="#ppt_w"/>
                                          </p:val>
                                        </p:tav>
                                      </p:tavLst>
                                    </p:anim>
                                    <p:anim calcmode="lin" valueType="num">
                                      <p:cBhvr>
                                        <p:cTn id="8" dur="1000" fill="hold"/>
                                        <p:tgtEl>
                                          <p:spTgt spid="268297"/>
                                        </p:tgtEl>
                                        <p:attrNameLst>
                                          <p:attrName>ppt_h</p:attrName>
                                        </p:attrNameLst>
                                      </p:cBhvr>
                                      <p:tavLst>
                                        <p:tav tm="0">
                                          <p:val>
                                            <p:strVal val="#ppt_h"/>
                                          </p:val>
                                        </p:tav>
                                        <p:tav tm="100000">
                                          <p:val>
                                            <p:strVal val="#ppt_h"/>
                                          </p:val>
                                        </p:tav>
                                      </p:tavLst>
                                    </p:anim>
                                    <p:animEffect transition="in" filter="fade">
                                      <p:cBhvr>
                                        <p:cTn id="9" dur="1000"/>
                                        <p:tgtEl>
                                          <p:spTgt spid="2682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829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1"/>
          <p:cNvSpPr>
            <a:spLocks noChangeArrowheads="1"/>
          </p:cNvSpPr>
          <p:nvPr/>
        </p:nvSpPr>
        <p:spPr bwMode="auto">
          <a:xfrm>
            <a:off x="50800" y="584200"/>
            <a:ext cx="4572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tabLst>
                <a:tab pos="5862638" algn="r"/>
              </a:tabLst>
            </a:pPr>
            <a:r>
              <a:rPr lang="de-DE" altLang="en-US" b="1">
                <a:solidFill>
                  <a:srgbClr val="000000"/>
                </a:solidFill>
                <a:latin typeface="Times New Roman" pitchFamily="18" charset="0"/>
                <a:cs typeface="Times New Roman" pitchFamily="18" charset="0"/>
              </a:rPr>
              <a:t>I. Tìm hiểu chung.</a:t>
            </a:r>
            <a:endParaRPr lang="en-US" altLang="en-US">
              <a:solidFill>
                <a:srgbClr val="000000"/>
              </a:solidFill>
              <a:latin typeface="Times New Roman" pitchFamily="18" charset="0"/>
              <a:cs typeface="Times New Roman" pitchFamily="18" charset="0"/>
            </a:endParaRPr>
          </a:p>
          <a:p>
            <a:pPr algn="just" eaLnBrk="1" hangingPunct="1">
              <a:tabLst>
                <a:tab pos="5862638" algn="r"/>
              </a:tabLst>
            </a:pPr>
            <a:r>
              <a:rPr lang="de-DE" altLang="en-US" b="1" i="1" u="sng">
                <a:solidFill>
                  <a:srgbClr val="000000"/>
                </a:solidFill>
                <a:latin typeface="Times New Roman" pitchFamily="18" charset="0"/>
                <a:cs typeface="Times New Roman" pitchFamily="18" charset="0"/>
              </a:rPr>
              <a:t>1. Tác giả</a:t>
            </a:r>
            <a:endParaRPr lang="en-US" altLang="en-US">
              <a:solidFill>
                <a:srgbClr val="000000"/>
              </a:solidFill>
              <a:latin typeface="Times New Roman" pitchFamily="18" charset="0"/>
              <a:cs typeface="Times New Roman" pitchFamily="18" charset="0"/>
            </a:endParaRPr>
          </a:p>
          <a:p>
            <a:pPr algn="just" eaLnBrk="1" hangingPunct="1">
              <a:tabLst>
                <a:tab pos="5862638" algn="r"/>
              </a:tabLst>
            </a:pPr>
            <a:r>
              <a:rPr lang="de-DE" altLang="en-US" b="1" i="1" u="sng">
                <a:solidFill>
                  <a:srgbClr val="000000"/>
                </a:solidFill>
                <a:latin typeface="Times New Roman" pitchFamily="18" charset="0"/>
                <a:cs typeface="Times New Roman" pitchFamily="18" charset="0"/>
              </a:rPr>
              <a:t>2. Tác phẩm:</a:t>
            </a:r>
            <a:endParaRPr lang="en-US" altLang="en-US">
              <a:solidFill>
                <a:srgbClr val="000000"/>
              </a:solidFill>
              <a:latin typeface="Times New Roman" pitchFamily="18" charset="0"/>
              <a:cs typeface="Times New Roman" pitchFamily="18" charset="0"/>
            </a:endParaRPr>
          </a:p>
        </p:txBody>
      </p:sp>
      <p:cxnSp>
        <p:nvCxnSpPr>
          <p:cNvPr id="4" name="Straight Connector 3"/>
          <p:cNvCxnSpPr/>
          <p:nvPr/>
        </p:nvCxnSpPr>
        <p:spPr>
          <a:xfrm>
            <a:off x="4386263" y="584200"/>
            <a:ext cx="0" cy="6273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0661" name="Rectangle 2"/>
          <p:cNvSpPr>
            <a:spLocks noChangeArrowheads="1"/>
          </p:cNvSpPr>
          <p:nvPr/>
        </p:nvSpPr>
        <p:spPr bwMode="auto">
          <a:xfrm>
            <a:off x="0" y="1508125"/>
            <a:ext cx="436880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tabLst>
                <a:tab pos="5862638" algn="r"/>
              </a:tabLst>
            </a:pPr>
            <a:r>
              <a:rPr lang="fr-FR" altLang="en-US" b="1">
                <a:solidFill>
                  <a:srgbClr val="000000"/>
                </a:solidFill>
                <a:latin typeface="Times New Roman" pitchFamily="18" charset="0"/>
                <a:cs typeface="Times New Roman" pitchFamily="18" charset="0"/>
              </a:rPr>
              <a:t>II. Đọc- hiểu văn bản</a:t>
            </a:r>
            <a:endParaRPr lang="en-US" altLang="en-US">
              <a:solidFill>
                <a:srgbClr val="000000"/>
              </a:solidFill>
              <a:latin typeface="Times New Roman" pitchFamily="18" charset="0"/>
              <a:cs typeface="Times New Roman" pitchFamily="18" charset="0"/>
            </a:endParaRPr>
          </a:p>
          <a:p>
            <a:pPr algn="just" eaLnBrk="1" hangingPunct="1">
              <a:tabLst>
                <a:tab pos="5862638" algn="r"/>
              </a:tabLst>
            </a:pPr>
            <a:r>
              <a:rPr lang="de-DE" altLang="en-US" b="1" i="1" u="sng">
                <a:solidFill>
                  <a:srgbClr val="000000"/>
                </a:solidFill>
                <a:latin typeface="Times New Roman" pitchFamily="18" charset="0"/>
                <a:cs typeface="Times New Roman" pitchFamily="18" charset="0"/>
              </a:rPr>
              <a:t>1  Cơ sở  của  tình đồng chí.</a:t>
            </a:r>
            <a:endParaRPr lang="en-US" altLang="en-US">
              <a:solidFill>
                <a:srgbClr val="000000"/>
              </a:solidFill>
              <a:latin typeface="Times New Roman" pitchFamily="18" charset="0"/>
              <a:cs typeface="Times New Roman" pitchFamily="18" charset="0"/>
            </a:endParaRPr>
          </a:p>
          <a:p>
            <a:pPr algn="just" eaLnBrk="1" hangingPunct="1">
              <a:tabLst>
                <a:tab pos="5862638" algn="r"/>
              </a:tabLst>
            </a:pPr>
            <a:r>
              <a:rPr lang="fr-FR" altLang="en-US">
                <a:solidFill>
                  <a:srgbClr val="000000"/>
                </a:solidFill>
                <a:latin typeface="Times New Roman" pitchFamily="18" charset="0"/>
                <a:cs typeface="Times New Roman" pitchFamily="18" charset="0"/>
              </a:rPr>
              <a:t>-&gt;Từ chỗ xa lạ-&gt; thân quen -&gt; tri kỉ -&gt; đồng chí</a:t>
            </a:r>
            <a:r>
              <a:rPr lang="en-US" altLang="en-US">
                <a:solidFill>
                  <a:srgbClr val="000000"/>
                </a:solidFill>
                <a:latin typeface="Times New Roman" pitchFamily="18" charset="0"/>
                <a:cs typeface="Times New Roman" pitchFamily="18" charset="0"/>
              </a:rPr>
              <a:t> </a:t>
            </a:r>
            <a:r>
              <a:rPr lang="fr-FR" altLang="en-US">
                <a:solidFill>
                  <a:srgbClr val="000000"/>
                </a:solidFill>
                <a:latin typeface="Times New Roman" pitchFamily="18" charset="0"/>
                <a:cs typeface="Times New Roman" pitchFamily="18" charset="0"/>
              </a:rPr>
              <a:t>=&gt; Cơ sở vững chắc, thiêng liêng, cao đẹp. </a:t>
            </a:r>
            <a:endParaRPr lang="en-US" altLang="en-US">
              <a:solidFill>
                <a:srgbClr val="000000"/>
              </a:solidFill>
              <a:latin typeface="Times New Roman" pitchFamily="18" charset="0"/>
              <a:cs typeface="Times New Roman" pitchFamily="18" charset="0"/>
            </a:endParaRPr>
          </a:p>
        </p:txBody>
      </p:sp>
      <p:sp>
        <p:nvSpPr>
          <p:cNvPr id="70662" name="Rectangle 4"/>
          <p:cNvSpPr>
            <a:spLocks noChangeArrowheads="1"/>
          </p:cNvSpPr>
          <p:nvPr/>
        </p:nvSpPr>
        <p:spPr bwMode="auto">
          <a:xfrm>
            <a:off x="0" y="2827338"/>
            <a:ext cx="4335463"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lnSpc>
                <a:spcPct val="115000"/>
              </a:lnSpc>
              <a:tabLst>
                <a:tab pos="5862638" algn="r"/>
              </a:tabLst>
            </a:pPr>
            <a:r>
              <a:rPr lang="fr-FR" altLang="en-US">
                <a:solidFill>
                  <a:srgbClr val="000000"/>
                </a:solidFill>
                <a:latin typeface="Times New Roman" pitchFamily="18" charset="0"/>
                <a:cs typeface="Times New Roman" pitchFamily="18" charset="0"/>
              </a:rPr>
              <a:t>* Câu thơ  thứ 7</a:t>
            </a:r>
            <a:endParaRPr lang="en-US" altLang="en-US" sz="1400">
              <a:solidFill>
                <a:srgbClr val="000000"/>
              </a:solidFill>
              <a:latin typeface="Calibri" pitchFamily="34" charset="0"/>
              <a:ea typeface="Calibri" pitchFamily="34" charset="0"/>
              <a:cs typeface="Times New Roman" pitchFamily="18" charset="0"/>
            </a:endParaRPr>
          </a:p>
        </p:txBody>
      </p:sp>
      <p:sp>
        <p:nvSpPr>
          <p:cNvPr id="63495" name="Rectangle 5"/>
          <p:cNvSpPr>
            <a:spLocks noChangeArrowheads="1"/>
          </p:cNvSpPr>
          <p:nvPr/>
        </p:nvSpPr>
        <p:spPr bwMode="auto">
          <a:xfrm>
            <a:off x="0" y="3179763"/>
            <a:ext cx="4368800"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lnSpc>
                <a:spcPct val="115000"/>
              </a:lnSpc>
              <a:tabLst>
                <a:tab pos="5862638" algn="r"/>
              </a:tabLst>
            </a:pPr>
            <a:r>
              <a:rPr lang="fr-FR" altLang="en-US" b="1" i="1" u="sng">
                <a:solidFill>
                  <a:srgbClr val="000000"/>
                </a:solidFill>
                <a:latin typeface="Times New Roman" pitchFamily="18" charset="0"/>
                <a:cs typeface="Times New Roman" pitchFamily="18" charset="0"/>
              </a:rPr>
              <a:t>2. Những biểu hiện  của tình đồng chí</a:t>
            </a:r>
            <a:endParaRPr lang="en-US" altLang="en-US" sz="1400">
              <a:solidFill>
                <a:srgbClr val="000000"/>
              </a:solidFill>
              <a:latin typeface="Calibri" pitchFamily="34" charset="0"/>
              <a:ea typeface="Calibri" pitchFamily="34" charset="0"/>
              <a:cs typeface="Times New Roman" pitchFamily="18" charset="0"/>
            </a:endParaRPr>
          </a:p>
          <a:p>
            <a:pPr algn="just" eaLnBrk="1" hangingPunct="1">
              <a:lnSpc>
                <a:spcPct val="115000"/>
              </a:lnSpc>
              <a:tabLst>
                <a:tab pos="5862638" algn="r"/>
              </a:tabLst>
            </a:pPr>
            <a:r>
              <a:rPr lang="fr-FR" altLang="en-US">
                <a:solidFill>
                  <a:srgbClr val="000000"/>
                </a:solidFill>
                <a:latin typeface="Times New Roman" pitchFamily="18" charset="0"/>
                <a:cs typeface="Times New Roman" pitchFamily="18" charset="0"/>
              </a:rPr>
              <a:t>- Cảm thông sâu xa những tâm tư, nỗi lòng của nhau : yêu gia đình, quê hương nhưng sẵn sàng hy sinh tình nhà vì việc nước</a:t>
            </a:r>
            <a:endParaRPr lang="en-US" altLang="en-US" sz="1400">
              <a:solidFill>
                <a:srgbClr val="000000"/>
              </a:solidFill>
              <a:latin typeface="Calibri" pitchFamily="34" charset="0"/>
            </a:endParaRPr>
          </a:p>
          <a:p>
            <a:pPr algn="just" eaLnBrk="1" hangingPunct="1">
              <a:tabLst>
                <a:tab pos="5862638" algn="r"/>
              </a:tabLst>
            </a:pPr>
            <a:r>
              <a:rPr lang="fr-FR" altLang="en-US">
                <a:solidFill>
                  <a:srgbClr val="000000"/>
                </a:solidFill>
                <a:latin typeface="Times New Roman" pitchFamily="18" charset="0"/>
                <a:cs typeface="Times New Roman" pitchFamily="18" charset="0"/>
              </a:rPr>
              <a:t> - Chia sẻ cảm thông với nhau nỗi đau về mặt thể xác</a:t>
            </a:r>
            <a:endParaRPr lang="en-US" altLang="en-US" sz="1400">
              <a:solidFill>
                <a:srgbClr val="000000"/>
              </a:solidFill>
              <a:latin typeface="Calibri" pitchFamily="34" charset="0"/>
            </a:endParaRPr>
          </a:p>
          <a:p>
            <a:pPr algn="just" eaLnBrk="1" hangingPunct="1">
              <a:tabLst>
                <a:tab pos="5862638" algn="r"/>
              </a:tabLst>
            </a:pPr>
            <a:r>
              <a:rPr lang="fr-FR" altLang="en-US">
                <a:solidFill>
                  <a:srgbClr val="000000"/>
                </a:solidFill>
                <a:latin typeface="Times New Roman" pitchFamily="18" charset="0"/>
                <a:cs typeface="Times New Roman" pitchFamily="18" charset="0"/>
              </a:rPr>
              <a:t> -  Cùng nhau chia sẻ gian lao, thiếu thốn của cuộc đời người lính bằng tinh thần lạc quan. </a:t>
            </a:r>
            <a:endParaRPr lang="en-US" altLang="en-US" sz="1600">
              <a:solidFill>
                <a:srgbClr val="000000"/>
              </a:solidFill>
              <a:latin typeface="Times New Roman" pitchFamily="18" charset="0"/>
              <a:cs typeface="Times New Roman" pitchFamily="18" charset="0"/>
            </a:endParaRPr>
          </a:p>
          <a:p>
            <a:pPr algn="just" eaLnBrk="1" hangingPunct="1">
              <a:tabLst>
                <a:tab pos="5862638" algn="r"/>
              </a:tabLst>
            </a:pPr>
            <a:r>
              <a:rPr lang="nb-NO" altLang="en-US">
                <a:solidFill>
                  <a:srgbClr val="000000"/>
                </a:solidFill>
                <a:latin typeface="Times New Roman" pitchFamily="18" charset="0"/>
                <a:cs typeface="Times New Roman" pitchFamily="18" charset="0"/>
              </a:rPr>
              <a:t>- Họ truyền cho nhau hơi ấm, tình thương và sức mạnh từ những đôi bàn tay nắm chặt</a:t>
            </a:r>
          </a:p>
        </p:txBody>
      </p:sp>
      <p:sp>
        <p:nvSpPr>
          <p:cNvPr id="7" name="Rectangle 6"/>
          <p:cNvSpPr/>
          <p:nvPr/>
        </p:nvSpPr>
        <p:spPr>
          <a:xfrm>
            <a:off x="4368800" y="4084638"/>
            <a:ext cx="4775200" cy="2368550"/>
          </a:xfrm>
          <a:prstGeom prst="rect">
            <a:avLst/>
          </a:prstGeom>
        </p:spPr>
        <p:txBody>
          <a:bodyPr>
            <a:spAutoFit/>
          </a:bodyPr>
          <a:lstStyle/>
          <a:p>
            <a:pPr eaLnBrk="1" hangingPunct="1"/>
            <a:r>
              <a:rPr lang="en-US" sz="2800" b="1" i="1">
                <a:solidFill>
                  <a:srgbClr val="000000"/>
                </a:solidFill>
                <a:latin typeface="Times New Roman" pitchFamily="18" charset="0"/>
                <a:cs typeface="Times New Roman" pitchFamily="18" charset="0"/>
              </a:rPr>
              <a:t>…</a:t>
            </a:r>
          </a:p>
          <a:p>
            <a:pPr eaLnBrk="1" hangingPunct="1"/>
            <a:r>
              <a:rPr lang="en-US" sz="2400" b="1" i="1">
                <a:solidFill>
                  <a:srgbClr val="000073"/>
                </a:solidFill>
                <a:latin typeface="Times New Roman" pitchFamily="18" charset="0"/>
                <a:cs typeface="Times New Roman" pitchFamily="18" charset="0"/>
              </a:rPr>
              <a:t>Áo anh rách vai</a:t>
            </a:r>
          </a:p>
          <a:p>
            <a:pPr eaLnBrk="1" hangingPunct="1"/>
            <a:r>
              <a:rPr lang="en-US" sz="2400" b="1" i="1">
                <a:solidFill>
                  <a:srgbClr val="000073"/>
                </a:solidFill>
                <a:latin typeface="Times New Roman" pitchFamily="18" charset="0"/>
                <a:cs typeface="Times New Roman" pitchFamily="18" charset="0"/>
              </a:rPr>
              <a:t>Quần tôi có vài mảnh vá</a:t>
            </a:r>
          </a:p>
          <a:p>
            <a:pPr eaLnBrk="1" hangingPunct="1"/>
            <a:r>
              <a:rPr lang="en-US" sz="2400" b="1" i="1">
                <a:solidFill>
                  <a:srgbClr val="000073"/>
                </a:solidFill>
                <a:latin typeface="Times New Roman" pitchFamily="18" charset="0"/>
                <a:cs typeface="Times New Roman" pitchFamily="18" charset="0"/>
              </a:rPr>
              <a:t>Miệng cười buốt giá</a:t>
            </a:r>
          </a:p>
          <a:p>
            <a:pPr eaLnBrk="1" hangingPunct="1"/>
            <a:r>
              <a:rPr lang="en-US" sz="2400" b="1" i="1">
                <a:solidFill>
                  <a:srgbClr val="000073"/>
                </a:solidFill>
                <a:latin typeface="Times New Roman" pitchFamily="18" charset="0"/>
                <a:cs typeface="Times New Roman" pitchFamily="18" charset="0"/>
              </a:rPr>
              <a:t>Chân không giày</a:t>
            </a:r>
          </a:p>
          <a:p>
            <a:pPr eaLnBrk="1" hangingPunct="1"/>
            <a:r>
              <a:rPr lang="en-US" sz="2400" b="1" i="1">
                <a:solidFill>
                  <a:srgbClr val="000073"/>
                </a:solidFill>
                <a:latin typeface="Times New Roman" pitchFamily="18" charset="0"/>
                <a:cs typeface="Times New Roman" pitchFamily="18" charset="0"/>
              </a:rPr>
              <a:t>Thương nhau tay nắm lấy bàn tay</a:t>
            </a:r>
          </a:p>
        </p:txBody>
      </p:sp>
      <p:pic>
        <p:nvPicPr>
          <p:cNvPr id="11" name="Picture 25" descr="bo do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13300" y="642938"/>
            <a:ext cx="3886200" cy="334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Connector 2"/>
          <p:cNvCxnSpPr/>
          <p:nvPr/>
        </p:nvCxnSpPr>
        <p:spPr>
          <a:xfrm>
            <a:off x="4622800" y="6762750"/>
            <a:ext cx="406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4572000" y="6324600"/>
            <a:ext cx="40767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2" name="TextBox 3"/>
          <p:cNvSpPr txBox="1">
            <a:spLocks noChangeArrowheads="1"/>
          </p:cNvSpPr>
          <p:nvPr/>
        </p:nvSpPr>
        <p:spPr bwMode="auto">
          <a:xfrm>
            <a:off x="0" y="0"/>
            <a:ext cx="9144000" cy="584200"/>
          </a:xfrm>
          <a:prstGeom prst="rect">
            <a:avLst/>
          </a:prstGeom>
          <a:blipFill dpi="0" rotWithShape="1">
            <a:blip r:embed="rId3" cstate="print"/>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700">
                <a:solidFill>
                  <a:schemeClr val="tx1"/>
                </a:solidFill>
                <a:latin typeface="Arial" charset="0"/>
                <a:cs typeface="Arial" charset="0"/>
              </a:defRPr>
            </a:lvl2pPr>
            <a:lvl3pPr>
              <a:defRPr sz="23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dirty="0" smtClean="0">
                <a:solidFill>
                  <a:srgbClr val="C00000"/>
                </a:solidFill>
                <a:latin typeface="Times New Roman" pitchFamily="18" charset="0"/>
                <a:cs typeface="Times New Roman" pitchFamily="18" charset="0"/>
              </a:rPr>
              <a:t>                      </a:t>
            </a:r>
            <a:r>
              <a:rPr lang="en-US" altLang="en-US" b="1" dirty="0" smtClean="0">
                <a:solidFill>
                  <a:srgbClr val="C00000"/>
                </a:solidFill>
                <a:latin typeface="Times New Roman" pitchFamily="18" charset="0"/>
                <a:cs typeface="Times New Roman" pitchFamily="18" charset="0"/>
              </a:rPr>
              <a:t>ĐỒNG </a:t>
            </a:r>
            <a:r>
              <a:rPr lang="en-US" altLang="en-US" b="1" dirty="0">
                <a:solidFill>
                  <a:srgbClr val="C00000"/>
                </a:solidFill>
                <a:latin typeface="Times New Roman" pitchFamily="18" charset="0"/>
                <a:cs typeface="Times New Roman" pitchFamily="18" charset="0"/>
              </a:rPr>
              <a:t>CHÍ  </a:t>
            </a:r>
            <a:r>
              <a:rPr lang="en-US" altLang="en-US" dirty="0" smtClean="0">
                <a:solidFill>
                  <a:srgbClr val="C00000"/>
                </a:solidFill>
                <a:latin typeface="Times New Roman" pitchFamily="18" charset="0"/>
                <a:cs typeface="Times New Roman" pitchFamily="18" charset="0"/>
              </a:rPr>
              <a:t>(</a:t>
            </a:r>
            <a:r>
              <a:rPr lang="en-US" altLang="en-US" dirty="0" err="1" smtClean="0">
                <a:solidFill>
                  <a:srgbClr val="C00000"/>
                </a:solidFill>
                <a:latin typeface="Times New Roman" pitchFamily="18" charset="0"/>
                <a:cs typeface="Times New Roman" pitchFamily="18" charset="0"/>
              </a:rPr>
              <a:t>Chính</a:t>
            </a:r>
            <a:r>
              <a:rPr lang="en-US" altLang="en-US" dirty="0" smtClean="0">
                <a:solidFill>
                  <a:srgbClr val="C00000"/>
                </a:solidFill>
                <a:latin typeface="Times New Roman" pitchFamily="18" charset="0"/>
                <a:cs typeface="Times New Roman" pitchFamily="18" charset="0"/>
              </a:rPr>
              <a:t> </a:t>
            </a:r>
            <a:r>
              <a:rPr lang="en-US" altLang="en-US" dirty="0" err="1" smtClean="0">
                <a:solidFill>
                  <a:srgbClr val="C00000"/>
                </a:solidFill>
                <a:latin typeface="Times New Roman" pitchFamily="18" charset="0"/>
                <a:cs typeface="Times New Roman" pitchFamily="18" charset="0"/>
              </a:rPr>
              <a:t>Hữu</a:t>
            </a:r>
            <a:r>
              <a:rPr lang="en-US" altLang="en-US" dirty="0">
                <a:solidFill>
                  <a:srgbClr val="C00000"/>
                </a:solidFill>
                <a:latin typeface="Times New Roman" pitchFamily="18" charset="0"/>
                <a:cs typeface="Times New Roman" pitchFamily="18" charset="0"/>
              </a:rPr>
              <a:t>)</a:t>
            </a:r>
          </a:p>
        </p:txBody>
      </p:sp>
    </p:spTree>
    <p:extLst>
      <p:ext uri="{BB962C8B-B14F-4D97-AF65-F5344CB8AC3E}">
        <p14:creationId xmlns:p14="http://schemas.microsoft.com/office/powerpoint/2010/main" val="4283847574"/>
      </p:ext>
    </p:extLst>
  </p:cSld>
  <p:clrMapOvr>
    <a:masterClrMapping/>
  </p:clrMapOvr>
  <p:transition spd="slow">
    <p:cover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3495">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42" presetClass="entr" presetSubtype="0" fill="hold" nodeType="clickEffect">
                                  <p:stCondLst>
                                    <p:cond delay="0"/>
                                  </p:stCondLst>
                                  <p:childTnLst>
                                    <p:set>
                                      <p:cBhvr>
                                        <p:cTn id="23" dur="1" fill="hold">
                                          <p:stCondLst>
                                            <p:cond delay="0"/>
                                          </p:stCondLst>
                                        </p:cTn>
                                        <p:tgtEl>
                                          <p:spTgt spid="63495">
                                            <p:txEl>
                                              <p:pRg st="4" end="4"/>
                                            </p:txEl>
                                          </p:spTgt>
                                        </p:tgtEl>
                                        <p:attrNameLst>
                                          <p:attrName>style.visibility</p:attrName>
                                        </p:attrNameLst>
                                      </p:cBhvr>
                                      <p:to>
                                        <p:strVal val="visible"/>
                                      </p:to>
                                    </p:set>
                                    <p:animEffect transition="in" filter="fade">
                                      <p:cBhvr>
                                        <p:cTn id="24" dur="1000"/>
                                        <p:tgtEl>
                                          <p:spTgt spid="63495">
                                            <p:txEl>
                                              <p:pRg st="4" end="4"/>
                                            </p:txEl>
                                          </p:spTgt>
                                        </p:tgtEl>
                                      </p:cBhvr>
                                    </p:animEffect>
                                    <p:anim calcmode="lin" valueType="num">
                                      <p:cBhvr>
                                        <p:cTn id="25" dur="1000" fill="hold"/>
                                        <p:tgtEl>
                                          <p:spTgt spid="63495">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6349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1"/>
          <p:cNvSpPr>
            <a:spLocks noChangeArrowheads="1"/>
          </p:cNvSpPr>
          <p:nvPr/>
        </p:nvSpPr>
        <p:spPr bwMode="auto">
          <a:xfrm>
            <a:off x="50800" y="584200"/>
            <a:ext cx="4572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tabLst>
                <a:tab pos="5862638" algn="r"/>
              </a:tabLst>
            </a:pPr>
            <a:r>
              <a:rPr lang="de-DE" altLang="en-US" b="1">
                <a:solidFill>
                  <a:srgbClr val="000000"/>
                </a:solidFill>
                <a:latin typeface="Times New Roman" pitchFamily="18" charset="0"/>
                <a:cs typeface="Times New Roman" pitchFamily="18" charset="0"/>
              </a:rPr>
              <a:t>I. Tìm hiểu chung.</a:t>
            </a:r>
            <a:endParaRPr lang="en-US" altLang="en-US">
              <a:solidFill>
                <a:srgbClr val="000000"/>
              </a:solidFill>
              <a:latin typeface="Times New Roman" pitchFamily="18" charset="0"/>
              <a:cs typeface="Times New Roman" pitchFamily="18" charset="0"/>
            </a:endParaRPr>
          </a:p>
          <a:p>
            <a:pPr algn="just" eaLnBrk="1" hangingPunct="1">
              <a:tabLst>
                <a:tab pos="5862638" algn="r"/>
              </a:tabLst>
            </a:pPr>
            <a:r>
              <a:rPr lang="de-DE" altLang="en-US" b="1" i="1" u="sng">
                <a:solidFill>
                  <a:srgbClr val="000000"/>
                </a:solidFill>
                <a:latin typeface="Times New Roman" pitchFamily="18" charset="0"/>
                <a:cs typeface="Times New Roman" pitchFamily="18" charset="0"/>
              </a:rPr>
              <a:t>1. Tác giả</a:t>
            </a:r>
            <a:endParaRPr lang="en-US" altLang="en-US">
              <a:solidFill>
                <a:srgbClr val="000000"/>
              </a:solidFill>
              <a:latin typeface="Times New Roman" pitchFamily="18" charset="0"/>
              <a:cs typeface="Times New Roman" pitchFamily="18" charset="0"/>
            </a:endParaRPr>
          </a:p>
          <a:p>
            <a:pPr algn="just" eaLnBrk="1" hangingPunct="1">
              <a:tabLst>
                <a:tab pos="5862638" algn="r"/>
              </a:tabLst>
            </a:pPr>
            <a:r>
              <a:rPr lang="de-DE" altLang="en-US" b="1" i="1" u="sng">
                <a:solidFill>
                  <a:srgbClr val="000000"/>
                </a:solidFill>
                <a:latin typeface="Times New Roman" pitchFamily="18" charset="0"/>
                <a:cs typeface="Times New Roman" pitchFamily="18" charset="0"/>
              </a:rPr>
              <a:t>2. Tác phẩm:</a:t>
            </a:r>
            <a:endParaRPr lang="en-US" altLang="en-US">
              <a:solidFill>
                <a:srgbClr val="000000"/>
              </a:solidFill>
              <a:latin typeface="Times New Roman" pitchFamily="18" charset="0"/>
              <a:cs typeface="Times New Roman" pitchFamily="18" charset="0"/>
            </a:endParaRPr>
          </a:p>
        </p:txBody>
      </p:sp>
      <p:cxnSp>
        <p:nvCxnSpPr>
          <p:cNvPr id="4" name="Straight Connector 3"/>
          <p:cNvCxnSpPr/>
          <p:nvPr/>
        </p:nvCxnSpPr>
        <p:spPr>
          <a:xfrm>
            <a:off x="4386263" y="584200"/>
            <a:ext cx="0" cy="6273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1685" name="Rectangle 2"/>
          <p:cNvSpPr>
            <a:spLocks noChangeArrowheads="1"/>
          </p:cNvSpPr>
          <p:nvPr/>
        </p:nvSpPr>
        <p:spPr bwMode="auto">
          <a:xfrm>
            <a:off x="80963" y="1397000"/>
            <a:ext cx="43688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tabLst>
                <a:tab pos="5862638" algn="r"/>
              </a:tabLst>
            </a:pPr>
            <a:r>
              <a:rPr lang="fr-FR" altLang="en-US" b="1">
                <a:solidFill>
                  <a:srgbClr val="000000"/>
                </a:solidFill>
                <a:latin typeface="Times New Roman" pitchFamily="18" charset="0"/>
                <a:cs typeface="Times New Roman" pitchFamily="18" charset="0"/>
              </a:rPr>
              <a:t>II. Đọc- hiểu văn bản</a:t>
            </a:r>
            <a:endParaRPr lang="en-US" altLang="en-US">
              <a:solidFill>
                <a:srgbClr val="000000"/>
              </a:solidFill>
              <a:latin typeface="Times New Roman" pitchFamily="18" charset="0"/>
              <a:cs typeface="Times New Roman" pitchFamily="18" charset="0"/>
            </a:endParaRPr>
          </a:p>
          <a:p>
            <a:pPr algn="just" eaLnBrk="1" hangingPunct="1">
              <a:tabLst>
                <a:tab pos="5862638" algn="r"/>
              </a:tabLst>
            </a:pPr>
            <a:r>
              <a:rPr lang="de-DE" altLang="en-US" b="1" i="1" u="sng">
                <a:solidFill>
                  <a:srgbClr val="000000"/>
                </a:solidFill>
                <a:latin typeface="Times New Roman" pitchFamily="18" charset="0"/>
                <a:cs typeface="Times New Roman" pitchFamily="18" charset="0"/>
              </a:rPr>
              <a:t>1  Cơ sở  của  tình đồng chí.</a:t>
            </a:r>
            <a:endParaRPr lang="en-US" altLang="en-US">
              <a:solidFill>
                <a:srgbClr val="000000"/>
              </a:solidFill>
              <a:latin typeface="Times New Roman" pitchFamily="18" charset="0"/>
              <a:cs typeface="Times New Roman" pitchFamily="18" charset="0"/>
            </a:endParaRPr>
          </a:p>
          <a:p>
            <a:pPr algn="just" eaLnBrk="1" hangingPunct="1">
              <a:tabLst>
                <a:tab pos="5862638" algn="r"/>
              </a:tabLst>
            </a:pPr>
            <a:r>
              <a:rPr lang="fr-FR" altLang="en-US">
                <a:solidFill>
                  <a:srgbClr val="000000"/>
                </a:solidFill>
                <a:latin typeface="Times New Roman" pitchFamily="18" charset="0"/>
                <a:cs typeface="Times New Roman" pitchFamily="18" charset="0"/>
              </a:rPr>
              <a:t>-&gt;Từ chỗ xa lạ-&gt; thân quen -&gt; tri kỉ -&gt; đồng chí</a:t>
            </a:r>
            <a:r>
              <a:rPr lang="en-US" altLang="en-US">
                <a:solidFill>
                  <a:srgbClr val="000000"/>
                </a:solidFill>
                <a:latin typeface="Times New Roman" pitchFamily="18" charset="0"/>
                <a:cs typeface="Times New Roman" pitchFamily="18" charset="0"/>
              </a:rPr>
              <a:t> </a:t>
            </a:r>
            <a:r>
              <a:rPr lang="fr-FR" altLang="en-US">
                <a:solidFill>
                  <a:srgbClr val="000000"/>
                </a:solidFill>
                <a:latin typeface="Times New Roman" pitchFamily="18" charset="0"/>
                <a:cs typeface="Times New Roman" pitchFamily="18" charset="0"/>
              </a:rPr>
              <a:t>=&gt; Cơ sở vững chắc, thiêng liêng, cao đẹp. </a:t>
            </a:r>
            <a:endParaRPr lang="en-US" altLang="en-US">
              <a:solidFill>
                <a:srgbClr val="000000"/>
              </a:solidFill>
              <a:latin typeface="Times New Roman" pitchFamily="18" charset="0"/>
              <a:cs typeface="Times New Roman" pitchFamily="18" charset="0"/>
            </a:endParaRPr>
          </a:p>
        </p:txBody>
      </p:sp>
      <p:sp>
        <p:nvSpPr>
          <p:cNvPr id="71686" name="Rectangle 4"/>
          <p:cNvSpPr>
            <a:spLocks noChangeArrowheads="1"/>
          </p:cNvSpPr>
          <p:nvPr/>
        </p:nvSpPr>
        <p:spPr bwMode="auto">
          <a:xfrm>
            <a:off x="33338" y="2790825"/>
            <a:ext cx="4335462"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lnSpc>
                <a:spcPct val="115000"/>
              </a:lnSpc>
              <a:tabLst>
                <a:tab pos="5862638" algn="r"/>
              </a:tabLst>
            </a:pPr>
            <a:r>
              <a:rPr lang="fr-FR" altLang="en-US">
                <a:solidFill>
                  <a:srgbClr val="000000"/>
                </a:solidFill>
                <a:latin typeface="Times New Roman" pitchFamily="18" charset="0"/>
                <a:cs typeface="Times New Roman" pitchFamily="18" charset="0"/>
              </a:rPr>
              <a:t>* Câu thơ  thứ 7</a:t>
            </a:r>
            <a:endParaRPr lang="en-US" altLang="en-US" sz="1400">
              <a:solidFill>
                <a:srgbClr val="000000"/>
              </a:solidFill>
              <a:latin typeface="Calibri" pitchFamily="34" charset="0"/>
              <a:ea typeface="Calibri" pitchFamily="34" charset="0"/>
              <a:cs typeface="Times New Roman" pitchFamily="18" charset="0"/>
            </a:endParaRPr>
          </a:p>
        </p:txBody>
      </p:sp>
      <p:sp>
        <p:nvSpPr>
          <p:cNvPr id="71687" name="Rectangle 5"/>
          <p:cNvSpPr>
            <a:spLocks noChangeArrowheads="1"/>
          </p:cNvSpPr>
          <p:nvPr/>
        </p:nvSpPr>
        <p:spPr bwMode="auto">
          <a:xfrm>
            <a:off x="33338" y="3003550"/>
            <a:ext cx="4368800" cy="353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lnSpc>
                <a:spcPct val="115000"/>
              </a:lnSpc>
              <a:tabLst>
                <a:tab pos="5862638" algn="r"/>
              </a:tabLst>
            </a:pPr>
            <a:r>
              <a:rPr lang="fr-FR" altLang="en-US" b="1" i="1" u="sng">
                <a:solidFill>
                  <a:srgbClr val="000000"/>
                </a:solidFill>
                <a:latin typeface="Times New Roman" pitchFamily="18" charset="0"/>
                <a:cs typeface="Times New Roman" pitchFamily="18" charset="0"/>
              </a:rPr>
              <a:t>2. Những biểu hiện  của tình đồng chí</a:t>
            </a:r>
            <a:endParaRPr lang="en-US" altLang="en-US" sz="1400">
              <a:solidFill>
                <a:srgbClr val="000000"/>
              </a:solidFill>
              <a:latin typeface="Calibri" pitchFamily="34" charset="0"/>
              <a:ea typeface="Calibri" pitchFamily="34" charset="0"/>
              <a:cs typeface="Times New Roman" pitchFamily="18" charset="0"/>
            </a:endParaRPr>
          </a:p>
          <a:p>
            <a:pPr algn="just" eaLnBrk="1" hangingPunct="1">
              <a:lnSpc>
                <a:spcPct val="115000"/>
              </a:lnSpc>
              <a:tabLst>
                <a:tab pos="5862638" algn="r"/>
              </a:tabLst>
            </a:pPr>
            <a:r>
              <a:rPr lang="fr-FR" altLang="en-US">
                <a:solidFill>
                  <a:srgbClr val="000000"/>
                </a:solidFill>
                <a:latin typeface="Times New Roman" pitchFamily="18" charset="0"/>
                <a:cs typeface="Times New Roman" pitchFamily="18" charset="0"/>
              </a:rPr>
              <a:t>- Cảm thông sâu xa những tâm tư, nỗi lòng của nhau : yêu gia đình, quê hương nhưng sẵn sàng hy sinh tình nhà vì việc nước</a:t>
            </a:r>
            <a:endParaRPr lang="en-US" altLang="en-US" sz="1400">
              <a:solidFill>
                <a:srgbClr val="000000"/>
              </a:solidFill>
              <a:latin typeface="Calibri" pitchFamily="34" charset="0"/>
            </a:endParaRPr>
          </a:p>
          <a:p>
            <a:pPr algn="just" eaLnBrk="1" hangingPunct="1">
              <a:tabLst>
                <a:tab pos="5862638" algn="r"/>
              </a:tabLst>
            </a:pPr>
            <a:r>
              <a:rPr lang="fr-FR" altLang="en-US">
                <a:solidFill>
                  <a:srgbClr val="000000"/>
                </a:solidFill>
                <a:latin typeface="Times New Roman" pitchFamily="18" charset="0"/>
                <a:cs typeface="Times New Roman" pitchFamily="18" charset="0"/>
              </a:rPr>
              <a:t> - Chia sẻ cảm thông với nhau nỗi đau về mặt thể xác</a:t>
            </a:r>
            <a:endParaRPr lang="en-US" altLang="en-US" sz="1400">
              <a:solidFill>
                <a:srgbClr val="000000"/>
              </a:solidFill>
              <a:latin typeface="Calibri" pitchFamily="34" charset="0"/>
            </a:endParaRPr>
          </a:p>
          <a:p>
            <a:pPr algn="just" eaLnBrk="1" hangingPunct="1">
              <a:tabLst>
                <a:tab pos="5862638" algn="r"/>
              </a:tabLst>
            </a:pPr>
            <a:r>
              <a:rPr lang="fr-FR" altLang="en-US">
                <a:solidFill>
                  <a:srgbClr val="000000"/>
                </a:solidFill>
                <a:latin typeface="Times New Roman" pitchFamily="18" charset="0"/>
                <a:cs typeface="Times New Roman" pitchFamily="18" charset="0"/>
              </a:rPr>
              <a:t> -  Cùng nhau chia sẻ gian lao, thiếu thốn của cuộc đời người lính bằng tinh thần lạc quan. </a:t>
            </a:r>
            <a:endParaRPr lang="en-US" altLang="en-US" sz="1600">
              <a:solidFill>
                <a:srgbClr val="000000"/>
              </a:solidFill>
              <a:latin typeface="Times New Roman" pitchFamily="18" charset="0"/>
              <a:cs typeface="Times New Roman" pitchFamily="18" charset="0"/>
            </a:endParaRPr>
          </a:p>
          <a:p>
            <a:pPr algn="just" eaLnBrk="1" hangingPunct="1">
              <a:tabLst>
                <a:tab pos="5862638" algn="r"/>
              </a:tabLst>
            </a:pPr>
            <a:r>
              <a:rPr lang="nb-NO" altLang="en-US">
                <a:solidFill>
                  <a:srgbClr val="000000"/>
                </a:solidFill>
                <a:latin typeface="Times New Roman" pitchFamily="18" charset="0"/>
                <a:cs typeface="Times New Roman" pitchFamily="18" charset="0"/>
              </a:rPr>
              <a:t>- Họ truyền cho nhau hơi ấm, tình thương và sức mạnh từ những đôi bàn tay nắm chặt để vượt qua mọi thử thách</a:t>
            </a:r>
            <a:endParaRPr lang="en-US" altLang="en-US" sz="1600">
              <a:solidFill>
                <a:srgbClr val="000000"/>
              </a:solidFill>
              <a:latin typeface="Times New Roman" pitchFamily="18" charset="0"/>
              <a:cs typeface="Times New Roman" pitchFamily="18" charset="0"/>
            </a:endParaRPr>
          </a:p>
          <a:p>
            <a:pPr algn="just" eaLnBrk="1" hangingPunct="1">
              <a:lnSpc>
                <a:spcPct val="115000"/>
              </a:lnSpc>
              <a:tabLst>
                <a:tab pos="5862638" algn="r"/>
              </a:tabLst>
            </a:pPr>
            <a:endParaRPr lang="en-US" altLang="en-US" sz="1400">
              <a:solidFill>
                <a:srgbClr val="000000"/>
              </a:solidFill>
              <a:latin typeface="Calibri" pitchFamily="34" charset="0"/>
            </a:endParaRPr>
          </a:p>
        </p:txBody>
      </p:sp>
      <p:sp>
        <p:nvSpPr>
          <p:cNvPr id="64520" name="Rectangle 9"/>
          <p:cNvSpPr>
            <a:spLocks noChangeArrowheads="1"/>
          </p:cNvSpPr>
          <p:nvPr/>
        </p:nvSpPr>
        <p:spPr bwMode="auto">
          <a:xfrm>
            <a:off x="4368800" y="581025"/>
            <a:ext cx="47498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tabLst>
                <a:tab pos="5862638" algn="r"/>
              </a:tabLst>
            </a:pPr>
            <a:r>
              <a:rPr lang="nb-NO" altLang="en-US">
                <a:solidFill>
                  <a:srgbClr val="000000"/>
                </a:solidFill>
                <a:latin typeface="Times New Roman" pitchFamily="18" charset="0"/>
                <a:cs typeface="Times New Roman" pitchFamily="18" charset="0"/>
              </a:rPr>
              <a:t>* Nghệ thuật: </a:t>
            </a:r>
            <a:endParaRPr lang="en-US" altLang="en-US" sz="1600">
              <a:solidFill>
                <a:srgbClr val="000000"/>
              </a:solidFill>
              <a:latin typeface="Times New Roman" pitchFamily="18" charset="0"/>
              <a:cs typeface="Times New Roman" pitchFamily="18" charset="0"/>
            </a:endParaRPr>
          </a:p>
          <a:p>
            <a:pPr algn="just" eaLnBrk="1" hangingPunct="1">
              <a:tabLst>
                <a:tab pos="5862638" algn="r"/>
              </a:tabLst>
            </a:pPr>
            <a:r>
              <a:rPr lang="nb-NO" altLang="en-US">
                <a:solidFill>
                  <a:srgbClr val="000000"/>
                </a:solidFill>
                <a:latin typeface="Times New Roman" pitchFamily="18" charset="0"/>
                <a:cs typeface="Times New Roman" pitchFamily="18" charset="0"/>
              </a:rPr>
              <a:t>- Nhân hóa, liệt kê, đối xứng</a:t>
            </a:r>
            <a:endParaRPr lang="en-US" altLang="en-US" sz="1600">
              <a:solidFill>
                <a:srgbClr val="000000"/>
              </a:solidFill>
              <a:latin typeface="Times New Roman" pitchFamily="18" charset="0"/>
              <a:cs typeface="Times New Roman" pitchFamily="18" charset="0"/>
            </a:endParaRPr>
          </a:p>
          <a:p>
            <a:pPr eaLnBrk="1" hangingPunct="1">
              <a:tabLst>
                <a:tab pos="5862638" algn="r"/>
              </a:tabLst>
            </a:pPr>
            <a:r>
              <a:rPr lang="nb-NO" altLang="en-US">
                <a:solidFill>
                  <a:srgbClr val="000000"/>
                </a:solidFill>
                <a:latin typeface="Times New Roman" pitchFamily="18" charset="0"/>
                <a:cs typeface="Times New Roman" pitchFamily="18" charset="0"/>
              </a:rPr>
              <a:t> - Hình ảnh thơ chân thực, bình dị, tự nhiên,  giàu sức gợi</a:t>
            </a:r>
            <a:endParaRPr lang="en-US" altLang="en-US" sz="1600">
              <a:solidFill>
                <a:srgbClr val="000000"/>
              </a:solidFill>
              <a:latin typeface="Times New Roman" pitchFamily="18" charset="0"/>
              <a:cs typeface="Times New Roman" pitchFamily="18" charset="0"/>
            </a:endParaRPr>
          </a:p>
          <a:p>
            <a:pPr algn="just" eaLnBrk="1" hangingPunct="1">
              <a:tabLst>
                <a:tab pos="5862638" algn="r"/>
              </a:tabLst>
            </a:pPr>
            <a:r>
              <a:rPr lang="nb-NO" altLang="en-US">
                <a:solidFill>
                  <a:srgbClr val="000000"/>
                </a:solidFill>
                <a:latin typeface="Times New Roman" pitchFamily="18" charset="0"/>
                <a:cs typeface="Times New Roman" pitchFamily="18" charset="0"/>
              </a:rPr>
              <a:t> </a:t>
            </a:r>
            <a:endParaRPr lang="en-US" altLang="en-US" sz="1600">
              <a:solidFill>
                <a:srgbClr val="000000"/>
              </a:solidFill>
              <a:latin typeface="Times New Roman" pitchFamily="18" charset="0"/>
              <a:cs typeface="Times New Roman" pitchFamily="18" charset="0"/>
            </a:endParaRPr>
          </a:p>
        </p:txBody>
      </p:sp>
      <p:sp>
        <p:nvSpPr>
          <p:cNvPr id="64521" name="Rectangle 7"/>
          <p:cNvSpPr>
            <a:spLocks noChangeArrowheads="1"/>
          </p:cNvSpPr>
          <p:nvPr/>
        </p:nvSpPr>
        <p:spPr bwMode="auto">
          <a:xfrm>
            <a:off x="4457700" y="2136775"/>
            <a:ext cx="4838700"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en-US" sz="2400" i="1" dirty="0" err="1">
                <a:solidFill>
                  <a:srgbClr val="C00000"/>
                </a:solidFill>
                <a:latin typeface="Times New Roman" pitchFamily="18" charset="0"/>
              </a:rPr>
              <a:t>Ruộng</a:t>
            </a:r>
            <a:r>
              <a:rPr lang="en-US" altLang="en-US" sz="2400" i="1" dirty="0">
                <a:solidFill>
                  <a:srgbClr val="C00000"/>
                </a:solidFill>
                <a:latin typeface="Times New Roman" pitchFamily="18" charset="0"/>
              </a:rPr>
              <a:t> </a:t>
            </a:r>
            <a:r>
              <a:rPr lang="en-US" altLang="en-US" sz="2400" i="1" dirty="0" err="1">
                <a:solidFill>
                  <a:srgbClr val="C00000"/>
                </a:solidFill>
                <a:latin typeface="Times New Roman" pitchFamily="18" charset="0"/>
              </a:rPr>
              <a:t>nương</a:t>
            </a:r>
            <a:r>
              <a:rPr lang="en-US" altLang="en-US" sz="2400" i="1" dirty="0">
                <a:solidFill>
                  <a:srgbClr val="C00000"/>
                </a:solidFill>
                <a:latin typeface="Times New Roman" pitchFamily="18" charset="0"/>
              </a:rPr>
              <a:t> </a:t>
            </a:r>
            <a:r>
              <a:rPr lang="en-US" altLang="en-US" sz="2400" i="1" dirty="0" err="1">
                <a:solidFill>
                  <a:srgbClr val="C00000"/>
                </a:solidFill>
                <a:latin typeface="Times New Roman" pitchFamily="18" charset="0"/>
              </a:rPr>
              <a:t>anh</a:t>
            </a:r>
            <a:r>
              <a:rPr lang="en-US" altLang="en-US" sz="2400" i="1" dirty="0">
                <a:solidFill>
                  <a:srgbClr val="C00000"/>
                </a:solidFill>
                <a:latin typeface="Times New Roman" pitchFamily="18" charset="0"/>
              </a:rPr>
              <a:t> </a:t>
            </a:r>
            <a:r>
              <a:rPr lang="en-US" altLang="en-US" sz="2400" i="1" dirty="0" err="1">
                <a:solidFill>
                  <a:srgbClr val="C00000"/>
                </a:solidFill>
                <a:latin typeface="Times New Roman" pitchFamily="18" charset="0"/>
              </a:rPr>
              <a:t>gửi</a:t>
            </a:r>
            <a:r>
              <a:rPr lang="en-US" altLang="en-US" sz="2400" i="1" dirty="0">
                <a:solidFill>
                  <a:srgbClr val="C00000"/>
                </a:solidFill>
                <a:latin typeface="Times New Roman" pitchFamily="18" charset="0"/>
              </a:rPr>
              <a:t> </a:t>
            </a:r>
            <a:r>
              <a:rPr lang="en-US" altLang="en-US" sz="2400" i="1" dirty="0" err="1">
                <a:solidFill>
                  <a:srgbClr val="C00000"/>
                </a:solidFill>
                <a:latin typeface="Times New Roman" pitchFamily="18" charset="0"/>
              </a:rPr>
              <a:t>bạn</a:t>
            </a:r>
            <a:r>
              <a:rPr lang="en-US" altLang="en-US" sz="2400" i="1" dirty="0">
                <a:solidFill>
                  <a:srgbClr val="C00000"/>
                </a:solidFill>
                <a:latin typeface="Times New Roman" pitchFamily="18" charset="0"/>
              </a:rPr>
              <a:t> </a:t>
            </a:r>
            <a:r>
              <a:rPr lang="en-US" altLang="en-US" sz="2400" i="1" dirty="0" err="1">
                <a:solidFill>
                  <a:srgbClr val="C00000"/>
                </a:solidFill>
                <a:latin typeface="Times New Roman" pitchFamily="18" charset="0"/>
              </a:rPr>
              <a:t>thân</a:t>
            </a:r>
            <a:r>
              <a:rPr lang="en-US" altLang="en-US" sz="2400" i="1" dirty="0">
                <a:solidFill>
                  <a:srgbClr val="C00000"/>
                </a:solidFill>
                <a:latin typeface="Times New Roman" pitchFamily="18" charset="0"/>
              </a:rPr>
              <a:t> </a:t>
            </a:r>
            <a:r>
              <a:rPr lang="en-US" altLang="en-US" sz="2400" i="1" dirty="0" err="1">
                <a:solidFill>
                  <a:srgbClr val="C00000"/>
                </a:solidFill>
                <a:latin typeface="Times New Roman" pitchFamily="18" charset="0"/>
              </a:rPr>
              <a:t>cày</a:t>
            </a:r>
            <a:r>
              <a:rPr lang="en-US" altLang="en-US" sz="2400" i="1" dirty="0">
                <a:solidFill>
                  <a:srgbClr val="C00000"/>
                </a:solidFill>
                <a:latin typeface="Times New Roman" pitchFamily="18" charset="0"/>
              </a:rPr>
              <a:t> </a:t>
            </a:r>
            <a:br>
              <a:rPr lang="en-US" altLang="en-US" sz="2400" i="1" dirty="0">
                <a:solidFill>
                  <a:srgbClr val="C00000"/>
                </a:solidFill>
                <a:latin typeface="Times New Roman" pitchFamily="18" charset="0"/>
              </a:rPr>
            </a:br>
            <a:r>
              <a:rPr lang="en-US" altLang="en-US" sz="2400" i="1" dirty="0" err="1">
                <a:solidFill>
                  <a:srgbClr val="C00000"/>
                </a:solidFill>
                <a:latin typeface="Times New Roman" pitchFamily="18" charset="0"/>
              </a:rPr>
              <a:t>Gian</a:t>
            </a:r>
            <a:r>
              <a:rPr lang="en-US" altLang="en-US" sz="2400" i="1" dirty="0">
                <a:solidFill>
                  <a:srgbClr val="C00000"/>
                </a:solidFill>
                <a:latin typeface="Times New Roman" pitchFamily="18" charset="0"/>
              </a:rPr>
              <a:t> </a:t>
            </a:r>
            <a:r>
              <a:rPr lang="en-US" altLang="en-US" sz="2400" i="1" dirty="0" err="1">
                <a:solidFill>
                  <a:srgbClr val="C00000"/>
                </a:solidFill>
                <a:latin typeface="Times New Roman" pitchFamily="18" charset="0"/>
              </a:rPr>
              <a:t>nhà</a:t>
            </a:r>
            <a:r>
              <a:rPr lang="en-US" altLang="en-US" sz="2400" i="1" dirty="0">
                <a:solidFill>
                  <a:srgbClr val="C00000"/>
                </a:solidFill>
                <a:latin typeface="Times New Roman" pitchFamily="18" charset="0"/>
              </a:rPr>
              <a:t> </a:t>
            </a:r>
            <a:r>
              <a:rPr lang="en-US" altLang="en-US" sz="2400" i="1" dirty="0" err="1">
                <a:solidFill>
                  <a:srgbClr val="C00000"/>
                </a:solidFill>
                <a:latin typeface="Times New Roman" pitchFamily="18" charset="0"/>
              </a:rPr>
              <a:t>không</a:t>
            </a:r>
            <a:r>
              <a:rPr lang="en-US" altLang="en-US" sz="2400" i="1" dirty="0">
                <a:solidFill>
                  <a:srgbClr val="C00000"/>
                </a:solidFill>
                <a:latin typeface="Times New Roman" pitchFamily="18" charset="0"/>
              </a:rPr>
              <a:t> </a:t>
            </a:r>
            <a:r>
              <a:rPr lang="en-US" altLang="en-US" sz="2400" i="1" dirty="0" err="1">
                <a:solidFill>
                  <a:srgbClr val="C00000"/>
                </a:solidFill>
                <a:latin typeface="Times New Roman" pitchFamily="18" charset="0"/>
              </a:rPr>
              <a:t>mặc</a:t>
            </a:r>
            <a:r>
              <a:rPr lang="en-US" altLang="en-US" sz="2400" i="1" dirty="0">
                <a:solidFill>
                  <a:srgbClr val="C00000"/>
                </a:solidFill>
                <a:latin typeface="Times New Roman" pitchFamily="18" charset="0"/>
              </a:rPr>
              <a:t> </a:t>
            </a:r>
            <a:r>
              <a:rPr lang="en-US" altLang="en-US" sz="2400" i="1" dirty="0" err="1">
                <a:solidFill>
                  <a:srgbClr val="C00000"/>
                </a:solidFill>
                <a:latin typeface="Times New Roman" pitchFamily="18" charset="0"/>
              </a:rPr>
              <a:t>kệ</a:t>
            </a:r>
            <a:r>
              <a:rPr lang="en-US" altLang="en-US" sz="2400" i="1" dirty="0">
                <a:solidFill>
                  <a:srgbClr val="C00000"/>
                </a:solidFill>
                <a:latin typeface="Times New Roman" pitchFamily="18" charset="0"/>
              </a:rPr>
              <a:t> </a:t>
            </a:r>
            <a:r>
              <a:rPr lang="en-US" altLang="en-US" sz="2400" i="1" dirty="0" err="1">
                <a:solidFill>
                  <a:srgbClr val="C00000"/>
                </a:solidFill>
                <a:latin typeface="Times New Roman" pitchFamily="18" charset="0"/>
              </a:rPr>
              <a:t>gió</a:t>
            </a:r>
            <a:r>
              <a:rPr lang="en-US" altLang="en-US" sz="2400" i="1" dirty="0">
                <a:solidFill>
                  <a:srgbClr val="C00000"/>
                </a:solidFill>
                <a:latin typeface="Times New Roman" pitchFamily="18" charset="0"/>
              </a:rPr>
              <a:t> lung lay </a:t>
            </a:r>
            <a:br>
              <a:rPr lang="en-US" altLang="en-US" sz="2400" i="1" dirty="0">
                <a:solidFill>
                  <a:srgbClr val="C00000"/>
                </a:solidFill>
                <a:latin typeface="Times New Roman" pitchFamily="18" charset="0"/>
              </a:rPr>
            </a:br>
            <a:r>
              <a:rPr lang="en-US" altLang="en-US" sz="2400" i="1" dirty="0" err="1">
                <a:solidFill>
                  <a:srgbClr val="C00000"/>
                </a:solidFill>
                <a:latin typeface="Times New Roman" pitchFamily="18" charset="0"/>
              </a:rPr>
              <a:t>Giếng</a:t>
            </a:r>
            <a:r>
              <a:rPr lang="en-US" altLang="en-US" sz="2400" i="1" dirty="0">
                <a:solidFill>
                  <a:srgbClr val="C00000"/>
                </a:solidFill>
                <a:latin typeface="Times New Roman" pitchFamily="18" charset="0"/>
              </a:rPr>
              <a:t> </a:t>
            </a:r>
            <a:r>
              <a:rPr lang="en-US" altLang="en-US" sz="2400" i="1" dirty="0" err="1">
                <a:solidFill>
                  <a:srgbClr val="C00000"/>
                </a:solidFill>
                <a:latin typeface="Times New Roman" pitchFamily="18" charset="0"/>
              </a:rPr>
              <a:t>nước</a:t>
            </a:r>
            <a:r>
              <a:rPr lang="en-US" altLang="en-US" sz="2400" i="1" dirty="0">
                <a:solidFill>
                  <a:srgbClr val="C00000"/>
                </a:solidFill>
                <a:latin typeface="Times New Roman" pitchFamily="18" charset="0"/>
              </a:rPr>
              <a:t> </a:t>
            </a:r>
            <a:r>
              <a:rPr lang="en-US" altLang="en-US" sz="2400" i="1" dirty="0" err="1">
                <a:solidFill>
                  <a:srgbClr val="C00000"/>
                </a:solidFill>
                <a:latin typeface="Times New Roman" pitchFamily="18" charset="0"/>
              </a:rPr>
              <a:t>gốc</a:t>
            </a:r>
            <a:r>
              <a:rPr lang="en-US" altLang="en-US" sz="2400" i="1" dirty="0">
                <a:solidFill>
                  <a:srgbClr val="C00000"/>
                </a:solidFill>
                <a:latin typeface="Times New Roman" pitchFamily="18" charset="0"/>
              </a:rPr>
              <a:t> </a:t>
            </a:r>
            <a:r>
              <a:rPr lang="en-US" altLang="en-US" sz="2400" i="1" dirty="0" err="1">
                <a:solidFill>
                  <a:srgbClr val="C00000"/>
                </a:solidFill>
                <a:latin typeface="Times New Roman" pitchFamily="18" charset="0"/>
              </a:rPr>
              <a:t>đa</a:t>
            </a:r>
            <a:r>
              <a:rPr lang="en-US" altLang="en-US" sz="2400" i="1" dirty="0">
                <a:solidFill>
                  <a:srgbClr val="C00000"/>
                </a:solidFill>
                <a:latin typeface="Times New Roman" pitchFamily="18" charset="0"/>
              </a:rPr>
              <a:t> </a:t>
            </a:r>
            <a:r>
              <a:rPr lang="en-US" altLang="en-US" sz="2400" i="1" dirty="0" err="1">
                <a:solidFill>
                  <a:srgbClr val="C00000"/>
                </a:solidFill>
                <a:latin typeface="Times New Roman" pitchFamily="18" charset="0"/>
              </a:rPr>
              <a:t>nhớ</a:t>
            </a:r>
            <a:r>
              <a:rPr lang="en-US" altLang="en-US" sz="2400" i="1" dirty="0">
                <a:solidFill>
                  <a:srgbClr val="C00000"/>
                </a:solidFill>
                <a:latin typeface="Times New Roman" pitchFamily="18" charset="0"/>
              </a:rPr>
              <a:t> </a:t>
            </a:r>
            <a:r>
              <a:rPr lang="en-US" altLang="en-US" sz="2400" i="1" dirty="0" err="1">
                <a:solidFill>
                  <a:srgbClr val="C00000"/>
                </a:solidFill>
                <a:latin typeface="Times New Roman" pitchFamily="18" charset="0"/>
              </a:rPr>
              <a:t>người</a:t>
            </a:r>
            <a:r>
              <a:rPr lang="en-US" altLang="en-US" sz="2400" i="1" dirty="0">
                <a:solidFill>
                  <a:srgbClr val="C00000"/>
                </a:solidFill>
                <a:latin typeface="Times New Roman" pitchFamily="18" charset="0"/>
              </a:rPr>
              <a:t> </a:t>
            </a:r>
            <a:r>
              <a:rPr lang="en-US" altLang="en-US" sz="2400" i="1" dirty="0" err="1">
                <a:solidFill>
                  <a:srgbClr val="C00000"/>
                </a:solidFill>
                <a:latin typeface="Times New Roman" pitchFamily="18" charset="0"/>
              </a:rPr>
              <a:t>ra</a:t>
            </a:r>
            <a:r>
              <a:rPr lang="en-US" altLang="en-US" sz="2400" i="1" dirty="0">
                <a:solidFill>
                  <a:srgbClr val="C00000"/>
                </a:solidFill>
                <a:latin typeface="Times New Roman" pitchFamily="18" charset="0"/>
              </a:rPr>
              <a:t> </a:t>
            </a:r>
            <a:r>
              <a:rPr lang="en-US" altLang="en-US" sz="2400" i="1" dirty="0" err="1">
                <a:solidFill>
                  <a:srgbClr val="C00000"/>
                </a:solidFill>
                <a:latin typeface="Times New Roman" pitchFamily="18" charset="0"/>
              </a:rPr>
              <a:t>lính</a:t>
            </a:r>
            <a:r>
              <a:rPr lang="en-US" altLang="en-US" sz="2400" i="1" dirty="0">
                <a:solidFill>
                  <a:srgbClr val="C00000"/>
                </a:solidFill>
                <a:latin typeface="Times New Roman" pitchFamily="18" charset="0"/>
              </a:rPr>
              <a:t>. </a:t>
            </a:r>
            <a:br>
              <a:rPr lang="en-US" altLang="en-US" sz="2400" i="1" dirty="0">
                <a:solidFill>
                  <a:srgbClr val="C00000"/>
                </a:solidFill>
                <a:latin typeface="Times New Roman" pitchFamily="18" charset="0"/>
              </a:rPr>
            </a:br>
            <a:r>
              <a:rPr lang="en-US" altLang="en-US" sz="2400" i="1" dirty="0" err="1">
                <a:solidFill>
                  <a:srgbClr val="C00000"/>
                </a:solidFill>
                <a:latin typeface="Times New Roman" pitchFamily="18" charset="0"/>
              </a:rPr>
              <a:t>Anh</a:t>
            </a:r>
            <a:r>
              <a:rPr lang="en-US" altLang="en-US" sz="2400" i="1" dirty="0">
                <a:solidFill>
                  <a:srgbClr val="C00000"/>
                </a:solidFill>
                <a:latin typeface="Times New Roman" pitchFamily="18" charset="0"/>
              </a:rPr>
              <a:t> </a:t>
            </a:r>
            <a:r>
              <a:rPr lang="en-US" altLang="en-US" sz="2400" i="1" dirty="0" err="1">
                <a:solidFill>
                  <a:srgbClr val="C00000"/>
                </a:solidFill>
                <a:latin typeface="Times New Roman" pitchFamily="18" charset="0"/>
              </a:rPr>
              <a:t>với</a:t>
            </a:r>
            <a:r>
              <a:rPr lang="en-US" altLang="en-US" sz="2400" i="1" dirty="0">
                <a:solidFill>
                  <a:srgbClr val="C00000"/>
                </a:solidFill>
                <a:latin typeface="Times New Roman" pitchFamily="18" charset="0"/>
              </a:rPr>
              <a:t> </a:t>
            </a:r>
            <a:r>
              <a:rPr lang="en-US" altLang="en-US" sz="2400" i="1" dirty="0" err="1">
                <a:solidFill>
                  <a:srgbClr val="C00000"/>
                </a:solidFill>
                <a:latin typeface="Times New Roman" pitchFamily="18" charset="0"/>
              </a:rPr>
              <a:t>tôi</a:t>
            </a:r>
            <a:r>
              <a:rPr lang="en-US" altLang="en-US" sz="2400" i="1" dirty="0">
                <a:solidFill>
                  <a:srgbClr val="C00000"/>
                </a:solidFill>
                <a:latin typeface="Times New Roman" pitchFamily="18" charset="0"/>
              </a:rPr>
              <a:t> </a:t>
            </a:r>
            <a:r>
              <a:rPr lang="en-US" altLang="en-US" sz="2400" i="1" dirty="0" err="1">
                <a:solidFill>
                  <a:srgbClr val="C00000"/>
                </a:solidFill>
                <a:latin typeface="Times New Roman" pitchFamily="18" charset="0"/>
              </a:rPr>
              <a:t>biết</a:t>
            </a:r>
            <a:r>
              <a:rPr lang="en-US" altLang="en-US" sz="2400" i="1" dirty="0">
                <a:solidFill>
                  <a:srgbClr val="C00000"/>
                </a:solidFill>
                <a:latin typeface="Times New Roman" pitchFamily="18" charset="0"/>
              </a:rPr>
              <a:t> </a:t>
            </a:r>
            <a:r>
              <a:rPr lang="en-US" altLang="en-US" sz="2400" i="1" dirty="0" err="1">
                <a:solidFill>
                  <a:srgbClr val="C00000"/>
                </a:solidFill>
                <a:latin typeface="Times New Roman" pitchFamily="18" charset="0"/>
              </a:rPr>
              <a:t>từng</a:t>
            </a:r>
            <a:r>
              <a:rPr lang="en-US" altLang="en-US" sz="2400" i="1" dirty="0">
                <a:solidFill>
                  <a:srgbClr val="C00000"/>
                </a:solidFill>
                <a:latin typeface="Times New Roman" pitchFamily="18" charset="0"/>
              </a:rPr>
              <a:t> </a:t>
            </a:r>
            <a:r>
              <a:rPr lang="en-US" altLang="en-US" sz="2400" i="1" dirty="0" err="1">
                <a:solidFill>
                  <a:srgbClr val="C00000"/>
                </a:solidFill>
                <a:latin typeface="Times New Roman" pitchFamily="18" charset="0"/>
              </a:rPr>
              <a:t>cơn</a:t>
            </a:r>
            <a:r>
              <a:rPr lang="en-US" altLang="en-US" sz="2400" i="1" dirty="0">
                <a:solidFill>
                  <a:srgbClr val="C00000"/>
                </a:solidFill>
                <a:latin typeface="Times New Roman" pitchFamily="18" charset="0"/>
              </a:rPr>
              <a:t> </a:t>
            </a:r>
            <a:r>
              <a:rPr lang="en-US" altLang="en-US" sz="2400" i="1" dirty="0" err="1">
                <a:solidFill>
                  <a:srgbClr val="C00000"/>
                </a:solidFill>
                <a:latin typeface="Times New Roman" pitchFamily="18" charset="0"/>
              </a:rPr>
              <a:t>ớn</a:t>
            </a:r>
            <a:r>
              <a:rPr lang="en-US" altLang="en-US" sz="2400" i="1" dirty="0">
                <a:solidFill>
                  <a:srgbClr val="C00000"/>
                </a:solidFill>
                <a:latin typeface="Times New Roman" pitchFamily="18" charset="0"/>
              </a:rPr>
              <a:t> </a:t>
            </a:r>
            <a:r>
              <a:rPr lang="en-US" altLang="en-US" sz="2400" i="1" dirty="0" err="1">
                <a:solidFill>
                  <a:srgbClr val="C00000"/>
                </a:solidFill>
                <a:latin typeface="Times New Roman" pitchFamily="18" charset="0"/>
              </a:rPr>
              <a:t>lạnh</a:t>
            </a:r>
            <a:r>
              <a:rPr lang="en-US" altLang="en-US" sz="2400" i="1" dirty="0">
                <a:solidFill>
                  <a:srgbClr val="C00000"/>
                </a:solidFill>
                <a:latin typeface="Times New Roman" pitchFamily="18" charset="0"/>
              </a:rPr>
              <a:t> </a:t>
            </a:r>
            <a:br>
              <a:rPr lang="en-US" altLang="en-US" sz="2400" i="1" dirty="0">
                <a:solidFill>
                  <a:srgbClr val="C00000"/>
                </a:solidFill>
                <a:latin typeface="Times New Roman" pitchFamily="18" charset="0"/>
              </a:rPr>
            </a:br>
            <a:r>
              <a:rPr lang="en-US" altLang="en-US" sz="2400" i="1" dirty="0" err="1">
                <a:solidFill>
                  <a:srgbClr val="C00000"/>
                </a:solidFill>
                <a:latin typeface="Times New Roman" pitchFamily="18" charset="0"/>
              </a:rPr>
              <a:t>Sốt</a:t>
            </a:r>
            <a:r>
              <a:rPr lang="en-US" altLang="en-US" sz="2400" i="1" dirty="0">
                <a:solidFill>
                  <a:srgbClr val="C00000"/>
                </a:solidFill>
                <a:latin typeface="Times New Roman" pitchFamily="18" charset="0"/>
              </a:rPr>
              <a:t> run </a:t>
            </a:r>
            <a:r>
              <a:rPr lang="en-US" altLang="en-US" sz="2400" i="1" dirty="0" err="1">
                <a:solidFill>
                  <a:srgbClr val="C00000"/>
                </a:solidFill>
                <a:latin typeface="Times New Roman" pitchFamily="18" charset="0"/>
              </a:rPr>
              <a:t>người</a:t>
            </a:r>
            <a:r>
              <a:rPr lang="en-US" altLang="en-US" sz="2400" i="1" dirty="0">
                <a:solidFill>
                  <a:srgbClr val="C00000"/>
                </a:solidFill>
                <a:latin typeface="Times New Roman" pitchFamily="18" charset="0"/>
              </a:rPr>
              <a:t> </a:t>
            </a:r>
            <a:r>
              <a:rPr lang="en-US" altLang="en-US" sz="2400" i="1" dirty="0" err="1">
                <a:solidFill>
                  <a:srgbClr val="C00000"/>
                </a:solidFill>
                <a:latin typeface="Times New Roman" pitchFamily="18" charset="0"/>
              </a:rPr>
              <a:t>vừng</a:t>
            </a:r>
            <a:r>
              <a:rPr lang="en-US" altLang="en-US" sz="2400" i="1" dirty="0">
                <a:solidFill>
                  <a:srgbClr val="C00000"/>
                </a:solidFill>
                <a:latin typeface="Times New Roman" pitchFamily="18" charset="0"/>
              </a:rPr>
              <a:t> </a:t>
            </a:r>
            <a:r>
              <a:rPr lang="en-US" altLang="en-US" sz="2400" i="1" dirty="0" err="1">
                <a:solidFill>
                  <a:srgbClr val="C00000"/>
                </a:solidFill>
                <a:latin typeface="Times New Roman" pitchFamily="18" charset="0"/>
              </a:rPr>
              <a:t>trán</a:t>
            </a:r>
            <a:r>
              <a:rPr lang="en-US" altLang="en-US" sz="2400" i="1" dirty="0">
                <a:solidFill>
                  <a:srgbClr val="C00000"/>
                </a:solidFill>
                <a:latin typeface="Times New Roman" pitchFamily="18" charset="0"/>
              </a:rPr>
              <a:t> </a:t>
            </a:r>
            <a:r>
              <a:rPr lang="en-US" altLang="en-US" sz="2400" i="1" dirty="0" err="1">
                <a:solidFill>
                  <a:srgbClr val="C00000"/>
                </a:solidFill>
                <a:latin typeface="Times New Roman" pitchFamily="18" charset="0"/>
              </a:rPr>
              <a:t>ướt</a:t>
            </a:r>
            <a:r>
              <a:rPr lang="en-US" altLang="en-US" sz="2400" i="1" dirty="0">
                <a:solidFill>
                  <a:srgbClr val="C00000"/>
                </a:solidFill>
                <a:latin typeface="Times New Roman" pitchFamily="18" charset="0"/>
              </a:rPr>
              <a:t> </a:t>
            </a:r>
            <a:r>
              <a:rPr lang="en-US" altLang="en-US" sz="2400" i="1" dirty="0" err="1">
                <a:solidFill>
                  <a:srgbClr val="C00000"/>
                </a:solidFill>
                <a:latin typeface="Times New Roman" pitchFamily="18" charset="0"/>
              </a:rPr>
              <a:t>mồ</a:t>
            </a:r>
            <a:r>
              <a:rPr lang="en-US" altLang="en-US" sz="2400" i="1" dirty="0">
                <a:solidFill>
                  <a:srgbClr val="C00000"/>
                </a:solidFill>
                <a:latin typeface="Times New Roman" pitchFamily="18" charset="0"/>
              </a:rPr>
              <a:t> </a:t>
            </a:r>
            <a:r>
              <a:rPr lang="en-US" altLang="en-US" sz="2400" i="1" dirty="0" err="1">
                <a:solidFill>
                  <a:srgbClr val="C00000"/>
                </a:solidFill>
                <a:latin typeface="Times New Roman" pitchFamily="18" charset="0"/>
              </a:rPr>
              <a:t>hôi</a:t>
            </a:r>
            <a:r>
              <a:rPr lang="en-US" altLang="en-US" sz="2400" i="1" dirty="0">
                <a:solidFill>
                  <a:srgbClr val="C00000"/>
                </a:solidFill>
                <a:latin typeface="Times New Roman" pitchFamily="18" charset="0"/>
              </a:rPr>
              <a:t>.        </a:t>
            </a:r>
            <a:r>
              <a:rPr lang="en-US" altLang="en-US" sz="2400" i="1" dirty="0" err="1">
                <a:solidFill>
                  <a:srgbClr val="C00000"/>
                </a:solidFill>
                <a:latin typeface="Times New Roman" pitchFamily="18" charset="0"/>
              </a:rPr>
              <a:t>Áo</a:t>
            </a:r>
            <a:r>
              <a:rPr lang="en-US" altLang="en-US" sz="2400" i="1" dirty="0">
                <a:solidFill>
                  <a:srgbClr val="C00000"/>
                </a:solidFill>
                <a:latin typeface="Times New Roman" pitchFamily="18" charset="0"/>
              </a:rPr>
              <a:t> </a:t>
            </a:r>
            <a:r>
              <a:rPr lang="en-US" altLang="en-US" sz="2400" i="1" dirty="0" err="1">
                <a:solidFill>
                  <a:srgbClr val="C00000"/>
                </a:solidFill>
                <a:latin typeface="Times New Roman" pitchFamily="18" charset="0"/>
              </a:rPr>
              <a:t>anh</a:t>
            </a:r>
            <a:r>
              <a:rPr lang="en-US" altLang="en-US" sz="2400" i="1" dirty="0">
                <a:solidFill>
                  <a:srgbClr val="C00000"/>
                </a:solidFill>
                <a:latin typeface="Times New Roman" pitchFamily="18" charset="0"/>
              </a:rPr>
              <a:t> </a:t>
            </a:r>
            <a:r>
              <a:rPr lang="en-US" altLang="en-US" sz="2400" i="1" dirty="0" err="1">
                <a:solidFill>
                  <a:srgbClr val="C00000"/>
                </a:solidFill>
                <a:latin typeface="Times New Roman" pitchFamily="18" charset="0"/>
              </a:rPr>
              <a:t>rách</a:t>
            </a:r>
            <a:r>
              <a:rPr lang="en-US" altLang="en-US" sz="2400" i="1" dirty="0">
                <a:solidFill>
                  <a:srgbClr val="C00000"/>
                </a:solidFill>
                <a:latin typeface="Times New Roman" pitchFamily="18" charset="0"/>
              </a:rPr>
              <a:t> </a:t>
            </a:r>
            <a:r>
              <a:rPr lang="en-US" altLang="en-US" sz="2400" i="1" dirty="0" err="1">
                <a:solidFill>
                  <a:srgbClr val="C00000"/>
                </a:solidFill>
                <a:latin typeface="Times New Roman" pitchFamily="18" charset="0"/>
              </a:rPr>
              <a:t>vai</a:t>
            </a:r>
            <a:r>
              <a:rPr lang="en-US" altLang="en-US" sz="2400" i="1" dirty="0">
                <a:solidFill>
                  <a:srgbClr val="C00000"/>
                </a:solidFill>
                <a:latin typeface="Times New Roman" pitchFamily="18" charset="0"/>
              </a:rPr>
              <a:t> </a:t>
            </a:r>
            <a:br>
              <a:rPr lang="en-US" altLang="en-US" sz="2400" i="1" dirty="0">
                <a:solidFill>
                  <a:srgbClr val="C00000"/>
                </a:solidFill>
                <a:latin typeface="Times New Roman" pitchFamily="18" charset="0"/>
              </a:rPr>
            </a:br>
            <a:r>
              <a:rPr lang="en-US" altLang="en-US" sz="2400" i="1" dirty="0" err="1">
                <a:solidFill>
                  <a:srgbClr val="C00000"/>
                </a:solidFill>
                <a:latin typeface="Times New Roman" pitchFamily="18" charset="0"/>
              </a:rPr>
              <a:t>Quần</a:t>
            </a:r>
            <a:r>
              <a:rPr lang="en-US" altLang="en-US" sz="2400" i="1" dirty="0">
                <a:solidFill>
                  <a:srgbClr val="C00000"/>
                </a:solidFill>
                <a:latin typeface="Times New Roman" pitchFamily="18" charset="0"/>
              </a:rPr>
              <a:t> </a:t>
            </a:r>
            <a:r>
              <a:rPr lang="en-US" altLang="en-US" sz="2400" i="1" dirty="0" err="1">
                <a:solidFill>
                  <a:srgbClr val="C00000"/>
                </a:solidFill>
                <a:latin typeface="Times New Roman" pitchFamily="18" charset="0"/>
              </a:rPr>
              <a:t>tôi</a:t>
            </a:r>
            <a:r>
              <a:rPr lang="en-US" altLang="en-US" sz="2400" i="1" dirty="0">
                <a:solidFill>
                  <a:srgbClr val="C00000"/>
                </a:solidFill>
                <a:latin typeface="Times New Roman" pitchFamily="18" charset="0"/>
              </a:rPr>
              <a:t> </a:t>
            </a:r>
            <a:r>
              <a:rPr lang="en-US" altLang="en-US" sz="2400" i="1" dirty="0" err="1">
                <a:solidFill>
                  <a:srgbClr val="C00000"/>
                </a:solidFill>
                <a:latin typeface="Times New Roman" pitchFamily="18" charset="0"/>
              </a:rPr>
              <a:t>có</a:t>
            </a:r>
            <a:r>
              <a:rPr lang="en-US" altLang="en-US" sz="2400" i="1" dirty="0">
                <a:solidFill>
                  <a:srgbClr val="C00000"/>
                </a:solidFill>
                <a:latin typeface="Times New Roman" pitchFamily="18" charset="0"/>
              </a:rPr>
              <a:t> </a:t>
            </a:r>
            <a:r>
              <a:rPr lang="en-US" altLang="en-US" sz="2400" i="1" dirty="0" err="1">
                <a:solidFill>
                  <a:srgbClr val="C00000"/>
                </a:solidFill>
                <a:latin typeface="Times New Roman" pitchFamily="18" charset="0"/>
              </a:rPr>
              <a:t>vài</a:t>
            </a:r>
            <a:r>
              <a:rPr lang="en-US" altLang="en-US" sz="2400" i="1" dirty="0">
                <a:solidFill>
                  <a:srgbClr val="C00000"/>
                </a:solidFill>
                <a:latin typeface="Times New Roman" pitchFamily="18" charset="0"/>
              </a:rPr>
              <a:t> </a:t>
            </a:r>
            <a:r>
              <a:rPr lang="en-US" altLang="en-US" sz="2400" i="1" dirty="0" err="1">
                <a:solidFill>
                  <a:srgbClr val="C00000"/>
                </a:solidFill>
                <a:latin typeface="Times New Roman" pitchFamily="18" charset="0"/>
              </a:rPr>
              <a:t>mảnh</a:t>
            </a:r>
            <a:r>
              <a:rPr lang="en-US" altLang="en-US" sz="2400" i="1" dirty="0">
                <a:solidFill>
                  <a:srgbClr val="C00000"/>
                </a:solidFill>
                <a:latin typeface="Times New Roman" pitchFamily="18" charset="0"/>
              </a:rPr>
              <a:t> </a:t>
            </a:r>
            <a:r>
              <a:rPr lang="en-US" altLang="en-US" sz="2400" i="1" dirty="0" err="1">
                <a:solidFill>
                  <a:srgbClr val="C00000"/>
                </a:solidFill>
                <a:latin typeface="Times New Roman" pitchFamily="18" charset="0"/>
              </a:rPr>
              <a:t>vá</a:t>
            </a:r>
            <a:r>
              <a:rPr lang="en-US" altLang="en-US" sz="2400" i="1" dirty="0">
                <a:solidFill>
                  <a:srgbClr val="C00000"/>
                </a:solidFill>
                <a:latin typeface="Times New Roman" pitchFamily="18" charset="0"/>
              </a:rPr>
              <a:t> </a:t>
            </a:r>
            <a:br>
              <a:rPr lang="en-US" altLang="en-US" sz="2400" i="1" dirty="0">
                <a:solidFill>
                  <a:srgbClr val="C00000"/>
                </a:solidFill>
                <a:latin typeface="Times New Roman" pitchFamily="18" charset="0"/>
              </a:rPr>
            </a:br>
            <a:r>
              <a:rPr lang="en-US" altLang="en-US" sz="2400" i="1" dirty="0" err="1">
                <a:solidFill>
                  <a:srgbClr val="C00000"/>
                </a:solidFill>
                <a:latin typeface="Times New Roman" pitchFamily="18" charset="0"/>
              </a:rPr>
              <a:t>Miệng</a:t>
            </a:r>
            <a:r>
              <a:rPr lang="en-US" altLang="en-US" sz="2400" i="1" dirty="0">
                <a:solidFill>
                  <a:srgbClr val="C00000"/>
                </a:solidFill>
                <a:latin typeface="Times New Roman" pitchFamily="18" charset="0"/>
              </a:rPr>
              <a:t> </a:t>
            </a:r>
            <a:r>
              <a:rPr lang="en-US" altLang="en-US" sz="2400" i="1" dirty="0" err="1">
                <a:solidFill>
                  <a:srgbClr val="C00000"/>
                </a:solidFill>
                <a:latin typeface="Times New Roman" pitchFamily="18" charset="0"/>
              </a:rPr>
              <a:t>cười</a:t>
            </a:r>
            <a:r>
              <a:rPr lang="en-US" altLang="en-US" sz="2400" i="1" dirty="0">
                <a:solidFill>
                  <a:srgbClr val="C00000"/>
                </a:solidFill>
                <a:latin typeface="Times New Roman" pitchFamily="18" charset="0"/>
              </a:rPr>
              <a:t> </a:t>
            </a:r>
            <a:r>
              <a:rPr lang="en-US" altLang="en-US" sz="2400" i="1" dirty="0" err="1">
                <a:solidFill>
                  <a:srgbClr val="C00000"/>
                </a:solidFill>
                <a:latin typeface="Times New Roman" pitchFamily="18" charset="0"/>
              </a:rPr>
              <a:t>buốt</a:t>
            </a:r>
            <a:r>
              <a:rPr lang="en-US" altLang="en-US" sz="2400" i="1" dirty="0">
                <a:solidFill>
                  <a:srgbClr val="C00000"/>
                </a:solidFill>
                <a:latin typeface="Times New Roman" pitchFamily="18" charset="0"/>
              </a:rPr>
              <a:t> </a:t>
            </a:r>
            <a:r>
              <a:rPr lang="en-US" altLang="en-US" sz="2400" i="1" dirty="0" err="1">
                <a:solidFill>
                  <a:srgbClr val="C00000"/>
                </a:solidFill>
                <a:latin typeface="Times New Roman" pitchFamily="18" charset="0"/>
              </a:rPr>
              <a:t>giá</a:t>
            </a:r>
            <a:r>
              <a:rPr lang="en-US" altLang="en-US" sz="2400" i="1" dirty="0">
                <a:solidFill>
                  <a:srgbClr val="C00000"/>
                </a:solidFill>
                <a:latin typeface="Times New Roman" pitchFamily="18" charset="0"/>
              </a:rPr>
              <a:t> </a:t>
            </a:r>
            <a:br>
              <a:rPr lang="en-US" altLang="en-US" sz="2400" i="1" dirty="0">
                <a:solidFill>
                  <a:srgbClr val="C00000"/>
                </a:solidFill>
                <a:latin typeface="Times New Roman" pitchFamily="18" charset="0"/>
              </a:rPr>
            </a:br>
            <a:r>
              <a:rPr lang="en-US" altLang="en-US" sz="2400" i="1" dirty="0" err="1">
                <a:solidFill>
                  <a:srgbClr val="C00000"/>
                </a:solidFill>
                <a:latin typeface="Times New Roman" pitchFamily="18" charset="0"/>
              </a:rPr>
              <a:t>Chân</a:t>
            </a:r>
            <a:r>
              <a:rPr lang="en-US" altLang="en-US" sz="2400" i="1" dirty="0">
                <a:solidFill>
                  <a:srgbClr val="C00000"/>
                </a:solidFill>
                <a:latin typeface="Times New Roman" pitchFamily="18" charset="0"/>
              </a:rPr>
              <a:t> </a:t>
            </a:r>
            <a:r>
              <a:rPr lang="en-US" altLang="en-US" sz="2400" i="1" dirty="0" err="1">
                <a:solidFill>
                  <a:srgbClr val="C00000"/>
                </a:solidFill>
                <a:latin typeface="Times New Roman" pitchFamily="18" charset="0"/>
              </a:rPr>
              <a:t>không</a:t>
            </a:r>
            <a:r>
              <a:rPr lang="en-US" altLang="en-US" sz="2400" i="1" dirty="0">
                <a:solidFill>
                  <a:srgbClr val="C00000"/>
                </a:solidFill>
                <a:latin typeface="Times New Roman" pitchFamily="18" charset="0"/>
              </a:rPr>
              <a:t> </a:t>
            </a:r>
            <a:r>
              <a:rPr lang="en-US" altLang="en-US" sz="2400" i="1" dirty="0" err="1">
                <a:solidFill>
                  <a:srgbClr val="C00000"/>
                </a:solidFill>
                <a:latin typeface="Times New Roman" pitchFamily="18" charset="0"/>
              </a:rPr>
              <a:t>giày</a:t>
            </a:r>
            <a:r>
              <a:rPr lang="en-US" altLang="en-US" sz="2400" i="1" dirty="0">
                <a:solidFill>
                  <a:srgbClr val="C00000"/>
                </a:solidFill>
                <a:latin typeface="Times New Roman" pitchFamily="18" charset="0"/>
              </a:rPr>
              <a:t> </a:t>
            </a:r>
            <a:br>
              <a:rPr lang="en-US" altLang="en-US" sz="2400" i="1" dirty="0">
                <a:solidFill>
                  <a:srgbClr val="C00000"/>
                </a:solidFill>
                <a:latin typeface="Times New Roman" pitchFamily="18" charset="0"/>
              </a:rPr>
            </a:br>
            <a:r>
              <a:rPr lang="en-US" altLang="en-US" sz="2400" i="1" dirty="0" err="1">
                <a:solidFill>
                  <a:srgbClr val="C00000"/>
                </a:solidFill>
                <a:latin typeface="Times New Roman" pitchFamily="18" charset="0"/>
              </a:rPr>
              <a:t>Thương</a:t>
            </a:r>
            <a:r>
              <a:rPr lang="en-US" altLang="en-US" sz="2400" i="1" dirty="0">
                <a:solidFill>
                  <a:srgbClr val="C00000"/>
                </a:solidFill>
                <a:latin typeface="Times New Roman" pitchFamily="18" charset="0"/>
              </a:rPr>
              <a:t> </a:t>
            </a:r>
            <a:r>
              <a:rPr lang="en-US" altLang="en-US" sz="2400" i="1" dirty="0" err="1">
                <a:solidFill>
                  <a:srgbClr val="C00000"/>
                </a:solidFill>
                <a:latin typeface="Times New Roman" pitchFamily="18" charset="0"/>
              </a:rPr>
              <a:t>nhau</a:t>
            </a:r>
            <a:r>
              <a:rPr lang="en-US" altLang="en-US" sz="2400" i="1" dirty="0">
                <a:solidFill>
                  <a:srgbClr val="C00000"/>
                </a:solidFill>
                <a:latin typeface="Times New Roman" pitchFamily="18" charset="0"/>
              </a:rPr>
              <a:t> </a:t>
            </a:r>
            <a:r>
              <a:rPr lang="en-US" altLang="en-US" sz="2400" i="1" dirty="0" err="1">
                <a:solidFill>
                  <a:srgbClr val="C00000"/>
                </a:solidFill>
                <a:latin typeface="Times New Roman" pitchFamily="18" charset="0"/>
              </a:rPr>
              <a:t>tay</a:t>
            </a:r>
            <a:r>
              <a:rPr lang="en-US" altLang="en-US" sz="2400" i="1" dirty="0">
                <a:solidFill>
                  <a:srgbClr val="C00000"/>
                </a:solidFill>
                <a:latin typeface="Times New Roman" pitchFamily="18" charset="0"/>
              </a:rPr>
              <a:t> </a:t>
            </a:r>
            <a:r>
              <a:rPr lang="en-US" altLang="en-US" sz="2400" i="1" dirty="0" err="1">
                <a:solidFill>
                  <a:srgbClr val="C00000"/>
                </a:solidFill>
                <a:latin typeface="Times New Roman" pitchFamily="18" charset="0"/>
              </a:rPr>
              <a:t>nắm</a:t>
            </a:r>
            <a:r>
              <a:rPr lang="en-US" altLang="en-US" sz="2400" i="1" dirty="0">
                <a:solidFill>
                  <a:srgbClr val="C00000"/>
                </a:solidFill>
                <a:latin typeface="Times New Roman" pitchFamily="18" charset="0"/>
              </a:rPr>
              <a:t> </a:t>
            </a:r>
            <a:r>
              <a:rPr lang="en-US" altLang="en-US" sz="2400" i="1" dirty="0" err="1">
                <a:solidFill>
                  <a:srgbClr val="C00000"/>
                </a:solidFill>
                <a:latin typeface="Times New Roman" pitchFamily="18" charset="0"/>
              </a:rPr>
              <a:t>lấy</a:t>
            </a:r>
            <a:r>
              <a:rPr lang="en-US" altLang="en-US" sz="2400" i="1" dirty="0">
                <a:solidFill>
                  <a:srgbClr val="C00000"/>
                </a:solidFill>
                <a:latin typeface="Times New Roman" pitchFamily="18" charset="0"/>
              </a:rPr>
              <a:t> </a:t>
            </a:r>
            <a:r>
              <a:rPr lang="en-US" altLang="en-US" sz="2400" i="1" dirty="0" err="1">
                <a:solidFill>
                  <a:srgbClr val="C00000"/>
                </a:solidFill>
                <a:latin typeface="Times New Roman" pitchFamily="18" charset="0"/>
              </a:rPr>
              <a:t>bàn</a:t>
            </a:r>
            <a:r>
              <a:rPr lang="en-US" altLang="en-US" sz="2400" i="1" dirty="0">
                <a:solidFill>
                  <a:srgbClr val="C00000"/>
                </a:solidFill>
                <a:latin typeface="Times New Roman" pitchFamily="18" charset="0"/>
              </a:rPr>
              <a:t> </a:t>
            </a:r>
            <a:r>
              <a:rPr lang="en-US" altLang="en-US" sz="2400" i="1" dirty="0" err="1">
                <a:solidFill>
                  <a:srgbClr val="C00000"/>
                </a:solidFill>
                <a:latin typeface="Times New Roman" pitchFamily="18" charset="0"/>
              </a:rPr>
              <a:t>tay</a:t>
            </a:r>
            <a:endParaRPr lang="en-US" altLang="en-US" sz="2400" i="1" dirty="0">
              <a:solidFill>
                <a:srgbClr val="C00000"/>
              </a:solidFill>
            </a:endParaRPr>
          </a:p>
        </p:txBody>
      </p:sp>
      <p:sp>
        <p:nvSpPr>
          <p:cNvPr id="10" name="TextBox 3"/>
          <p:cNvSpPr txBox="1">
            <a:spLocks noChangeArrowheads="1"/>
          </p:cNvSpPr>
          <p:nvPr/>
        </p:nvSpPr>
        <p:spPr bwMode="auto">
          <a:xfrm>
            <a:off x="0" y="0"/>
            <a:ext cx="9144000" cy="584200"/>
          </a:xfrm>
          <a:prstGeom prst="rect">
            <a:avLst/>
          </a:prstGeom>
          <a:blipFill dpi="0" rotWithShape="1">
            <a:blip r:embed="rId2" cstate="print"/>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700">
                <a:solidFill>
                  <a:schemeClr val="tx1"/>
                </a:solidFill>
                <a:latin typeface="Arial" charset="0"/>
                <a:cs typeface="Arial" charset="0"/>
              </a:defRPr>
            </a:lvl2pPr>
            <a:lvl3pPr>
              <a:defRPr sz="23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dirty="0" smtClean="0">
                <a:solidFill>
                  <a:srgbClr val="C00000"/>
                </a:solidFill>
                <a:latin typeface="Times New Roman" pitchFamily="18" charset="0"/>
                <a:cs typeface="Times New Roman" pitchFamily="18" charset="0"/>
              </a:rPr>
              <a:t>                      </a:t>
            </a:r>
            <a:r>
              <a:rPr lang="en-US" altLang="en-US" b="1" dirty="0" smtClean="0">
                <a:solidFill>
                  <a:srgbClr val="C00000"/>
                </a:solidFill>
                <a:latin typeface="Times New Roman" pitchFamily="18" charset="0"/>
                <a:cs typeface="Times New Roman" pitchFamily="18" charset="0"/>
              </a:rPr>
              <a:t>ĐỒNG </a:t>
            </a:r>
            <a:r>
              <a:rPr lang="en-US" altLang="en-US" b="1" dirty="0">
                <a:solidFill>
                  <a:srgbClr val="C00000"/>
                </a:solidFill>
                <a:latin typeface="Times New Roman" pitchFamily="18" charset="0"/>
                <a:cs typeface="Times New Roman" pitchFamily="18" charset="0"/>
              </a:rPr>
              <a:t>CHÍ  </a:t>
            </a:r>
            <a:r>
              <a:rPr lang="en-US" altLang="en-US" dirty="0" smtClean="0">
                <a:solidFill>
                  <a:srgbClr val="C00000"/>
                </a:solidFill>
                <a:latin typeface="Times New Roman" pitchFamily="18" charset="0"/>
                <a:cs typeface="Times New Roman" pitchFamily="18" charset="0"/>
              </a:rPr>
              <a:t>(</a:t>
            </a:r>
            <a:r>
              <a:rPr lang="en-US" altLang="en-US" dirty="0" err="1" smtClean="0">
                <a:solidFill>
                  <a:srgbClr val="C00000"/>
                </a:solidFill>
                <a:latin typeface="Times New Roman" pitchFamily="18" charset="0"/>
                <a:cs typeface="Times New Roman" pitchFamily="18" charset="0"/>
              </a:rPr>
              <a:t>Chính</a:t>
            </a:r>
            <a:r>
              <a:rPr lang="en-US" altLang="en-US" dirty="0" smtClean="0">
                <a:solidFill>
                  <a:srgbClr val="C00000"/>
                </a:solidFill>
                <a:latin typeface="Times New Roman" pitchFamily="18" charset="0"/>
                <a:cs typeface="Times New Roman" pitchFamily="18" charset="0"/>
              </a:rPr>
              <a:t> </a:t>
            </a:r>
            <a:r>
              <a:rPr lang="en-US" altLang="en-US" dirty="0" err="1" smtClean="0">
                <a:solidFill>
                  <a:srgbClr val="C00000"/>
                </a:solidFill>
                <a:latin typeface="Times New Roman" pitchFamily="18" charset="0"/>
                <a:cs typeface="Times New Roman" pitchFamily="18" charset="0"/>
              </a:rPr>
              <a:t>Hữu</a:t>
            </a:r>
            <a:r>
              <a:rPr lang="en-US" altLang="en-US" dirty="0">
                <a:solidFill>
                  <a:srgbClr val="C00000"/>
                </a:solidFill>
                <a:latin typeface="Times New Roman" pitchFamily="18" charset="0"/>
                <a:cs typeface="Times New Roman" pitchFamily="18" charset="0"/>
              </a:rPr>
              <a:t>)</a:t>
            </a:r>
          </a:p>
        </p:txBody>
      </p:sp>
    </p:spTree>
    <p:extLst>
      <p:ext uri="{BB962C8B-B14F-4D97-AF65-F5344CB8AC3E}">
        <p14:creationId xmlns:p14="http://schemas.microsoft.com/office/powerpoint/2010/main" val="335678615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4521"/>
                                        </p:tgtEl>
                                        <p:attrNameLst>
                                          <p:attrName>style.visibility</p:attrName>
                                        </p:attrNameLst>
                                      </p:cBhvr>
                                      <p:to>
                                        <p:strVal val="visible"/>
                                      </p:to>
                                    </p:set>
                                    <p:animEffect transition="in" filter="wipe(down)">
                                      <p:cBhvr>
                                        <p:cTn id="7" dur="500"/>
                                        <p:tgtEl>
                                          <p:spTgt spid="6452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4520"/>
                                        </p:tgtEl>
                                        <p:attrNameLst>
                                          <p:attrName>style.visibility</p:attrName>
                                        </p:attrNameLst>
                                      </p:cBhvr>
                                      <p:to>
                                        <p:strVal val="visible"/>
                                      </p:to>
                                    </p:set>
                                    <p:animEffect transition="in" filter="circle(in)">
                                      <p:cBhvr>
                                        <p:cTn id="12" dur="2000"/>
                                        <p:tgtEl>
                                          <p:spTgt spid="645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20" grpId="0"/>
      <p:bldP spid="6452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1"/>
          <p:cNvSpPr>
            <a:spLocks noChangeArrowheads="1"/>
          </p:cNvSpPr>
          <p:nvPr/>
        </p:nvSpPr>
        <p:spPr bwMode="auto">
          <a:xfrm>
            <a:off x="50800" y="584200"/>
            <a:ext cx="4572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tabLst>
                <a:tab pos="5862638" algn="r"/>
              </a:tabLst>
            </a:pPr>
            <a:r>
              <a:rPr lang="de-DE" altLang="en-US" b="1">
                <a:solidFill>
                  <a:srgbClr val="000000"/>
                </a:solidFill>
                <a:latin typeface="Times New Roman" pitchFamily="18" charset="0"/>
                <a:cs typeface="Times New Roman" pitchFamily="18" charset="0"/>
              </a:rPr>
              <a:t>I. Tìm hiểu chung.</a:t>
            </a:r>
            <a:endParaRPr lang="en-US" altLang="en-US">
              <a:solidFill>
                <a:srgbClr val="000000"/>
              </a:solidFill>
              <a:latin typeface="Times New Roman" pitchFamily="18" charset="0"/>
              <a:cs typeface="Times New Roman" pitchFamily="18" charset="0"/>
            </a:endParaRPr>
          </a:p>
          <a:p>
            <a:pPr algn="just" eaLnBrk="1" hangingPunct="1">
              <a:tabLst>
                <a:tab pos="5862638" algn="r"/>
              </a:tabLst>
            </a:pPr>
            <a:r>
              <a:rPr lang="de-DE" altLang="en-US" b="1" i="1" u="sng">
                <a:solidFill>
                  <a:srgbClr val="000000"/>
                </a:solidFill>
                <a:latin typeface="Times New Roman" pitchFamily="18" charset="0"/>
                <a:cs typeface="Times New Roman" pitchFamily="18" charset="0"/>
              </a:rPr>
              <a:t>1. Tác giả</a:t>
            </a:r>
            <a:endParaRPr lang="en-US" altLang="en-US">
              <a:solidFill>
                <a:srgbClr val="000000"/>
              </a:solidFill>
              <a:latin typeface="Times New Roman" pitchFamily="18" charset="0"/>
              <a:cs typeface="Times New Roman" pitchFamily="18" charset="0"/>
            </a:endParaRPr>
          </a:p>
          <a:p>
            <a:pPr algn="just" eaLnBrk="1" hangingPunct="1">
              <a:tabLst>
                <a:tab pos="5862638" algn="r"/>
              </a:tabLst>
            </a:pPr>
            <a:r>
              <a:rPr lang="de-DE" altLang="en-US" b="1" i="1" u="sng">
                <a:solidFill>
                  <a:srgbClr val="000000"/>
                </a:solidFill>
                <a:latin typeface="Times New Roman" pitchFamily="18" charset="0"/>
                <a:cs typeface="Times New Roman" pitchFamily="18" charset="0"/>
              </a:rPr>
              <a:t>2. Tác phẩm:</a:t>
            </a:r>
            <a:endParaRPr lang="en-US" altLang="en-US">
              <a:solidFill>
                <a:srgbClr val="000000"/>
              </a:solidFill>
              <a:latin typeface="Times New Roman" pitchFamily="18" charset="0"/>
              <a:cs typeface="Times New Roman" pitchFamily="18" charset="0"/>
            </a:endParaRPr>
          </a:p>
        </p:txBody>
      </p:sp>
      <p:cxnSp>
        <p:nvCxnSpPr>
          <p:cNvPr id="4" name="Straight Connector 3"/>
          <p:cNvCxnSpPr/>
          <p:nvPr/>
        </p:nvCxnSpPr>
        <p:spPr>
          <a:xfrm>
            <a:off x="4386263" y="584200"/>
            <a:ext cx="0" cy="6273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2709" name="Rectangle 2"/>
          <p:cNvSpPr>
            <a:spLocks noChangeArrowheads="1"/>
          </p:cNvSpPr>
          <p:nvPr/>
        </p:nvSpPr>
        <p:spPr bwMode="auto">
          <a:xfrm>
            <a:off x="80963" y="1397000"/>
            <a:ext cx="43688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tabLst>
                <a:tab pos="5862638" algn="r"/>
              </a:tabLst>
            </a:pPr>
            <a:r>
              <a:rPr lang="fr-FR" altLang="en-US" b="1">
                <a:solidFill>
                  <a:srgbClr val="000000"/>
                </a:solidFill>
                <a:latin typeface="Times New Roman" pitchFamily="18" charset="0"/>
                <a:cs typeface="Times New Roman" pitchFamily="18" charset="0"/>
              </a:rPr>
              <a:t>II. Đọc- hiểu văn bản</a:t>
            </a:r>
            <a:endParaRPr lang="en-US" altLang="en-US">
              <a:solidFill>
                <a:srgbClr val="000000"/>
              </a:solidFill>
              <a:latin typeface="Times New Roman" pitchFamily="18" charset="0"/>
              <a:cs typeface="Times New Roman" pitchFamily="18" charset="0"/>
            </a:endParaRPr>
          </a:p>
          <a:p>
            <a:pPr algn="just" eaLnBrk="1" hangingPunct="1">
              <a:tabLst>
                <a:tab pos="5862638" algn="r"/>
              </a:tabLst>
            </a:pPr>
            <a:r>
              <a:rPr lang="de-DE" altLang="en-US" b="1" i="1" u="sng">
                <a:solidFill>
                  <a:srgbClr val="000000"/>
                </a:solidFill>
                <a:latin typeface="Times New Roman" pitchFamily="18" charset="0"/>
                <a:cs typeface="Times New Roman" pitchFamily="18" charset="0"/>
              </a:rPr>
              <a:t>1  Cơ sở  của  tình đồng chí.</a:t>
            </a:r>
            <a:endParaRPr lang="en-US" altLang="en-US">
              <a:solidFill>
                <a:srgbClr val="000000"/>
              </a:solidFill>
              <a:latin typeface="Times New Roman" pitchFamily="18" charset="0"/>
              <a:cs typeface="Times New Roman" pitchFamily="18" charset="0"/>
            </a:endParaRPr>
          </a:p>
          <a:p>
            <a:pPr algn="just" eaLnBrk="1" hangingPunct="1">
              <a:tabLst>
                <a:tab pos="5862638" algn="r"/>
              </a:tabLst>
            </a:pPr>
            <a:r>
              <a:rPr lang="fr-FR" altLang="en-US">
                <a:solidFill>
                  <a:srgbClr val="000000"/>
                </a:solidFill>
                <a:latin typeface="Times New Roman" pitchFamily="18" charset="0"/>
                <a:cs typeface="Times New Roman" pitchFamily="18" charset="0"/>
              </a:rPr>
              <a:t>-  Cùng chung giai cấp : là những người nông dân  mặc áo lính</a:t>
            </a:r>
            <a:endParaRPr lang="en-US" altLang="en-US">
              <a:solidFill>
                <a:srgbClr val="000000"/>
              </a:solidFill>
              <a:latin typeface="Times New Roman" pitchFamily="18" charset="0"/>
              <a:cs typeface="Times New Roman" pitchFamily="18" charset="0"/>
            </a:endParaRPr>
          </a:p>
          <a:p>
            <a:pPr algn="just" eaLnBrk="1" hangingPunct="1">
              <a:tabLst>
                <a:tab pos="5862638" algn="r"/>
              </a:tabLst>
            </a:pPr>
            <a:r>
              <a:rPr lang="fr-FR" altLang="en-US">
                <a:solidFill>
                  <a:srgbClr val="000000"/>
                </a:solidFill>
                <a:latin typeface="Times New Roman" pitchFamily="18" charset="0"/>
                <a:cs typeface="Times New Roman" pitchFamily="18" charset="0"/>
              </a:rPr>
              <a:t>- Cùng chung nhiệm vụ, lí tưởng chiến đấu </a:t>
            </a:r>
            <a:endParaRPr lang="en-US" altLang="en-US">
              <a:solidFill>
                <a:srgbClr val="000000"/>
              </a:solidFill>
              <a:latin typeface="Times New Roman" pitchFamily="18" charset="0"/>
              <a:cs typeface="Times New Roman" pitchFamily="18" charset="0"/>
            </a:endParaRPr>
          </a:p>
          <a:p>
            <a:pPr algn="just" eaLnBrk="1" hangingPunct="1">
              <a:tabLst>
                <a:tab pos="5862638" algn="r"/>
              </a:tabLst>
            </a:pPr>
            <a:r>
              <a:rPr lang="fr-FR" altLang="en-US">
                <a:solidFill>
                  <a:srgbClr val="000000"/>
                </a:solidFill>
                <a:latin typeface="Times New Roman" pitchFamily="18" charset="0"/>
                <a:cs typeface="Times New Roman" pitchFamily="18" charset="0"/>
              </a:rPr>
              <a:t>- Cùng chung khó khăn, thiếu thốn &gt;Từ chỗ xa lạ-&gt; thân quen -&gt; tri kỉ -&gt; đồng chí</a:t>
            </a:r>
            <a:r>
              <a:rPr lang="en-US" altLang="en-US">
                <a:solidFill>
                  <a:srgbClr val="000000"/>
                </a:solidFill>
                <a:latin typeface="Times New Roman" pitchFamily="18" charset="0"/>
                <a:cs typeface="Times New Roman" pitchFamily="18" charset="0"/>
              </a:rPr>
              <a:t> </a:t>
            </a:r>
            <a:r>
              <a:rPr lang="fr-FR" altLang="en-US">
                <a:solidFill>
                  <a:srgbClr val="000000"/>
                </a:solidFill>
                <a:latin typeface="Times New Roman" pitchFamily="18" charset="0"/>
                <a:cs typeface="Times New Roman" pitchFamily="18" charset="0"/>
              </a:rPr>
              <a:t>=&gt; Cơ sở vững chắc, thiêng liêng, cao đẹp. </a:t>
            </a:r>
            <a:endParaRPr lang="en-US" altLang="en-US">
              <a:solidFill>
                <a:srgbClr val="000000"/>
              </a:solidFill>
              <a:latin typeface="Times New Roman" pitchFamily="18" charset="0"/>
              <a:cs typeface="Times New Roman" pitchFamily="18" charset="0"/>
            </a:endParaRPr>
          </a:p>
        </p:txBody>
      </p:sp>
      <p:sp>
        <p:nvSpPr>
          <p:cNvPr id="72710" name="Rectangle 4"/>
          <p:cNvSpPr>
            <a:spLocks noChangeArrowheads="1"/>
          </p:cNvSpPr>
          <p:nvPr/>
        </p:nvSpPr>
        <p:spPr bwMode="auto">
          <a:xfrm>
            <a:off x="0" y="3619500"/>
            <a:ext cx="4335463"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lnSpc>
                <a:spcPct val="115000"/>
              </a:lnSpc>
              <a:tabLst>
                <a:tab pos="5862638" algn="r"/>
              </a:tabLst>
            </a:pPr>
            <a:r>
              <a:rPr lang="fr-FR" altLang="en-US">
                <a:solidFill>
                  <a:srgbClr val="000000"/>
                </a:solidFill>
                <a:latin typeface="Times New Roman" pitchFamily="18" charset="0"/>
                <a:cs typeface="Times New Roman" pitchFamily="18" charset="0"/>
              </a:rPr>
              <a:t>* Câu thơ  thứ 7</a:t>
            </a:r>
          </a:p>
          <a:p>
            <a:pPr algn="just" eaLnBrk="1" hangingPunct="1">
              <a:lnSpc>
                <a:spcPct val="115000"/>
              </a:lnSpc>
              <a:tabLst>
                <a:tab pos="5862638" algn="r"/>
              </a:tabLst>
            </a:pPr>
            <a:r>
              <a:rPr lang="fr-FR" altLang="en-US">
                <a:solidFill>
                  <a:srgbClr val="000000"/>
                </a:solidFill>
                <a:latin typeface="Times New Roman" pitchFamily="18" charset="0"/>
                <a:cs typeface="Times New Roman" pitchFamily="18" charset="0"/>
              </a:rPr>
              <a:t>-  Bản lề nối 2 đoạn thơ.</a:t>
            </a:r>
            <a:endParaRPr lang="en-US" altLang="en-US" sz="1400">
              <a:solidFill>
                <a:srgbClr val="000000"/>
              </a:solidFill>
              <a:latin typeface="Calibri" pitchFamily="34" charset="0"/>
              <a:ea typeface="Calibri" pitchFamily="34" charset="0"/>
              <a:cs typeface="Times New Roman" pitchFamily="18" charset="0"/>
            </a:endParaRPr>
          </a:p>
          <a:p>
            <a:pPr algn="just" eaLnBrk="1" hangingPunct="1">
              <a:lnSpc>
                <a:spcPct val="115000"/>
              </a:lnSpc>
              <a:buFont typeface="Arial" charset="0"/>
              <a:buChar char="•"/>
              <a:tabLst>
                <a:tab pos="5862638" algn="r"/>
              </a:tabLst>
            </a:pPr>
            <a:endParaRPr lang="en-US" altLang="en-US" sz="1400">
              <a:solidFill>
                <a:srgbClr val="000000"/>
              </a:solidFill>
              <a:latin typeface="Calibri" pitchFamily="34" charset="0"/>
              <a:ea typeface="Calibri" pitchFamily="34" charset="0"/>
              <a:cs typeface="Times New Roman" pitchFamily="18" charset="0"/>
            </a:endParaRPr>
          </a:p>
        </p:txBody>
      </p:sp>
      <p:sp>
        <p:nvSpPr>
          <p:cNvPr id="72711" name="Rectangle 5"/>
          <p:cNvSpPr>
            <a:spLocks noChangeArrowheads="1"/>
          </p:cNvSpPr>
          <p:nvPr/>
        </p:nvSpPr>
        <p:spPr bwMode="auto">
          <a:xfrm>
            <a:off x="-7938" y="4167188"/>
            <a:ext cx="4368801" cy="272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lnSpc>
                <a:spcPct val="115000"/>
              </a:lnSpc>
              <a:tabLst>
                <a:tab pos="5862638" algn="r"/>
              </a:tabLst>
            </a:pPr>
            <a:r>
              <a:rPr lang="fr-FR" altLang="en-US" b="1" i="1" u="sng">
                <a:solidFill>
                  <a:srgbClr val="000000"/>
                </a:solidFill>
                <a:latin typeface="Times New Roman" pitchFamily="18" charset="0"/>
                <a:cs typeface="Times New Roman" pitchFamily="18" charset="0"/>
              </a:rPr>
              <a:t>2. Những biểu hiện  của tình đồng chí</a:t>
            </a:r>
            <a:endParaRPr lang="en-US" altLang="en-US" sz="1400">
              <a:solidFill>
                <a:srgbClr val="000000"/>
              </a:solidFill>
              <a:latin typeface="Calibri" pitchFamily="34" charset="0"/>
              <a:ea typeface="Calibri" pitchFamily="34" charset="0"/>
              <a:cs typeface="Times New Roman" pitchFamily="18" charset="0"/>
            </a:endParaRPr>
          </a:p>
          <a:p>
            <a:pPr algn="just" eaLnBrk="1" hangingPunct="1">
              <a:lnSpc>
                <a:spcPct val="115000"/>
              </a:lnSpc>
              <a:tabLst>
                <a:tab pos="5862638" algn="r"/>
              </a:tabLst>
            </a:pPr>
            <a:r>
              <a:rPr lang="fr-FR" altLang="en-US">
                <a:solidFill>
                  <a:srgbClr val="000000"/>
                </a:solidFill>
                <a:latin typeface="Times New Roman" pitchFamily="18" charset="0"/>
                <a:cs typeface="Times New Roman" pitchFamily="18" charset="0"/>
              </a:rPr>
              <a:t>- Cảm thông sâu xa những tâm tư, nỗi lòng của nhau : yêu gia đình, quê hương nhưng sẵn sàng hy sinh tình nhà vì việc nước</a:t>
            </a:r>
            <a:endParaRPr lang="en-US" altLang="en-US" sz="1400">
              <a:solidFill>
                <a:srgbClr val="000000"/>
              </a:solidFill>
              <a:latin typeface="Calibri" pitchFamily="34" charset="0"/>
            </a:endParaRPr>
          </a:p>
          <a:p>
            <a:pPr algn="just" eaLnBrk="1" hangingPunct="1">
              <a:tabLst>
                <a:tab pos="5862638" algn="r"/>
              </a:tabLst>
            </a:pPr>
            <a:r>
              <a:rPr lang="fr-FR" altLang="en-US">
                <a:solidFill>
                  <a:srgbClr val="000000"/>
                </a:solidFill>
                <a:latin typeface="Times New Roman" pitchFamily="18" charset="0"/>
                <a:cs typeface="Times New Roman" pitchFamily="18" charset="0"/>
              </a:rPr>
              <a:t> - Chia sẻ cảm thông với nhau nỗi đau về mặt thể xác</a:t>
            </a:r>
            <a:endParaRPr lang="en-US" altLang="en-US" sz="1400">
              <a:solidFill>
                <a:srgbClr val="000000"/>
              </a:solidFill>
              <a:latin typeface="Calibri" pitchFamily="34" charset="0"/>
            </a:endParaRPr>
          </a:p>
          <a:p>
            <a:pPr algn="just" eaLnBrk="1" hangingPunct="1">
              <a:tabLst>
                <a:tab pos="5862638" algn="r"/>
              </a:tabLst>
            </a:pPr>
            <a:r>
              <a:rPr lang="fr-FR" altLang="en-US">
                <a:solidFill>
                  <a:srgbClr val="000000"/>
                </a:solidFill>
                <a:latin typeface="Times New Roman" pitchFamily="18" charset="0"/>
                <a:cs typeface="Times New Roman" pitchFamily="18" charset="0"/>
              </a:rPr>
              <a:t> -  Cùng nhau chia sẻ gian lao, thiếu thốn của cuộc đời người lính bằng tinh thần lạc quan. </a:t>
            </a:r>
            <a:endParaRPr lang="en-US" altLang="en-US" sz="1600">
              <a:solidFill>
                <a:srgbClr val="000000"/>
              </a:solidFill>
              <a:latin typeface="Times New Roman" pitchFamily="18" charset="0"/>
              <a:cs typeface="Times New Roman" pitchFamily="18" charset="0"/>
            </a:endParaRPr>
          </a:p>
          <a:p>
            <a:pPr algn="just" eaLnBrk="1" hangingPunct="1">
              <a:lnSpc>
                <a:spcPct val="115000"/>
              </a:lnSpc>
              <a:tabLst>
                <a:tab pos="5862638" algn="r"/>
              </a:tabLst>
            </a:pPr>
            <a:endParaRPr lang="en-US" altLang="en-US" sz="1400">
              <a:solidFill>
                <a:srgbClr val="000000"/>
              </a:solidFill>
              <a:latin typeface="Calibri" pitchFamily="34" charset="0"/>
            </a:endParaRPr>
          </a:p>
        </p:txBody>
      </p:sp>
      <p:sp>
        <p:nvSpPr>
          <p:cNvPr id="72712" name="Rectangle 9"/>
          <p:cNvSpPr>
            <a:spLocks noChangeArrowheads="1"/>
          </p:cNvSpPr>
          <p:nvPr/>
        </p:nvSpPr>
        <p:spPr bwMode="auto">
          <a:xfrm>
            <a:off x="4386263" y="611188"/>
            <a:ext cx="47498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tabLst>
                <a:tab pos="5862638" algn="r"/>
              </a:tabLst>
            </a:pPr>
            <a:r>
              <a:rPr lang="nb-NO" altLang="en-US" dirty="0">
                <a:solidFill>
                  <a:srgbClr val="000000"/>
                </a:solidFill>
                <a:latin typeface="Times New Roman" pitchFamily="18" charset="0"/>
                <a:cs typeface="Times New Roman" pitchFamily="18" charset="0"/>
              </a:rPr>
              <a:t>- Họ truyền cho nhau hơi ấm, tình thương và sức mạnh từ những đôi bàn tay nắm chặt để vượt qua mọi thử thách</a:t>
            </a:r>
            <a:endParaRPr lang="en-US" altLang="en-US" sz="1600" dirty="0">
              <a:solidFill>
                <a:srgbClr val="000000"/>
              </a:solidFill>
              <a:latin typeface="Times New Roman" pitchFamily="18" charset="0"/>
              <a:cs typeface="Times New Roman" pitchFamily="18" charset="0"/>
            </a:endParaRPr>
          </a:p>
          <a:p>
            <a:pPr algn="just" eaLnBrk="1" hangingPunct="1">
              <a:tabLst>
                <a:tab pos="5862638" algn="r"/>
              </a:tabLst>
            </a:pPr>
            <a:r>
              <a:rPr lang="nb-NO" altLang="en-US" dirty="0">
                <a:solidFill>
                  <a:srgbClr val="000000"/>
                </a:solidFill>
                <a:latin typeface="Times New Roman" pitchFamily="18" charset="0"/>
                <a:cs typeface="Times New Roman" pitchFamily="18" charset="0"/>
              </a:rPr>
              <a:t>* Nghệ thuật: </a:t>
            </a:r>
            <a:endParaRPr lang="en-US" altLang="en-US" sz="1600" dirty="0">
              <a:solidFill>
                <a:srgbClr val="000000"/>
              </a:solidFill>
              <a:latin typeface="Times New Roman" pitchFamily="18" charset="0"/>
              <a:cs typeface="Times New Roman" pitchFamily="18" charset="0"/>
            </a:endParaRPr>
          </a:p>
          <a:p>
            <a:pPr algn="just" eaLnBrk="1" hangingPunct="1">
              <a:tabLst>
                <a:tab pos="5862638" algn="r"/>
              </a:tabLst>
            </a:pPr>
            <a:r>
              <a:rPr lang="nb-NO" altLang="en-US" dirty="0">
                <a:solidFill>
                  <a:srgbClr val="000000"/>
                </a:solidFill>
                <a:latin typeface="Times New Roman" pitchFamily="18" charset="0"/>
                <a:cs typeface="Times New Roman" pitchFamily="18" charset="0"/>
              </a:rPr>
              <a:t>- Nhân hóa, liệt kê, đối xứng</a:t>
            </a:r>
            <a:endParaRPr lang="en-US" altLang="en-US" sz="1600" dirty="0">
              <a:solidFill>
                <a:srgbClr val="000000"/>
              </a:solidFill>
              <a:latin typeface="Times New Roman" pitchFamily="18" charset="0"/>
              <a:cs typeface="Times New Roman" pitchFamily="18" charset="0"/>
            </a:endParaRPr>
          </a:p>
          <a:p>
            <a:pPr eaLnBrk="1" hangingPunct="1">
              <a:tabLst>
                <a:tab pos="5862638" algn="r"/>
              </a:tabLst>
            </a:pPr>
            <a:r>
              <a:rPr lang="nb-NO" altLang="en-US" dirty="0">
                <a:solidFill>
                  <a:srgbClr val="000000"/>
                </a:solidFill>
                <a:latin typeface="Times New Roman" pitchFamily="18" charset="0"/>
                <a:cs typeface="Times New Roman" pitchFamily="18" charset="0"/>
              </a:rPr>
              <a:t> - Hình ảnh thơ chân thực, bình dị, tự nhiên,  giàu sức gợi</a:t>
            </a:r>
            <a:endParaRPr lang="en-US" altLang="en-US" sz="1600" dirty="0">
              <a:solidFill>
                <a:srgbClr val="000000"/>
              </a:solidFill>
              <a:latin typeface="Times New Roman" pitchFamily="18" charset="0"/>
              <a:cs typeface="Times New Roman" pitchFamily="18" charset="0"/>
            </a:endParaRPr>
          </a:p>
          <a:p>
            <a:pPr algn="just" eaLnBrk="1" hangingPunct="1">
              <a:tabLst>
                <a:tab pos="5862638" algn="r"/>
              </a:tabLst>
            </a:pPr>
            <a:r>
              <a:rPr lang="nb-NO" altLang="en-US" dirty="0">
                <a:solidFill>
                  <a:srgbClr val="000000"/>
                </a:solidFill>
                <a:latin typeface="Times New Roman" pitchFamily="18" charset="0"/>
                <a:cs typeface="Times New Roman" pitchFamily="18" charset="0"/>
              </a:rPr>
              <a:t> </a:t>
            </a:r>
            <a:endParaRPr lang="en-US" altLang="en-US" sz="1600" dirty="0">
              <a:solidFill>
                <a:srgbClr val="000000"/>
              </a:solidFill>
              <a:latin typeface="Times New Roman" pitchFamily="18" charset="0"/>
              <a:cs typeface="Times New Roman" pitchFamily="18" charset="0"/>
            </a:endParaRPr>
          </a:p>
        </p:txBody>
      </p:sp>
      <p:sp>
        <p:nvSpPr>
          <p:cNvPr id="67593" name="Rectangle 6"/>
          <p:cNvSpPr>
            <a:spLocks noChangeArrowheads="1"/>
          </p:cNvSpPr>
          <p:nvPr/>
        </p:nvSpPr>
        <p:spPr bwMode="auto">
          <a:xfrm>
            <a:off x="4440238" y="2727325"/>
            <a:ext cx="4572000"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lnSpc>
                <a:spcPct val="115000"/>
              </a:lnSpc>
              <a:tabLst>
                <a:tab pos="5862638" algn="r"/>
              </a:tabLst>
            </a:pPr>
            <a:r>
              <a:rPr lang="nb-NO" altLang="en-US" b="1" i="1" u="sng">
                <a:solidFill>
                  <a:srgbClr val="000000"/>
                </a:solidFill>
                <a:latin typeface="Times New Roman" pitchFamily="18" charset="0"/>
                <a:cs typeface="Times New Roman" pitchFamily="18" charset="0"/>
              </a:rPr>
              <a:t>3. Bức tranh đẹp về tình đồng chí.</a:t>
            </a:r>
            <a:endParaRPr lang="en-US" altLang="en-US" sz="1400">
              <a:solidFill>
                <a:srgbClr val="000000"/>
              </a:solidFill>
              <a:latin typeface="Calibri" pitchFamily="34" charset="0"/>
              <a:ea typeface="Calibri" pitchFamily="34" charset="0"/>
              <a:cs typeface="Times New Roman" pitchFamily="18" charset="0"/>
            </a:endParaRPr>
          </a:p>
        </p:txBody>
      </p:sp>
      <p:sp>
        <p:nvSpPr>
          <p:cNvPr id="10" name="TextBox 3"/>
          <p:cNvSpPr txBox="1">
            <a:spLocks noChangeArrowheads="1"/>
          </p:cNvSpPr>
          <p:nvPr/>
        </p:nvSpPr>
        <p:spPr bwMode="auto">
          <a:xfrm>
            <a:off x="0" y="0"/>
            <a:ext cx="9144000" cy="584200"/>
          </a:xfrm>
          <a:prstGeom prst="rect">
            <a:avLst/>
          </a:prstGeom>
          <a:blipFill dpi="0" rotWithShape="1">
            <a:blip r:embed="rId2" cstate="print"/>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700">
                <a:solidFill>
                  <a:schemeClr val="tx1"/>
                </a:solidFill>
                <a:latin typeface="Arial" charset="0"/>
                <a:cs typeface="Arial" charset="0"/>
              </a:defRPr>
            </a:lvl2pPr>
            <a:lvl3pPr>
              <a:defRPr sz="23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dirty="0" smtClean="0">
                <a:solidFill>
                  <a:srgbClr val="C00000"/>
                </a:solidFill>
                <a:latin typeface="Times New Roman" pitchFamily="18" charset="0"/>
                <a:cs typeface="Times New Roman" pitchFamily="18" charset="0"/>
              </a:rPr>
              <a:t>                      </a:t>
            </a:r>
            <a:r>
              <a:rPr lang="en-US" altLang="en-US" b="1" dirty="0" smtClean="0">
                <a:solidFill>
                  <a:srgbClr val="C00000"/>
                </a:solidFill>
                <a:latin typeface="Times New Roman" pitchFamily="18" charset="0"/>
                <a:cs typeface="Times New Roman" pitchFamily="18" charset="0"/>
              </a:rPr>
              <a:t>ĐỒNG </a:t>
            </a:r>
            <a:r>
              <a:rPr lang="en-US" altLang="en-US" b="1" dirty="0">
                <a:solidFill>
                  <a:srgbClr val="C00000"/>
                </a:solidFill>
                <a:latin typeface="Times New Roman" pitchFamily="18" charset="0"/>
                <a:cs typeface="Times New Roman" pitchFamily="18" charset="0"/>
              </a:rPr>
              <a:t>CHÍ  </a:t>
            </a:r>
            <a:r>
              <a:rPr lang="en-US" altLang="en-US" dirty="0" smtClean="0">
                <a:solidFill>
                  <a:srgbClr val="C00000"/>
                </a:solidFill>
                <a:latin typeface="Times New Roman" pitchFamily="18" charset="0"/>
                <a:cs typeface="Times New Roman" pitchFamily="18" charset="0"/>
              </a:rPr>
              <a:t>(</a:t>
            </a:r>
            <a:r>
              <a:rPr lang="en-US" altLang="en-US" dirty="0" err="1" smtClean="0">
                <a:solidFill>
                  <a:srgbClr val="C00000"/>
                </a:solidFill>
                <a:latin typeface="Times New Roman" pitchFamily="18" charset="0"/>
                <a:cs typeface="Times New Roman" pitchFamily="18" charset="0"/>
              </a:rPr>
              <a:t>Chính</a:t>
            </a:r>
            <a:r>
              <a:rPr lang="en-US" altLang="en-US" dirty="0" smtClean="0">
                <a:solidFill>
                  <a:srgbClr val="C00000"/>
                </a:solidFill>
                <a:latin typeface="Times New Roman" pitchFamily="18" charset="0"/>
                <a:cs typeface="Times New Roman" pitchFamily="18" charset="0"/>
              </a:rPr>
              <a:t> </a:t>
            </a:r>
            <a:r>
              <a:rPr lang="en-US" altLang="en-US" dirty="0" err="1" smtClean="0">
                <a:solidFill>
                  <a:srgbClr val="C00000"/>
                </a:solidFill>
                <a:latin typeface="Times New Roman" pitchFamily="18" charset="0"/>
                <a:cs typeface="Times New Roman" pitchFamily="18" charset="0"/>
              </a:rPr>
              <a:t>Hữu</a:t>
            </a:r>
            <a:r>
              <a:rPr lang="en-US" altLang="en-US" dirty="0">
                <a:solidFill>
                  <a:srgbClr val="C00000"/>
                </a:solidFill>
                <a:latin typeface="Times New Roman" pitchFamily="18" charset="0"/>
                <a:cs typeface="Times New Roman" pitchFamily="18" charset="0"/>
              </a:rPr>
              <a:t>)</a:t>
            </a:r>
          </a:p>
        </p:txBody>
      </p:sp>
    </p:spTree>
    <p:extLst>
      <p:ext uri="{BB962C8B-B14F-4D97-AF65-F5344CB8AC3E}">
        <p14:creationId xmlns:p14="http://schemas.microsoft.com/office/powerpoint/2010/main" val="324598502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7593"/>
                                        </p:tgtEl>
                                        <p:attrNameLst>
                                          <p:attrName>style.visibility</p:attrName>
                                        </p:attrNameLst>
                                      </p:cBhvr>
                                      <p:to>
                                        <p:strVal val="visible"/>
                                      </p:to>
                                    </p:set>
                                    <p:animEffect transition="in" filter="barn(inVertical)">
                                      <p:cBhvr>
                                        <p:cTn id="7" dur="500"/>
                                        <p:tgtEl>
                                          <p:spTgt spid="675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9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AutoShape 51"/>
          <p:cNvSpPr>
            <a:spLocks noChangeArrowheads="1"/>
          </p:cNvSpPr>
          <p:nvPr/>
        </p:nvSpPr>
        <p:spPr bwMode="auto">
          <a:xfrm>
            <a:off x="1257300" y="1136650"/>
            <a:ext cx="7429500" cy="1377950"/>
          </a:xfrm>
          <a:prstGeom prst="roundRect">
            <a:avLst>
              <a:gd name="adj" fmla="val 16667"/>
            </a:avLst>
          </a:prstGeom>
          <a:solidFill>
            <a:srgbClr val="FF6600"/>
          </a:solidFill>
          <a:ln w="9525">
            <a:solidFill>
              <a:srgbClr val="FF6600"/>
            </a:solidFill>
            <a:round/>
            <a:headEnd/>
            <a:tailEnd/>
          </a:ln>
        </p:spPr>
        <p:txBody>
          <a:bodyPr wrap="none" anchor="ctr"/>
          <a:lstStyle/>
          <a:p>
            <a:pPr algn="ctr" eaLnBrk="1" hangingPunct="1"/>
            <a:endParaRPr lang="en-US" altLang="en-US" sz="3200" b="1">
              <a:latin typeface="Times New Roman" pitchFamily="18" charset="0"/>
            </a:endParaRPr>
          </a:p>
        </p:txBody>
      </p:sp>
      <p:grpSp>
        <p:nvGrpSpPr>
          <p:cNvPr id="44035" name="Group 51"/>
          <p:cNvGrpSpPr>
            <a:grpSpLocks/>
          </p:cNvGrpSpPr>
          <p:nvPr/>
        </p:nvGrpSpPr>
        <p:grpSpPr bwMode="auto">
          <a:xfrm>
            <a:off x="1588" y="-119063"/>
            <a:ext cx="320675" cy="7239001"/>
            <a:chOff x="202295" y="-322943"/>
            <a:chExt cx="319314" cy="7180943"/>
          </a:xfrm>
        </p:grpSpPr>
        <p:sp>
          <p:nvSpPr>
            <p:cNvPr id="10" name="Rectangle 9"/>
            <p:cNvSpPr/>
            <p:nvPr/>
          </p:nvSpPr>
          <p:spPr bwMode="auto">
            <a:xfrm>
              <a:off x="202295" y="-322943"/>
              <a:ext cx="319314" cy="7166770"/>
            </a:xfrm>
            <a:prstGeom prst="rect">
              <a:avLst/>
            </a:prstGeom>
            <a:solidFill>
              <a:schemeClr val="tx2">
                <a:lumMod val="95000"/>
                <a:lumOff val="5000"/>
              </a:schemeClr>
            </a:solidFill>
            <a:ln w="9525" cap="flat" cmpd="sng" algn="ctr">
              <a:solidFill>
                <a:schemeClr val="tx1"/>
              </a:solidFill>
              <a:prstDash val="solid"/>
              <a:round/>
              <a:headEnd type="none" w="med" len="med"/>
              <a:tailEnd type="none" w="med" len="med"/>
            </a:ln>
            <a:effectLst/>
          </p:spPr>
          <p:txBody>
            <a:bodyPr/>
            <a:lstStyle/>
            <a:p>
              <a:endParaRPr lang="en-US" sz="2000">
                <a:latin typeface=".VnTime" pitchFamily="34" charset="0"/>
              </a:endParaRPr>
            </a:p>
          </p:txBody>
        </p:sp>
        <p:sp>
          <p:nvSpPr>
            <p:cNvPr id="44073" name="Rectangle 10"/>
            <p:cNvSpPr>
              <a:spLocks noChangeArrowheads="1"/>
            </p:cNvSpPr>
            <p:nvPr/>
          </p:nvSpPr>
          <p:spPr bwMode="auto">
            <a:xfrm>
              <a:off x="238583" y="-322943"/>
              <a:ext cx="228600" cy="7166429"/>
            </a:xfrm>
            <a:prstGeom prst="rect">
              <a:avLst/>
            </a:prstGeom>
            <a:solidFill>
              <a:srgbClr val="0066FF"/>
            </a:solidFill>
            <a:ln w="9525" algn="ctr">
              <a:solidFill>
                <a:schemeClr val="tx1"/>
              </a:solidFill>
              <a:round/>
              <a:headEnd/>
              <a:tailEnd/>
            </a:ln>
          </p:spPr>
          <p:txBody>
            <a:bodyPr/>
            <a:lstStyle/>
            <a:p>
              <a:endParaRPr lang="en-US" altLang="en-US" sz="2000">
                <a:latin typeface=".VnTime" pitchFamily="34" charset="0"/>
              </a:endParaRPr>
            </a:p>
          </p:txBody>
        </p:sp>
        <p:sp>
          <p:nvSpPr>
            <p:cNvPr id="14" name="Rectangle 13"/>
            <p:cNvSpPr/>
            <p:nvPr/>
          </p:nvSpPr>
          <p:spPr bwMode="auto">
            <a:xfrm>
              <a:off x="324013" y="-308770"/>
              <a:ext cx="75877" cy="7166770"/>
            </a:xfrm>
            <a:prstGeom prst="rect">
              <a:avLst/>
            </a:prstGeom>
            <a:solidFill>
              <a:srgbClr val="A3C8FF"/>
            </a:solidFill>
            <a:ln w="9525" cap="flat" cmpd="sng" algn="ctr">
              <a:noFill/>
              <a:prstDash val="solid"/>
              <a:round/>
              <a:headEnd type="none" w="med" len="med"/>
              <a:tailEnd type="none" w="med" len="med"/>
            </a:ln>
            <a:effectLst/>
          </p:spPr>
          <p:txBody>
            <a:bodyPr/>
            <a:lstStyle/>
            <a:p>
              <a:endParaRPr lang="en-US" sz="2000">
                <a:latin typeface=".VnTime" pitchFamily="34" charset="0"/>
              </a:endParaRPr>
            </a:p>
          </p:txBody>
        </p:sp>
      </p:grpSp>
      <p:sp>
        <p:nvSpPr>
          <p:cNvPr id="3" name="AutoShape 51"/>
          <p:cNvSpPr>
            <a:spLocks noChangeArrowheads="1"/>
          </p:cNvSpPr>
          <p:nvPr/>
        </p:nvSpPr>
        <p:spPr bwMode="auto">
          <a:xfrm>
            <a:off x="1552575" y="2679700"/>
            <a:ext cx="5991225" cy="762000"/>
          </a:xfrm>
          <a:prstGeom prst="roundRect">
            <a:avLst>
              <a:gd name="adj" fmla="val 16667"/>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altLang="en-US" sz="2800" b="1">
                <a:solidFill>
                  <a:schemeClr val="bg1"/>
                </a:solidFill>
                <a:latin typeface="Times New Roman" pitchFamily="18" charset="0"/>
              </a:rPr>
              <a:t>Thuộc thể loại trữ tình </a:t>
            </a:r>
            <a:endParaRPr lang="en-US" altLang="en-US" sz="2800">
              <a:solidFill>
                <a:schemeClr val="bg1"/>
              </a:solidFill>
              <a:latin typeface="Times New Roman" pitchFamily="18" charset="0"/>
            </a:endParaRPr>
          </a:p>
        </p:txBody>
      </p:sp>
      <p:pic>
        <p:nvPicPr>
          <p:cNvPr id="39" name="Picture 37" descr="Blue_chapterlist"/>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575" y="2938463"/>
            <a:ext cx="593725" cy="35083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39" descr="Classicmode"/>
          <p:cNvPicPr>
            <a:picLocks noChangeAspect="1" noChangeArrowheads="1"/>
          </p:cNvPicPr>
          <p:nvPr/>
        </p:nvPicPr>
        <p:blipFill>
          <a:blip r:embed="rId7" cstate="print">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352425" y="2716213"/>
            <a:ext cx="1500188" cy="80168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3" name="Oval 59">
            <a:hlinkHover r:id="" action="ppaction://noaction" highlightClick="1">
              <a:snd r:embed="rId8" name="cached_combo42.wav"/>
            </a:hlinkHover>
          </p:cNvPr>
          <p:cNvSpPr>
            <a:spLocks noChangeArrowheads="1"/>
          </p:cNvSpPr>
          <p:nvPr/>
        </p:nvSpPr>
        <p:spPr bwMode="auto">
          <a:xfrm>
            <a:off x="428625" y="2789238"/>
            <a:ext cx="817563"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en-US" sz="2000">
              <a:latin typeface=".VnTime" pitchFamily="34" charset="0"/>
            </a:endParaRPr>
          </a:p>
        </p:txBody>
      </p:sp>
      <p:sp>
        <p:nvSpPr>
          <p:cNvPr id="1044" name="WordArt 226"/>
          <p:cNvSpPr>
            <a:spLocks noChangeArrowheads="1" noChangeShapeType="1" noTextEdit="1"/>
          </p:cNvSpPr>
          <p:nvPr/>
        </p:nvSpPr>
        <p:spPr bwMode="auto">
          <a:xfrm>
            <a:off x="635000" y="2901950"/>
            <a:ext cx="460375" cy="387350"/>
          </a:xfrm>
          <a:prstGeom prst="rect">
            <a:avLst/>
          </a:prstGeom>
        </p:spPr>
        <p:txBody>
          <a:bodyPr wrap="none" fromWordArt="1">
            <a:prstTxWarp prst="textInflate">
              <a:avLst>
                <a:gd name="adj" fmla="val 13634"/>
              </a:avLst>
            </a:prstTxWarp>
          </a:bodyPr>
          <a:lstStyle/>
          <a:p>
            <a:pPr algn="ctr"/>
            <a:r>
              <a:rPr lang="en-US" sz="3600" kern="10">
                <a:ln w="9525">
                  <a:solidFill>
                    <a:srgbClr val="FFFF00"/>
                  </a:solidFill>
                  <a:round/>
                  <a:headEnd/>
                  <a:tailEnd/>
                </a:ln>
                <a:solidFill>
                  <a:srgbClr val="FFFF00"/>
                </a:solidFill>
                <a:latin typeface=".VnTimeH"/>
              </a:rPr>
              <a:t>A</a:t>
            </a:r>
          </a:p>
        </p:txBody>
      </p:sp>
      <p:sp>
        <p:nvSpPr>
          <p:cNvPr id="4" name="AutoShape 51"/>
          <p:cNvSpPr>
            <a:spLocks noChangeArrowheads="1"/>
          </p:cNvSpPr>
          <p:nvPr/>
        </p:nvSpPr>
        <p:spPr bwMode="auto">
          <a:xfrm>
            <a:off x="1644650" y="3670300"/>
            <a:ext cx="5899150" cy="762000"/>
          </a:xfrm>
          <a:prstGeom prst="roundRect">
            <a:avLst>
              <a:gd name="adj" fmla="val 16667"/>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altLang="en-US" sz="2800" b="1">
                <a:solidFill>
                  <a:schemeClr val="bg1"/>
                </a:solidFill>
                <a:latin typeface="Times New Roman" pitchFamily="18" charset="0"/>
              </a:rPr>
              <a:t>Đều mượn cốt truyện từ Trung Quốc</a:t>
            </a:r>
          </a:p>
        </p:txBody>
      </p:sp>
      <p:pic>
        <p:nvPicPr>
          <p:cNvPr id="5" name="Picture 37" descr="Blue_chapterlist"/>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625" y="3929063"/>
            <a:ext cx="593725" cy="35083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9" descr="Classicmode"/>
          <p:cNvPicPr>
            <a:picLocks noChangeAspect="1" noChangeArrowheads="1"/>
          </p:cNvPicPr>
          <p:nvPr/>
        </p:nvPicPr>
        <p:blipFill>
          <a:blip r:embed="rId7" cstate="print">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333375" y="3706813"/>
            <a:ext cx="1500188" cy="80168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59">
            <a:hlinkHover r:id="" action="ppaction://noaction" highlightClick="1">
              <a:snd r:embed="rId8" name="cached_combo42.wav"/>
            </a:hlinkHover>
          </p:cNvPr>
          <p:cNvSpPr>
            <a:spLocks noChangeArrowheads="1"/>
          </p:cNvSpPr>
          <p:nvPr/>
        </p:nvSpPr>
        <p:spPr bwMode="auto">
          <a:xfrm>
            <a:off x="409575" y="3779838"/>
            <a:ext cx="817563"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en-US" sz="2000">
              <a:latin typeface=".VnTime" pitchFamily="34" charset="0"/>
            </a:endParaRPr>
          </a:p>
        </p:txBody>
      </p:sp>
      <p:sp>
        <p:nvSpPr>
          <p:cNvPr id="8" name="WordArt 226"/>
          <p:cNvSpPr>
            <a:spLocks noChangeArrowheads="1" noChangeShapeType="1" noTextEdit="1"/>
          </p:cNvSpPr>
          <p:nvPr/>
        </p:nvSpPr>
        <p:spPr bwMode="auto">
          <a:xfrm>
            <a:off x="615950" y="3892550"/>
            <a:ext cx="460375" cy="387350"/>
          </a:xfrm>
          <a:prstGeom prst="rect">
            <a:avLst/>
          </a:prstGeom>
        </p:spPr>
        <p:txBody>
          <a:bodyPr wrap="none" fromWordArt="1">
            <a:prstTxWarp prst="textInflate">
              <a:avLst>
                <a:gd name="adj" fmla="val 13634"/>
              </a:avLst>
            </a:prstTxWarp>
          </a:bodyPr>
          <a:lstStyle/>
          <a:p>
            <a:pPr algn="ctr"/>
            <a:r>
              <a:rPr lang="en-US" sz="3600" kern="10">
                <a:ln w="9525">
                  <a:solidFill>
                    <a:srgbClr val="FFFF00"/>
                  </a:solidFill>
                  <a:round/>
                  <a:headEnd/>
                  <a:tailEnd/>
                </a:ln>
                <a:solidFill>
                  <a:srgbClr val="FFFF00"/>
                </a:solidFill>
                <a:latin typeface=".VnTimeH"/>
              </a:rPr>
              <a:t>B</a:t>
            </a:r>
          </a:p>
        </p:txBody>
      </p:sp>
      <p:sp>
        <p:nvSpPr>
          <p:cNvPr id="9" name="AutoShape 51"/>
          <p:cNvSpPr>
            <a:spLocks noChangeArrowheads="1"/>
          </p:cNvSpPr>
          <p:nvPr/>
        </p:nvSpPr>
        <p:spPr bwMode="auto">
          <a:xfrm>
            <a:off x="1549400" y="4648200"/>
            <a:ext cx="5994400" cy="762000"/>
          </a:xfrm>
          <a:prstGeom prst="roundRect">
            <a:avLst>
              <a:gd name="adj" fmla="val 16667"/>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altLang="en-US" sz="2800" b="1">
                <a:solidFill>
                  <a:schemeClr val="bg1"/>
                </a:solidFill>
                <a:latin typeface="Times New Roman" pitchFamily="18" charset="0"/>
                <a:cs typeface="Times New Roman" pitchFamily="18" charset="0"/>
              </a:rPr>
              <a:t>Là truyện Nôm bình dân</a:t>
            </a:r>
            <a:endParaRPr lang="en-US" altLang="en-US" sz="2800">
              <a:solidFill>
                <a:schemeClr val="bg1"/>
              </a:solidFill>
              <a:latin typeface="Times New Roman" pitchFamily="18" charset="0"/>
              <a:cs typeface="Times New Roman" pitchFamily="18" charset="0"/>
            </a:endParaRPr>
          </a:p>
        </p:txBody>
      </p:sp>
      <p:pic>
        <p:nvPicPr>
          <p:cNvPr id="11" name="Picture 37" descr="Blue_chapterlist"/>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625" y="4919663"/>
            <a:ext cx="593725" cy="35083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9" descr="Classicmode"/>
          <p:cNvPicPr>
            <a:picLocks noChangeAspect="1" noChangeArrowheads="1"/>
          </p:cNvPicPr>
          <p:nvPr/>
        </p:nvPicPr>
        <p:blipFill>
          <a:blip r:embed="rId7" cstate="print">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333375" y="4697413"/>
            <a:ext cx="1500188" cy="80168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Oval 59">
            <a:hlinkHover r:id="" action="ppaction://noaction" highlightClick="1">
              <a:snd r:embed="rId8" name="cached_combo42.wav"/>
            </a:hlinkHover>
          </p:cNvPr>
          <p:cNvSpPr>
            <a:spLocks noChangeArrowheads="1"/>
          </p:cNvSpPr>
          <p:nvPr/>
        </p:nvSpPr>
        <p:spPr bwMode="auto">
          <a:xfrm>
            <a:off x="409575" y="4770438"/>
            <a:ext cx="817563"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en-US" sz="2000">
              <a:latin typeface=".VnTime" pitchFamily="34" charset="0"/>
            </a:endParaRPr>
          </a:p>
        </p:txBody>
      </p:sp>
      <p:sp>
        <p:nvSpPr>
          <p:cNvPr id="15" name="WordArt 226"/>
          <p:cNvSpPr>
            <a:spLocks noChangeArrowheads="1" noChangeShapeType="1" noTextEdit="1"/>
          </p:cNvSpPr>
          <p:nvPr/>
        </p:nvSpPr>
        <p:spPr bwMode="auto">
          <a:xfrm>
            <a:off x="615950" y="4883150"/>
            <a:ext cx="460375" cy="387350"/>
          </a:xfrm>
          <a:prstGeom prst="rect">
            <a:avLst/>
          </a:prstGeom>
        </p:spPr>
        <p:txBody>
          <a:bodyPr wrap="none" fromWordArt="1">
            <a:prstTxWarp prst="textInflate">
              <a:avLst>
                <a:gd name="adj" fmla="val 13634"/>
              </a:avLst>
            </a:prstTxWarp>
          </a:bodyPr>
          <a:lstStyle/>
          <a:p>
            <a:pPr algn="ctr"/>
            <a:r>
              <a:rPr lang="en-US" sz="3600" kern="10">
                <a:ln w="9525">
                  <a:solidFill>
                    <a:srgbClr val="FFFF00"/>
                  </a:solidFill>
                  <a:round/>
                  <a:headEnd/>
                  <a:tailEnd/>
                </a:ln>
                <a:solidFill>
                  <a:srgbClr val="FFFF00"/>
                </a:solidFill>
                <a:latin typeface=".VnTimeH"/>
              </a:rPr>
              <a:t>c</a:t>
            </a:r>
          </a:p>
        </p:txBody>
      </p:sp>
      <p:sp>
        <p:nvSpPr>
          <p:cNvPr id="16" name="AutoShape 51"/>
          <p:cNvSpPr>
            <a:spLocks noChangeArrowheads="1"/>
          </p:cNvSpPr>
          <p:nvPr/>
        </p:nvSpPr>
        <p:spPr bwMode="auto">
          <a:xfrm>
            <a:off x="1533525" y="5651500"/>
            <a:ext cx="6010275" cy="762000"/>
          </a:xfrm>
          <a:prstGeom prst="roundRect">
            <a:avLst>
              <a:gd name="adj" fmla="val 16667"/>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1" hangingPunct="1"/>
            <a:r>
              <a:rPr lang="en-US" altLang="en-US" sz="2800" b="1">
                <a:solidFill>
                  <a:schemeClr val="bg1"/>
                </a:solidFill>
                <a:latin typeface="Times New Roman" pitchFamily="18" charset="0"/>
                <a:cs typeface="Times New Roman" pitchFamily="18" charset="0"/>
              </a:rPr>
              <a:t>Là truyện Nôm bác học</a:t>
            </a:r>
            <a:endParaRPr lang="en-US" altLang="en-US" sz="2800">
              <a:solidFill>
                <a:schemeClr val="bg1"/>
              </a:solidFill>
              <a:latin typeface="Times New Roman" pitchFamily="18" charset="0"/>
              <a:cs typeface="Times New Roman" pitchFamily="18" charset="0"/>
            </a:endParaRPr>
          </a:p>
        </p:txBody>
      </p:sp>
      <p:pic>
        <p:nvPicPr>
          <p:cNvPr id="17" name="Picture 37" descr="Blue_chapterlist"/>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625" y="5910263"/>
            <a:ext cx="593725" cy="35083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39" descr="Classicmode"/>
          <p:cNvPicPr>
            <a:picLocks noChangeAspect="1" noChangeArrowheads="1"/>
          </p:cNvPicPr>
          <p:nvPr/>
        </p:nvPicPr>
        <p:blipFill>
          <a:blip r:embed="rId7" cstate="print">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333375" y="5688013"/>
            <a:ext cx="1500188" cy="80168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Oval 59">
            <a:hlinkHover r:id="" action="ppaction://noaction" highlightClick="1">
              <a:snd r:embed="rId8" name="cached_combo42.wav"/>
            </a:hlinkHover>
          </p:cNvPr>
          <p:cNvSpPr>
            <a:spLocks noChangeArrowheads="1"/>
          </p:cNvSpPr>
          <p:nvPr/>
        </p:nvSpPr>
        <p:spPr bwMode="auto">
          <a:xfrm>
            <a:off x="409575" y="5761038"/>
            <a:ext cx="817563"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en-US" sz="2000">
              <a:latin typeface=".VnTime" pitchFamily="34" charset="0"/>
            </a:endParaRPr>
          </a:p>
        </p:txBody>
      </p:sp>
      <p:sp>
        <p:nvSpPr>
          <p:cNvPr id="20" name="WordArt 226"/>
          <p:cNvSpPr>
            <a:spLocks noChangeArrowheads="1" noChangeShapeType="1" noTextEdit="1"/>
          </p:cNvSpPr>
          <p:nvPr/>
        </p:nvSpPr>
        <p:spPr bwMode="auto">
          <a:xfrm>
            <a:off x="615950" y="5873750"/>
            <a:ext cx="460375" cy="387350"/>
          </a:xfrm>
          <a:prstGeom prst="rect">
            <a:avLst/>
          </a:prstGeom>
        </p:spPr>
        <p:txBody>
          <a:bodyPr wrap="none" fromWordArt="1">
            <a:prstTxWarp prst="textInflate">
              <a:avLst>
                <a:gd name="adj" fmla="val 13634"/>
              </a:avLst>
            </a:prstTxWarp>
          </a:bodyPr>
          <a:lstStyle/>
          <a:p>
            <a:pPr algn="ctr"/>
            <a:r>
              <a:rPr lang="en-US" sz="3600" kern="10">
                <a:ln w="9525">
                  <a:solidFill>
                    <a:srgbClr val="FFFF00"/>
                  </a:solidFill>
                  <a:round/>
                  <a:headEnd/>
                  <a:tailEnd/>
                </a:ln>
                <a:solidFill>
                  <a:srgbClr val="FFFF00"/>
                </a:solidFill>
                <a:latin typeface=".VnTimeH"/>
              </a:rPr>
              <a:t>D</a:t>
            </a:r>
          </a:p>
        </p:txBody>
      </p:sp>
      <p:sp>
        <p:nvSpPr>
          <p:cNvPr id="242715" name="AutoShape 27"/>
          <p:cNvSpPr>
            <a:spLocks noChangeArrowheads="1"/>
          </p:cNvSpPr>
          <p:nvPr/>
        </p:nvSpPr>
        <p:spPr bwMode="auto">
          <a:xfrm>
            <a:off x="101600" y="990600"/>
            <a:ext cx="1543050" cy="1358900"/>
          </a:xfrm>
          <a:prstGeom prst="sun">
            <a:avLst>
              <a:gd name="adj" fmla="val 19880"/>
            </a:avLst>
          </a:prstGeom>
          <a:gradFill rotWithShape="1">
            <a:gsLst>
              <a:gs pos="0">
                <a:srgbClr val="FF0066"/>
              </a:gs>
              <a:gs pos="100000">
                <a:srgbClr val="E9EE10"/>
              </a:gs>
            </a:gsLst>
            <a:path path="rect">
              <a:fillToRect l="50000" t="50000" r="50000" b="50000"/>
            </a:path>
          </a:gradFill>
          <a:ln w="9525">
            <a:solidFill>
              <a:schemeClr val="tx1"/>
            </a:solidFill>
            <a:miter lim="800000"/>
            <a:headEnd/>
            <a:tailEnd/>
          </a:ln>
        </p:spPr>
        <p:txBody>
          <a:bodyPr wrap="none" anchor="ctr"/>
          <a:lstStyle/>
          <a:p>
            <a:pPr eaLnBrk="1" hangingPunct="1"/>
            <a:endParaRPr lang="en-US" altLang="en-US"/>
          </a:p>
        </p:txBody>
      </p:sp>
      <p:sp>
        <p:nvSpPr>
          <p:cNvPr id="242716" name="WordArt 28"/>
          <p:cNvSpPr>
            <a:spLocks noChangeArrowheads="1" noChangeShapeType="1" noTextEdit="1"/>
          </p:cNvSpPr>
          <p:nvPr/>
        </p:nvSpPr>
        <p:spPr bwMode="auto">
          <a:xfrm>
            <a:off x="482600" y="1371600"/>
            <a:ext cx="709613" cy="530225"/>
          </a:xfrm>
          <a:prstGeom prst="rect">
            <a:avLst/>
          </a:prstGeom>
        </p:spPr>
        <p:txBody>
          <a:bodyPr wrap="none" fromWordArt="1">
            <a:prstTxWarp prst="textPlain">
              <a:avLst>
                <a:gd name="adj" fmla="val 50000"/>
              </a:avLst>
            </a:prstTxWarp>
          </a:bodyPr>
          <a:lstStyle/>
          <a:p>
            <a:pPr algn="ctr"/>
            <a:r>
              <a:rPr lang="en-US" sz="3600" b="1" kern="10">
                <a:ln w="19050">
                  <a:solidFill>
                    <a:srgbClr val="FFFF00"/>
                  </a:solidFill>
                  <a:round/>
                  <a:headEnd/>
                  <a:tailEnd/>
                </a:ln>
                <a:solidFill>
                  <a:srgbClr val="FFFF00"/>
                </a:solidFill>
                <a:effectLst>
                  <a:outerShdw dist="35921" dir="2700000" algn="ctr" rotWithShape="0">
                    <a:srgbClr val="990000"/>
                  </a:outerShdw>
                </a:effectLst>
                <a:latin typeface="Times New Roman"/>
                <a:cs typeface="Times New Roman"/>
              </a:rPr>
              <a:t>Câu 1</a:t>
            </a:r>
          </a:p>
        </p:txBody>
      </p:sp>
      <p:pic>
        <p:nvPicPr>
          <p:cNvPr id="44058" name="Picture 29" descr="Picture1"/>
          <p:cNvPicPr>
            <a:picLocks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0" y="762000"/>
            <a:ext cx="9144000" cy="9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59" name="Picture 30" descr="people008"/>
          <p:cNvPicPr>
            <a:picLocks noChangeAspect="1" noChangeArrowheads="1" noCrop="1"/>
          </p:cNvPicPr>
          <p:nvPr/>
        </p:nvPicPr>
        <p:blipFill>
          <a:blip r:embed="rId10" cstate="print">
            <a:lum contrast="12000"/>
            <a:extLst>
              <a:ext uri="{28A0092B-C50C-407E-A947-70E740481C1C}">
                <a14:useLocalDpi xmlns:a14="http://schemas.microsoft.com/office/drawing/2010/main" val="0"/>
              </a:ext>
            </a:extLst>
          </a:blip>
          <a:srcRect/>
          <a:stretch>
            <a:fillRect/>
          </a:stretch>
        </p:blipFill>
        <p:spPr bwMode="auto">
          <a:xfrm>
            <a:off x="8172450" y="5715000"/>
            <a:ext cx="9715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60" name="Picture 31" descr="Bellcoll">
            <a:hlinkClick r:id="" action="ppaction://hlinkshowjump?jump=firstslide"/>
          </p:cNvPr>
          <p:cNvPicPr>
            <a:picLocks noChangeAspect="1" noChangeArrowheads="1" noCrop="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5725" y="-157163"/>
            <a:ext cx="1431925" cy="145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2720" name="WordArt 32"/>
          <p:cNvSpPr>
            <a:spLocks noChangeArrowheads="1" noChangeShapeType="1" noTextEdit="1"/>
          </p:cNvSpPr>
          <p:nvPr/>
        </p:nvSpPr>
        <p:spPr bwMode="auto">
          <a:xfrm>
            <a:off x="7716838" y="4476750"/>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0</a:t>
            </a:r>
          </a:p>
        </p:txBody>
      </p:sp>
      <p:sp>
        <p:nvSpPr>
          <p:cNvPr id="242721" name="WordArt 33"/>
          <p:cNvSpPr>
            <a:spLocks noChangeArrowheads="1" noChangeShapeType="1" noTextEdit="1"/>
          </p:cNvSpPr>
          <p:nvPr/>
        </p:nvSpPr>
        <p:spPr bwMode="auto">
          <a:xfrm>
            <a:off x="7716838" y="4476750"/>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1</a:t>
            </a:r>
          </a:p>
        </p:txBody>
      </p:sp>
      <p:sp>
        <p:nvSpPr>
          <p:cNvPr id="242722" name="WordArt 34"/>
          <p:cNvSpPr>
            <a:spLocks noChangeArrowheads="1" noChangeShapeType="1" noTextEdit="1"/>
          </p:cNvSpPr>
          <p:nvPr/>
        </p:nvSpPr>
        <p:spPr bwMode="auto">
          <a:xfrm>
            <a:off x="7721600"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2</a:t>
            </a:r>
          </a:p>
        </p:txBody>
      </p:sp>
      <p:sp>
        <p:nvSpPr>
          <p:cNvPr id="242723" name="WordArt 35"/>
          <p:cNvSpPr>
            <a:spLocks noChangeArrowheads="1" noChangeShapeType="1" noTextEdit="1"/>
          </p:cNvSpPr>
          <p:nvPr/>
        </p:nvSpPr>
        <p:spPr bwMode="auto">
          <a:xfrm>
            <a:off x="7716838" y="4476750"/>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3</a:t>
            </a:r>
          </a:p>
        </p:txBody>
      </p:sp>
      <p:sp>
        <p:nvSpPr>
          <p:cNvPr id="242724" name="WordArt 36"/>
          <p:cNvSpPr>
            <a:spLocks noChangeArrowheads="1" noChangeShapeType="1" noTextEdit="1"/>
          </p:cNvSpPr>
          <p:nvPr/>
        </p:nvSpPr>
        <p:spPr bwMode="auto">
          <a:xfrm>
            <a:off x="7764463" y="4476750"/>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4</a:t>
            </a:r>
          </a:p>
        </p:txBody>
      </p:sp>
      <p:sp>
        <p:nvSpPr>
          <p:cNvPr id="242725" name="WordArt 37"/>
          <p:cNvSpPr>
            <a:spLocks noChangeArrowheads="1" noChangeShapeType="1" noTextEdit="1"/>
          </p:cNvSpPr>
          <p:nvPr/>
        </p:nvSpPr>
        <p:spPr bwMode="auto">
          <a:xfrm>
            <a:off x="7731125" y="4476750"/>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5</a:t>
            </a:r>
          </a:p>
        </p:txBody>
      </p:sp>
      <p:grpSp>
        <p:nvGrpSpPr>
          <p:cNvPr id="21" name="Group 43"/>
          <p:cNvGrpSpPr>
            <a:grpSpLocks/>
          </p:cNvGrpSpPr>
          <p:nvPr/>
        </p:nvGrpSpPr>
        <p:grpSpPr bwMode="auto">
          <a:xfrm>
            <a:off x="7296150" y="2413000"/>
            <a:ext cx="1752600" cy="1752600"/>
            <a:chOff x="4320" y="2928"/>
            <a:chExt cx="1104" cy="1104"/>
          </a:xfrm>
        </p:grpSpPr>
        <p:sp>
          <p:nvSpPr>
            <p:cNvPr id="44070" name="AutoShape 44"/>
            <p:cNvSpPr>
              <a:spLocks noChangeArrowheads="1"/>
            </p:cNvSpPr>
            <p:nvPr/>
          </p:nvSpPr>
          <p:spPr bwMode="auto">
            <a:xfrm>
              <a:off x="4320" y="2928"/>
              <a:ext cx="1104" cy="1104"/>
            </a:xfrm>
            <a:prstGeom prst="star32">
              <a:avLst>
                <a:gd name="adj" fmla="val 37500"/>
              </a:avLst>
            </a:prstGeom>
            <a:gradFill rotWithShape="1">
              <a:gsLst>
                <a:gs pos="0">
                  <a:srgbClr val="EC9EC5"/>
                </a:gs>
                <a:gs pos="100000">
                  <a:srgbClr val="CC0066"/>
                </a:gs>
              </a:gsLst>
              <a:path path="shape">
                <a:fillToRect l="50000" t="50000" r="50000" b="50000"/>
              </a:path>
            </a:gradFill>
            <a:ln w="9525">
              <a:solidFill>
                <a:schemeClr val="tx1"/>
              </a:solidFill>
              <a:miter lim="800000"/>
              <a:headEnd/>
              <a:tailEnd/>
            </a:ln>
          </p:spPr>
          <p:txBody>
            <a:bodyPr wrap="none" anchor="ctr"/>
            <a:lstStyle/>
            <a:p>
              <a:pPr algn="ctr" eaLnBrk="1" hangingPunct="1"/>
              <a:endParaRPr lang="en-US" altLang="en-US" sz="6000" b="1">
                <a:solidFill>
                  <a:srgbClr val="FF0066"/>
                </a:solidFill>
                <a:latin typeface=".VnHelvetInsH" pitchFamily="34" charset="0"/>
              </a:endParaRPr>
            </a:p>
          </p:txBody>
        </p:sp>
        <p:sp>
          <p:nvSpPr>
            <p:cNvPr id="44071" name="WordArt 45"/>
            <p:cNvSpPr>
              <a:spLocks noChangeArrowheads="1" noChangeShapeType="1" noTextEdit="1"/>
            </p:cNvSpPr>
            <p:nvPr/>
          </p:nvSpPr>
          <p:spPr bwMode="auto">
            <a:xfrm>
              <a:off x="4563" y="3168"/>
              <a:ext cx="672" cy="576"/>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0000"/>
                  </a:solidFill>
                  <a:latin typeface="Times New Roman"/>
                  <a:cs typeface="Times New Roman"/>
                </a:rPr>
                <a:t>Hết giờ</a:t>
              </a:r>
            </a:p>
          </p:txBody>
        </p:sp>
      </p:grpSp>
      <p:sp>
        <p:nvSpPr>
          <p:cNvPr id="44068" name="Text Box 46"/>
          <p:cNvSpPr txBox="1">
            <a:spLocks noChangeArrowheads="1"/>
          </p:cNvSpPr>
          <p:nvPr/>
        </p:nvSpPr>
        <p:spPr bwMode="auto">
          <a:xfrm>
            <a:off x="1295400" y="1066800"/>
            <a:ext cx="72390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700">
                <a:solidFill>
                  <a:schemeClr val="tx1"/>
                </a:solidFill>
                <a:latin typeface="Arial" charset="0"/>
                <a:cs typeface="Arial" charset="0"/>
              </a:defRPr>
            </a:lvl2pPr>
            <a:lvl3pPr>
              <a:defRPr sz="23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spcBef>
                <a:spcPct val="50000"/>
              </a:spcBef>
            </a:pPr>
            <a:r>
              <a:rPr lang="en-US" altLang="en-US">
                <a:solidFill>
                  <a:srgbClr val="000099"/>
                </a:solidFill>
                <a:latin typeface=".VnTime" pitchFamily="34" charset="0"/>
              </a:rPr>
              <a:t>   </a:t>
            </a:r>
            <a:r>
              <a:rPr lang="en-US" altLang="en-US" b="1">
                <a:latin typeface="Times New Roman" pitchFamily="18" charset="0"/>
                <a:cs typeface="Times New Roman" pitchFamily="18" charset="0"/>
              </a:rPr>
              <a:t>Nhận định nào sau đây đúng với </a:t>
            </a:r>
            <a:r>
              <a:rPr lang="en-US" altLang="en-US" b="1" i="1">
                <a:latin typeface="Times New Roman" pitchFamily="18" charset="0"/>
                <a:cs typeface="Times New Roman" pitchFamily="18" charset="0"/>
              </a:rPr>
              <a:t>Truyện Kiều </a:t>
            </a:r>
            <a:r>
              <a:rPr lang="en-US" altLang="en-US" b="1">
                <a:latin typeface="Times New Roman" pitchFamily="18" charset="0"/>
                <a:cs typeface="Times New Roman" pitchFamily="18" charset="0"/>
              </a:rPr>
              <a:t>và truyện </a:t>
            </a:r>
            <a:r>
              <a:rPr lang="en-US" altLang="en-US" b="1" i="1">
                <a:latin typeface="Times New Roman" pitchFamily="18" charset="0"/>
                <a:cs typeface="Times New Roman" pitchFamily="18" charset="0"/>
              </a:rPr>
              <a:t>Lục Vân Tiên</a:t>
            </a:r>
          </a:p>
        </p:txBody>
      </p:sp>
    </p:spTree>
    <p:extLst>
      <p:ext uri="{BB962C8B-B14F-4D97-AF65-F5344CB8AC3E}">
        <p14:creationId xmlns:p14="http://schemas.microsoft.com/office/powerpoint/2010/main" val="346232974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242715"/>
                                        </p:tgtEl>
                                        <p:attrNameLst>
                                          <p:attrName>style.visibility</p:attrName>
                                        </p:attrNameLst>
                                      </p:cBhvr>
                                      <p:to>
                                        <p:strVal val="visible"/>
                                      </p:to>
                                    </p:set>
                                    <p:animEffect transition="in" filter="fade">
                                      <p:cBhvr>
                                        <p:cTn id="7" dur="500"/>
                                        <p:tgtEl>
                                          <p:spTgt spid="242715"/>
                                        </p:tgtEl>
                                      </p:cBhvr>
                                    </p:animEffect>
                                  </p:childTnLst>
                                  <p:subTnLst>
                                    <p:audio>
                                      <p:cMediaNode>
                                        <p:cTn display="0" masterRel="sameClick">
                                          <p:stCondLst>
                                            <p:cond evt="begin" delay="0">
                                              <p:tn val="5"/>
                                            </p:cond>
                                          </p:stCondLst>
                                          <p:endCondLst>
                                            <p:cond evt="onStopAudio" delay="0">
                                              <p:tgtEl>
                                                <p:sldTgt/>
                                              </p:tgtEl>
                                            </p:cond>
                                          </p:endCondLst>
                                        </p:cTn>
                                        <p:tgtEl>
                                          <p:sndTgt r:embed="rId2" name="Jet Fighter 2-DVDH.wav"/>
                                        </p:tgtEl>
                                      </p:cMediaNode>
                                    </p:audio>
                                  </p:subTnLst>
                                </p:cTn>
                              </p:par>
                              <p:par>
                                <p:cTn id="8" presetID="6" presetClass="entr" presetSubtype="16" fill="hold" grpId="0" nodeType="withEffect">
                                  <p:stCondLst>
                                    <p:cond delay="500"/>
                                  </p:stCondLst>
                                  <p:childTnLst>
                                    <p:set>
                                      <p:cBhvr>
                                        <p:cTn id="9" dur="1" fill="hold">
                                          <p:stCondLst>
                                            <p:cond delay="0"/>
                                          </p:stCondLst>
                                        </p:cTn>
                                        <p:tgtEl>
                                          <p:spTgt spid="242716"/>
                                        </p:tgtEl>
                                        <p:attrNameLst>
                                          <p:attrName>style.visibility</p:attrName>
                                        </p:attrNameLst>
                                      </p:cBhvr>
                                      <p:to>
                                        <p:strVal val="visible"/>
                                      </p:to>
                                    </p:set>
                                    <p:animEffect transition="in" filter="circle(in)">
                                      <p:cBhvr>
                                        <p:cTn id="10" dur="500"/>
                                        <p:tgtEl>
                                          <p:spTgt spid="242716"/>
                                        </p:tgtEl>
                                      </p:cBhvr>
                                    </p:animEffect>
                                  </p:childTnLst>
                                </p:cTn>
                              </p:par>
                              <p:par>
                                <p:cTn id="11" presetID="8" presetClass="emph" presetSubtype="0" repeatCount="indefinite" fill="hold" grpId="1" nodeType="withEffect">
                                  <p:stCondLst>
                                    <p:cond delay="500"/>
                                  </p:stCondLst>
                                  <p:childTnLst>
                                    <p:animRot by="21600000">
                                      <p:cBhvr>
                                        <p:cTn id="12" dur="1500" fill="hold"/>
                                        <p:tgtEl>
                                          <p:spTgt spid="242715"/>
                                        </p:tgtEl>
                                        <p:attrNameLst>
                                          <p:attrName>r</p:attrName>
                                        </p:attrNameLst>
                                      </p:cBhvr>
                                    </p:animRot>
                                  </p:childTnLst>
                                </p:cTn>
                              </p:par>
                              <p:par>
                                <p:cTn id="13" presetID="2" presetClass="entr" presetSubtype="8"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anim calcmode="lin" valueType="num">
                                      <p:cBhvr additive="base">
                                        <p:cTn id="15" dur="1000" fill="hold"/>
                                        <p:tgtEl>
                                          <p:spTgt spid="37"/>
                                        </p:tgtEl>
                                        <p:attrNameLst>
                                          <p:attrName>ppt_x</p:attrName>
                                        </p:attrNameLst>
                                      </p:cBhvr>
                                      <p:tavLst>
                                        <p:tav tm="0">
                                          <p:val>
                                            <p:strVal val="0-#ppt_w/2"/>
                                          </p:val>
                                        </p:tav>
                                        <p:tav tm="100000">
                                          <p:val>
                                            <p:strVal val="#ppt_x"/>
                                          </p:val>
                                        </p:tav>
                                      </p:tavLst>
                                    </p:anim>
                                    <p:anim calcmode="lin" valueType="num">
                                      <p:cBhvr additive="base">
                                        <p:cTn id="16" dur="1000" fill="hold"/>
                                        <p:tgtEl>
                                          <p:spTgt spid="37"/>
                                        </p:tgtEl>
                                        <p:attrNameLst>
                                          <p:attrName>ppt_y</p:attrName>
                                        </p:attrNameLst>
                                      </p:cBhvr>
                                      <p:tavLst>
                                        <p:tav tm="0">
                                          <p:val>
                                            <p:strVal val="#ppt_y"/>
                                          </p:val>
                                        </p:tav>
                                        <p:tav tm="100000">
                                          <p:val>
                                            <p:strVal val="#ppt_y"/>
                                          </p:val>
                                        </p:tav>
                                      </p:tavLst>
                                    </p:anim>
                                  </p:childTnLst>
                                </p:cTn>
                              </p:par>
                              <p:par>
                                <p:cTn id="17" presetID="5" presetClass="entr" presetSubtype="10" fill="hold" nodeType="withEffect">
                                  <p:stCondLst>
                                    <p:cond delay="2000"/>
                                  </p:stCondLst>
                                  <p:childTnLst>
                                    <p:set>
                                      <p:cBhvr>
                                        <p:cTn id="18" dur="1" fill="hold">
                                          <p:stCondLst>
                                            <p:cond delay="0"/>
                                          </p:stCondLst>
                                        </p:cTn>
                                        <p:tgtEl>
                                          <p:spTgt spid="39"/>
                                        </p:tgtEl>
                                        <p:attrNameLst>
                                          <p:attrName>style.visibility</p:attrName>
                                        </p:attrNameLst>
                                      </p:cBhvr>
                                      <p:to>
                                        <p:strVal val="visible"/>
                                      </p:to>
                                    </p:set>
                                    <p:animEffect transition="in" filter="checkerboard(across)">
                                      <p:cBhvr>
                                        <p:cTn id="19" dur="500"/>
                                        <p:tgtEl>
                                          <p:spTgt spid="39"/>
                                        </p:tgtEl>
                                      </p:cBhvr>
                                    </p:animEffect>
                                  </p:childTnLst>
                                </p:cTn>
                              </p:par>
                              <p:par>
                                <p:cTn id="20" presetID="5" presetClass="entr" presetSubtype="10" fill="hold" nodeType="withEffect">
                                  <p:stCondLst>
                                    <p:cond delay="2000"/>
                                  </p:stCondLst>
                                  <p:childTnLst>
                                    <p:set>
                                      <p:cBhvr>
                                        <p:cTn id="21" dur="1" fill="hold">
                                          <p:stCondLst>
                                            <p:cond delay="0"/>
                                          </p:stCondLst>
                                        </p:cTn>
                                        <p:tgtEl>
                                          <p:spTgt spid="40"/>
                                        </p:tgtEl>
                                        <p:attrNameLst>
                                          <p:attrName>style.visibility</p:attrName>
                                        </p:attrNameLst>
                                      </p:cBhvr>
                                      <p:to>
                                        <p:strVal val="visible"/>
                                      </p:to>
                                    </p:set>
                                    <p:animEffect transition="in" filter="checkerboard(across)">
                                      <p:cBhvr>
                                        <p:cTn id="22" dur="500"/>
                                        <p:tgtEl>
                                          <p:spTgt spid="40"/>
                                        </p:tgtEl>
                                      </p:cBhvr>
                                    </p:animEffect>
                                  </p:childTnLst>
                                  <p:subTnLst>
                                    <p:audio>
                                      <p:cMediaNode>
                                        <p:cTn display="0" masterRel="sameClick">
                                          <p:stCondLst>
                                            <p:cond evt="begin" delay="0">
                                              <p:tn val="20"/>
                                            </p:cond>
                                          </p:stCondLst>
                                          <p:endCondLst>
                                            <p:cond evt="onStopAudio" delay="0">
                                              <p:tgtEl>
                                                <p:sldTgt/>
                                              </p:tgtEl>
                                            </p:cond>
                                          </p:endCondLst>
                                        </p:cTn>
                                        <p:tgtEl>
                                          <p:sndTgt r:embed="rId3" name="Chimes 3-CL (2).wav"/>
                                        </p:tgtEl>
                                      </p:cMediaNode>
                                    </p:audio>
                                  </p:subTnLst>
                                </p:cTn>
                              </p:par>
                              <p:par>
                                <p:cTn id="23" presetID="5" presetClass="entr" presetSubtype="10" fill="hold" grpId="0" nodeType="withEffect">
                                  <p:stCondLst>
                                    <p:cond delay="2000"/>
                                  </p:stCondLst>
                                  <p:childTnLst>
                                    <p:set>
                                      <p:cBhvr>
                                        <p:cTn id="24" dur="1" fill="hold">
                                          <p:stCondLst>
                                            <p:cond delay="0"/>
                                          </p:stCondLst>
                                        </p:cTn>
                                        <p:tgtEl>
                                          <p:spTgt spid="1043"/>
                                        </p:tgtEl>
                                        <p:attrNameLst>
                                          <p:attrName>style.visibility</p:attrName>
                                        </p:attrNameLst>
                                      </p:cBhvr>
                                      <p:to>
                                        <p:strVal val="visible"/>
                                      </p:to>
                                    </p:set>
                                    <p:animEffect transition="in" filter="checkerboard(across)">
                                      <p:cBhvr>
                                        <p:cTn id="25" dur="500"/>
                                        <p:tgtEl>
                                          <p:spTgt spid="1043"/>
                                        </p:tgtEl>
                                      </p:cBhvr>
                                    </p:animEffect>
                                  </p:childTnLst>
                                </p:cTn>
                              </p:par>
                              <p:par>
                                <p:cTn id="26" presetID="5" presetClass="entr" presetSubtype="10" fill="hold" grpId="0" nodeType="withEffect">
                                  <p:stCondLst>
                                    <p:cond delay="2000"/>
                                  </p:stCondLst>
                                  <p:childTnLst>
                                    <p:set>
                                      <p:cBhvr>
                                        <p:cTn id="27" dur="1" fill="hold">
                                          <p:stCondLst>
                                            <p:cond delay="0"/>
                                          </p:stCondLst>
                                        </p:cTn>
                                        <p:tgtEl>
                                          <p:spTgt spid="1044"/>
                                        </p:tgtEl>
                                        <p:attrNameLst>
                                          <p:attrName>style.visibility</p:attrName>
                                        </p:attrNameLst>
                                      </p:cBhvr>
                                      <p:to>
                                        <p:strVal val="visible"/>
                                      </p:to>
                                    </p:set>
                                    <p:animEffect transition="in" filter="checkerboard(across)">
                                      <p:cBhvr>
                                        <p:cTn id="28" dur="500"/>
                                        <p:tgtEl>
                                          <p:spTgt spid="1044"/>
                                        </p:tgtEl>
                                      </p:cBhvr>
                                    </p:animEffect>
                                  </p:childTnLst>
                                </p:cTn>
                              </p:par>
                              <p:par>
                                <p:cTn id="29" presetID="22" presetClass="entr" presetSubtype="8" fill="hold" nodeType="withEffect">
                                  <p:stCondLst>
                                    <p:cond delay="2000"/>
                                  </p:stCondLst>
                                  <p:iterate type="lt">
                                    <p:tmPct val="0"/>
                                  </p:iterate>
                                  <p:childTnLst>
                                    <p:set>
                                      <p:cBhvr>
                                        <p:cTn id="30" dur="1" fill="hold">
                                          <p:stCondLst>
                                            <p:cond delay="0"/>
                                          </p:stCondLst>
                                        </p:cTn>
                                        <p:tgtEl>
                                          <p:spTgt spid="3"/>
                                        </p:tgtEl>
                                        <p:attrNameLst>
                                          <p:attrName>style.visibility</p:attrName>
                                        </p:attrNameLst>
                                      </p:cBhvr>
                                      <p:to>
                                        <p:strVal val="visible"/>
                                      </p:to>
                                    </p:set>
                                    <p:animEffect transition="in" filter="wipe(left)">
                                      <p:cBhvr>
                                        <p:cTn id="31" dur="500"/>
                                        <p:tgtEl>
                                          <p:spTgt spid="3"/>
                                        </p:tgtEl>
                                      </p:cBhvr>
                                    </p:animEffect>
                                  </p:childTnLst>
                                </p:cTn>
                              </p:par>
                              <p:par>
                                <p:cTn id="32" presetID="5" presetClass="entr" presetSubtype="10" fill="hold" nodeType="withEffect">
                                  <p:stCondLst>
                                    <p:cond delay="3000"/>
                                  </p:stCondLst>
                                  <p:childTnLst>
                                    <p:set>
                                      <p:cBhvr>
                                        <p:cTn id="33" dur="1" fill="hold">
                                          <p:stCondLst>
                                            <p:cond delay="0"/>
                                          </p:stCondLst>
                                        </p:cTn>
                                        <p:tgtEl>
                                          <p:spTgt spid="5"/>
                                        </p:tgtEl>
                                        <p:attrNameLst>
                                          <p:attrName>style.visibility</p:attrName>
                                        </p:attrNameLst>
                                      </p:cBhvr>
                                      <p:to>
                                        <p:strVal val="visible"/>
                                      </p:to>
                                    </p:set>
                                    <p:animEffect transition="in" filter="checkerboard(across)">
                                      <p:cBhvr>
                                        <p:cTn id="34" dur="500"/>
                                        <p:tgtEl>
                                          <p:spTgt spid="5"/>
                                        </p:tgtEl>
                                      </p:cBhvr>
                                    </p:animEffect>
                                  </p:childTnLst>
                                </p:cTn>
                              </p:par>
                              <p:par>
                                <p:cTn id="35" presetID="5" presetClass="entr" presetSubtype="10" fill="hold" nodeType="withEffect">
                                  <p:stCondLst>
                                    <p:cond delay="3000"/>
                                  </p:stCondLst>
                                  <p:childTnLst>
                                    <p:set>
                                      <p:cBhvr>
                                        <p:cTn id="36" dur="1" fill="hold">
                                          <p:stCondLst>
                                            <p:cond delay="0"/>
                                          </p:stCondLst>
                                        </p:cTn>
                                        <p:tgtEl>
                                          <p:spTgt spid="6"/>
                                        </p:tgtEl>
                                        <p:attrNameLst>
                                          <p:attrName>style.visibility</p:attrName>
                                        </p:attrNameLst>
                                      </p:cBhvr>
                                      <p:to>
                                        <p:strVal val="visible"/>
                                      </p:to>
                                    </p:set>
                                    <p:animEffect transition="in" filter="checkerboard(across)">
                                      <p:cBhvr>
                                        <p:cTn id="37" dur="500"/>
                                        <p:tgtEl>
                                          <p:spTgt spid="6"/>
                                        </p:tgtEl>
                                      </p:cBhvr>
                                    </p:animEffect>
                                  </p:childTnLst>
                                  <p:subTnLst>
                                    <p:audio>
                                      <p:cMediaNode>
                                        <p:cTn display="0" masterRel="sameClick">
                                          <p:stCondLst>
                                            <p:cond evt="begin" delay="0">
                                              <p:tn val="35"/>
                                            </p:cond>
                                          </p:stCondLst>
                                          <p:endCondLst>
                                            <p:cond evt="onStopAudio" delay="0">
                                              <p:tgtEl>
                                                <p:sldTgt/>
                                              </p:tgtEl>
                                            </p:cond>
                                          </p:endCondLst>
                                        </p:cTn>
                                        <p:tgtEl>
                                          <p:sndTgt r:embed="rId3" name="Chimes 3-CL (2).wav"/>
                                        </p:tgtEl>
                                      </p:cMediaNode>
                                    </p:audio>
                                  </p:subTnLst>
                                </p:cTn>
                              </p:par>
                              <p:par>
                                <p:cTn id="38" presetID="5" presetClass="entr" presetSubtype="10" fill="hold" grpId="0" nodeType="withEffect">
                                  <p:stCondLst>
                                    <p:cond delay="3000"/>
                                  </p:stCondLst>
                                  <p:childTnLst>
                                    <p:set>
                                      <p:cBhvr>
                                        <p:cTn id="39" dur="1" fill="hold">
                                          <p:stCondLst>
                                            <p:cond delay="0"/>
                                          </p:stCondLst>
                                        </p:cTn>
                                        <p:tgtEl>
                                          <p:spTgt spid="7"/>
                                        </p:tgtEl>
                                        <p:attrNameLst>
                                          <p:attrName>style.visibility</p:attrName>
                                        </p:attrNameLst>
                                      </p:cBhvr>
                                      <p:to>
                                        <p:strVal val="visible"/>
                                      </p:to>
                                    </p:set>
                                    <p:animEffect transition="in" filter="checkerboard(across)">
                                      <p:cBhvr>
                                        <p:cTn id="40" dur="500"/>
                                        <p:tgtEl>
                                          <p:spTgt spid="7"/>
                                        </p:tgtEl>
                                      </p:cBhvr>
                                    </p:animEffect>
                                  </p:childTnLst>
                                </p:cTn>
                              </p:par>
                              <p:par>
                                <p:cTn id="41" presetID="5" presetClass="entr" presetSubtype="10" fill="hold" grpId="0" nodeType="withEffect">
                                  <p:stCondLst>
                                    <p:cond delay="3000"/>
                                  </p:stCondLst>
                                  <p:childTnLst>
                                    <p:set>
                                      <p:cBhvr>
                                        <p:cTn id="42" dur="1" fill="hold">
                                          <p:stCondLst>
                                            <p:cond delay="0"/>
                                          </p:stCondLst>
                                        </p:cTn>
                                        <p:tgtEl>
                                          <p:spTgt spid="8"/>
                                        </p:tgtEl>
                                        <p:attrNameLst>
                                          <p:attrName>style.visibility</p:attrName>
                                        </p:attrNameLst>
                                      </p:cBhvr>
                                      <p:to>
                                        <p:strVal val="visible"/>
                                      </p:to>
                                    </p:set>
                                    <p:animEffect transition="in" filter="checkerboard(across)">
                                      <p:cBhvr>
                                        <p:cTn id="43" dur="500"/>
                                        <p:tgtEl>
                                          <p:spTgt spid="8"/>
                                        </p:tgtEl>
                                      </p:cBhvr>
                                    </p:animEffect>
                                  </p:childTnLst>
                                </p:cTn>
                              </p:par>
                              <p:par>
                                <p:cTn id="44" presetID="22" presetClass="entr" presetSubtype="8" fill="hold" nodeType="withEffect">
                                  <p:stCondLst>
                                    <p:cond delay="3000"/>
                                  </p:stCondLst>
                                  <p:iterate type="lt">
                                    <p:tmPct val="0"/>
                                  </p:iterate>
                                  <p:childTnLst>
                                    <p:set>
                                      <p:cBhvr>
                                        <p:cTn id="45" dur="1" fill="hold">
                                          <p:stCondLst>
                                            <p:cond delay="0"/>
                                          </p:stCondLst>
                                        </p:cTn>
                                        <p:tgtEl>
                                          <p:spTgt spid="4"/>
                                        </p:tgtEl>
                                        <p:attrNameLst>
                                          <p:attrName>style.visibility</p:attrName>
                                        </p:attrNameLst>
                                      </p:cBhvr>
                                      <p:to>
                                        <p:strVal val="visible"/>
                                      </p:to>
                                    </p:set>
                                    <p:animEffect transition="in" filter="wipe(left)">
                                      <p:cBhvr>
                                        <p:cTn id="46" dur="500"/>
                                        <p:tgtEl>
                                          <p:spTgt spid="4"/>
                                        </p:tgtEl>
                                      </p:cBhvr>
                                    </p:animEffect>
                                  </p:childTnLst>
                                </p:cTn>
                              </p:par>
                              <p:par>
                                <p:cTn id="47" presetID="5" presetClass="entr" presetSubtype="10" fill="hold" nodeType="withEffect">
                                  <p:stCondLst>
                                    <p:cond delay="4000"/>
                                  </p:stCondLst>
                                  <p:childTnLst>
                                    <p:set>
                                      <p:cBhvr>
                                        <p:cTn id="48" dur="1" fill="hold">
                                          <p:stCondLst>
                                            <p:cond delay="0"/>
                                          </p:stCondLst>
                                        </p:cTn>
                                        <p:tgtEl>
                                          <p:spTgt spid="11"/>
                                        </p:tgtEl>
                                        <p:attrNameLst>
                                          <p:attrName>style.visibility</p:attrName>
                                        </p:attrNameLst>
                                      </p:cBhvr>
                                      <p:to>
                                        <p:strVal val="visible"/>
                                      </p:to>
                                    </p:set>
                                    <p:animEffect transition="in" filter="checkerboard(across)">
                                      <p:cBhvr>
                                        <p:cTn id="49" dur="500"/>
                                        <p:tgtEl>
                                          <p:spTgt spid="11"/>
                                        </p:tgtEl>
                                      </p:cBhvr>
                                    </p:animEffect>
                                  </p:childTnLst>
                                </p:cTn>
                              </p:par>
                              <p:par>
                                <p:cTn id="50" presetID="5" presetClass="entr" presetSubtype="10" fill="hold" nodeType="withEffect">
                                  <p:stCondLst>
                                    <p:cond delay="4000"/>
                                  </p:stCondLst>
                                  <p:childTnLst>
                                    <p:set>
                                      <p:cBhvr>
                                        <p:cTn id="51" dur="1" fill="hold">
                                          <p:stCondLst>
                                            <p:cond delay="0"/>
                                          </p:stCondLst>
                                        </p:cTn>
                                        <p:tgtEl>
                                          <p:spTgt spid="12"/>
                                        </p:tgtEl>
                                        <p:attrNameLst>
                                          <p:attrName>style.visibility</p:attrName>
                                        </p:attrNameLst>
                                      </p:cBhvr>
                                      <p:to>
                                        <p:strVal val="visible"/>
                                      </p:to>
                                    </p:set>
                                    <p:animEffect transition="in" filter="checkerboard(across)">
                                      <p:cBhvr>
                                        <p:cTn id="52" dur="500"/>
                                        <p:tgtEl>
                                          <p:spTgt spid="12"/>
                                        </p:tgtEl>
                                      </p:cBhvr>
                                    </p:animEffect>
                                  </p:childTnLst>
                                  <p:subTnLst>
                                    <p:audio>
                                      <p:cMediaNode>
                                        <p:cTn display="0" masterRel="sameClick">
                                          <p:stCondLst>
                                            <p:cond evt="begin" delay="0">
                                              <p:tn val="50"/>
                                            </p:cond>
                                          </p:stCondLst>
                                          <p:endCondLst>
                                            <p:cond evt="onStopAudio" delay="0">
                                              <p:tgtEl>
                                                <p:sldTgt/>
                                              </p:tgtEl>
                                            </p:cond>
                                          </p:endCondLst>
                                        </p:cTn>
                                        <p:tgtEl>
                                          <p:sndTgt r:embed="rId3" name="Chimes 3-CL (2).wav"/>
                                        </p:tgtEl>
                                      </p:cMediaNode>
                                    </p:audio>
                                  </p:subTnLst>
                                </p:cTn>
                              </p:par>
                              <p:par>
                                <p:cTn id="53" presetID="5" presetClass="entr" presetSubtype="10" fill="hold" grpId="0" nodeType="withEffect">
                                  <p:stCondLst>
                                    <p:cond delay="4000"/>
                                  </p:stCondLst>
                                  <p:childTnLst>
                                    <p:set>
                                      <p:cBhvr>
                                        <p:cTn id="54" dur="1" fill="hold">
                                          <p:stCondLst>
                                            <p:cond delay="0"/>
                                          </p:stCondLst>
                                        </p:cTn>
                                        <p:tgtEl>
                                          <p:spTgt spid="13"/>
                                        </p:tgtEl>
                                        <p:attrNameLst>
                                          <p:attrName>style.visibility</p:attrName>
                                        </p:attrNameLst>
                                      </p:cBhvr>
                                      <p:to>
                                        <p:strVal val="visible"/>
                                      </p:to>
                                    </p:set>
                                    <p:animEffect transition="in" filter="checkerboard(across)">
                                      <p:cBhvr>
                                        <p:cTn id="55" dur="500"/>
                                        <p:tgtEl>
                                          <p:spTgt spid="13"/>
                                        </p:tgtEl>
                                      </p:cBhvr>
                                    </p:animEffect>
                                  </p:childTnLst>
                                </p:cTn>
                              </p:par>
                              <p:par>
                                <p:cTn id="56" presetID="5" presetClass="entr" presetSubtype="10" fill="hold" grpId="0" nodeType="withEffect">
                                  <p:stCondLst>
                                    <p:cond delay="4000"/>
                                  </p:stCondLst>
                                  <p:childTnLst>
                                    <p:set>
                                      <p:cBhvr>
                                        <p:cTn id="57" dur="1" fill="hold">
                                          <p:stCondLst>
                                            <p:cond delay="0"/>
                                          </p:stCondLst>
                                        </p:cTn>
                                        <p:tgtEl>
                                          <p:spTgt spid="15"/>
                                        </p:tgtEl>
                                        <p:attrNameLst>
                                          <p:attrName>style.visibility</p:attrName>
                                        </p:attrNameLst>
                                      </p:cBhvr>
                                      <p:to>
                                        <p:strVal val="visible"/>
                                      </p:to>
                                    </p:set>
                                    <p:animEffect transition="in" filter="checkerboard(across)">
                                      <p:cBhvr>
                                        <p:cTn id="58" dur="500"/>
                                        <p:tgtEl>
                                          <p:spTgt spid="15"/>
                                        </p:tgtEl>
                                      </p:cBhvr>
                                    </p:animEffect>
                                  </p:childTnLst>
                                </p:cTn>
                              </p:par>
                              <p:par>
                                <p:cTn id="59" presetID="22" presetClass="entr" presetSubtype="8" fill="hold" nodeType="withEffect">
                                  <p:stCondLst>
                                    <p:cond delay="4000"/>
                                  </p:stCondLst>
                                  <p:iterate type="lt">
                                    <p:tmPct val="0"/>
                                  </p:iterate>
                                  <p:childTnLst>
                                    <p:set>
                                      <p:cBhvr>
                                        <p:cTn id="60" dur="1" fill="hold">
                                          <p:stCondLst>
                                            <p:cond delay="0"/>
                                          </p:stCondLst>
                                        </p:cTn>
                                        <p:tgtEl>
                                          <p:spTgt spid="9"/>
                                        </p:tgtEl>
                                        <p:attrNameLst>
                                          <p:attrName>style.visibility</p:attrName>
                                        </p:attrNameLst>
                                      </p:cBhvr>
                                      <p:to>
                                        <p:strVal val="visible"/>
                                      </p:to>
                                    </p:set>
                                    <p:animEffect transition="in" filter="wipe(left)">
                                      <p:cBhvr>
                                        <p:cTn id="61" dur="500"/>
                                        <p:tgtEl>
                                          <p:spTgt spid="9"/>
                                        </p:tgtEl>
                                      </p:cBhvr>
                                    </p:animEffect>
                                  </p:childTnLst>
                                </p:cTn>
                              </p:par>
                              <p:par>
                                <p:cTn id="62" presetID="5" presetClass="entr" presetSubtype="10" fill="hold" nodeType="withEffect">
                                  <p:stCondLst>
                                    <p:cond delay="5000"/>
                                  </p:stCondLst>
                                  <p:childTnLst>
                                    <p:set>
                                      <p:cBhvr>
                                        <p:cTn id="63" dur="1" fill="hold">
                                          <p:stCondLst>
                                            <p:cond delay="0"/>
                                          </p:stCondLst>
                                        </p:cTn>
                                        <p:tgtEl>
                                          <p:spTgt spid="17"/>
                                        </p:tgtEl>
                                        <p:attrNameLst>
                                          <p:attrName>style.visibility</p:attrName>
                                        </p:attrNameLst>
                                      </p:cBhvr>
                                      <p:to>
                                        <p:strVal val="visible"/>
                                      </p:to>
                                    </p:set>
                                    <p:animEffect transition="in" filter="checkerboard(across)">
                                      <p:cBhvr>
                                        <p:cTn id="64" dur="500"/>
                                        <p:tgtEl>
                                          <p:spTgt spid="17"/>
                                        </p:tgtEl>
                                      </p:cBhvr>
                                    </p:animEffect>
                                  </p:childTnLst>
                                </p:cTn>
                              </p:par>
                              <p:par>
                                <p:cTn id="65" presetID="5" presetClass="entr" presetSubtype="10" fill="hold" nodeType="withEffect">
                                  <p:stCondLst>
                                    <p:cond delay="5000"/>
                                  </p:stCondLst>
                                  <p:childTnLst>
                                    <p:set>
                                      <p:cBhvr>
                                        <p:cTn id="66" dur="1" fill="hold">
                                          <p:stCondLst>
                                            <p:cond delay="0"/>
                                          </p:stCondLst>
                                        </p:cTn>
                                        <p:tgtEl>
                                          <p:spTgt spid="18"/>
                                        </p:tgtEl>
                                        <p:attrNameLst>
                                          <p:attrName>style.visibility</p:attrName>
                                        </p:attrNameLst>
                                      </p:cBhvr>
                                      <p:to>
                                        <p:strVal val="visible"/>
                                      </p:to>
                                    </p:set>
                                    <p:animEffect transition="in" filter="checkerboard(across)">
                                      <p:cBhvr>
                                        <p:cTn id="67" dur="500"/>
                                        <p:tgtEl>
                                          <p:spTgt spid="18"/>
                                        </p:tgtEl>
                                      </p:cBhvr>
                                    </p:animEffect>
                                  </p:childTnLst>
                                  <p:subTnLst>
                                    <p:audio>
                                      <p:cMediaNode>
                                        <p:cTn display="0" masterRel="sameClick">
                                          <p:stCondLst>
                                            <p:cond evt="begin" delay="0">
                                              <p:tn val="65"/>
                                            </p:cond>
                                          </p:stCondLst>
                                          <p:endCondLst>
                                            <p:cond evt="onStopAudio" delay="0">
                                              <p:tgtEl>
                                                <p:sldTgt/>
                                              </p:tgtEl>
                                            </p:cond>
                                          </p:endCondLst>
                                        </p:cTn>
                                        <p:tgtEl>
                                          <p:sndTgt r:embed="rId3" name="Chimes 3-CL (2).wav"/>
                                        </p:tgtEl>
                                      </p:cMediaNode>
                                    </p:audio>
                                  </p:subTnLst>
                                </p:cTn>
                              </p:par>
                              <p:par>
                                <p:cTn id="68" presetID="5" presetClass="entr" presetSubtype="10" fill="hold" grpId="0" nodeType="withEffect">
                                  <p:stCondLst>
                                    <p:cond delay="5000"/>
                                  </p:stCondLst>
                                  <p:childTnLst>
                                    <p:set>
                                      <p:cBhvr>
                                        <p:cTn id="69" dur="1" fill="hold">
                                          <p:stCondLst>
                                            <p:cond delay="0"/>
                                          </p:stCondLst>
                                        </p:cTn>
                                        <p:tgtEl>
                                          <p:spTgt spid="19"/>
                                        </p:tgtEl>
                                        <p:attrNameLst>
                                          <p:attrName>style.visibility</p:attrName>
                                        </p:attrNameLst>
                                      </p:cBhvr>
                                      <p:to>
                                        <p:strVal val="visible"/>
                                      </p:to>
                                    </p:set>
                                    <p:animEffect transition="in" filter="checkerboard(across)">
                                      <p:cBhvr>
                                        <p:cTn id="70" dur="500"/>
                                        <p:tgtEl>
                                          <p:spTgt spid="19"/>
                                        </p:tgtEl>
                                      </p:cBhvr>
                                    </p:animEffect>
                                  </p:childTnLst>
                                </p:cTn>
                              </p:par>
                              <p:par>
                                <p:cTn id="71" presetID="5" presetClass="entr" presetSubtype="10" fill="hold" grpId="0" nodeType="withEffect">
                                  <p:stCondLst>
                                    <p:cond delay="5000"/>
                                  </p:stCondLst>
                                  <p:childTnLst>
                                    <p:set>
                                      <p:cBhvr>
                                        <p:cTn id="72" dur="1" fill="hold">
                                          <p:stCondLst>
                                            <p:cond delay="0"/>
                                          </p:stCondLst>
                                        </p:cTn>
                                        <p:tgtEl>
                                          <p:spTgt spid="20"/>
                                        </p:tgtEl>
                                        <p:attrNameLst>
                                          <p:attrName>style.visibility</p:attrName>
                                        </p:attrNameLst>
                                      </p:cBhvr>
                                      <p:to>
                                        <p:strVal val="visible"/>
                                      </p:to>
                                    </p:set>
                                    <p:animEffect transition="in" filter="checkerboard(across)">
                                      <p:cBhvr>
                                        <p:cTn id="73" dur="500"/>
                                        <p:tgtEl>
                                          <p:spTgt spid="20"/>
                                        </p:tgtEl>
                                      </p:cBhvr>
                                    </p:animEffect>
                                  </p:childTnLst>
                                </p:cTn>
                              </p:par>
                              <p:par>
                                <p:cTn id="74" presetID="22" presetClass="entr" presetSubtype="8" fill="hold" nodeType="withEffect">
                                  <p:stCondLst>
                                    <p:cond delay="5000"/>
                                  </p:stCondLst>
                                  <p:iterate type="lt">
                                    <p:tmPct val="0"/>
                                  </p:iterate>
                                  <p:childTnLst>
                                    <p:set>
                                      <p:cBhvr>
                                        <p:cTn id="75" dur="1" fill="hold">
                                          <p:stCondLst>
                                            <p:cond delay="0"/>
                                          </p:stCondLst>
                                        </p:cTn>
                                        <p:tgtEl>
                                          <p:spTgt spid="16"/>
                                        </p:tgtEl>
                                        <p:attrNameLst>
                                          <p:attrName>style.visibility</p:attrName>
                                        </p:attrNameLst>
                                      </p:cBhvr>
                                      <p:to>
                                        <p:strVal val="visible"/>
                                      </p:to>
                                    </p:set>
                                    <p:animEffect transition="in" filter="wipe(left)">
                                      <p:cBhvr>
                                        <p:cTn id="76" dur="500"/>
                                        <p:tgtEl>
                                          <p:spTgt spid="16"/>
                                        </p:tgtEl>
                                      </p:cBhvr>
                                    </p:animEffect>
                                  </p:childTnLst>
                                </p:cTn>
                              </p:par>
                            </p:childTnLst>
                          </p:cTn>
                        </p:par>
                        <p:par>
                          <p:cTn id="77" fill="hold" nodeType="afterGroup">
                            <p:stCondLst>
                              <p:cond delay="5500"/>
                            </p:stCondLst>
                            <p:childTnLst>
                              <p:par>
                                <p:cTn id="78" presetID="9" presetClass="entr" presetSubtype="0" fill="hold" grpId="0" nodeType="afterEffect">
                                  <p:stCondLst>
                                    <p:cond delay="0"/>
                                  </p:stCondLst>
                                  <p:childTnLst>
                                    <p:set>
                                      <p:cBhvr>
                                        <p:cTn id="79" dur="1" fill="hold">
                                          <p:stCondLst>
                                            <p:cond delay="0"/>
                                          </p:stCondLst>
                                        </p:cTn>
                                        <p:tgtEl>
                                          <p:spTgt spid="242725"/>
                                        </p:tgtEl>
                                        <p:attrNameLst>
                                          <p:attrName>style.visibility</p:attrName>
                                        </p:attrNameLst>
                                      </p:cBhvr>
                                      <p:to>
                                        <p:strVal val="visible"/>
                                      </p:to>
                                    </p:set>
                                    <p:animEffect transition="in" filter="dissolve">
                                      <p:cBhvr>
                                        <p:cTn id="80" dur="500"/>
                                        <p:tgtEl>
                                          <p:spTgt spid="242725"/>
                                        </p:tgtEl>
                                      </p:cBhvr>
                                    </p:animEffect>
                                  </p:childTnLst>
                                  <p:subTnLst>
                                    <p:audio>
                                      <p:cMediaNode>
                                        <p:cTn display="0" masterRel="sameClick">
                                          <p:stCondLst>
                                            <p:cond evt="begin" delay="0">
                                              <p:tn val="78"/>
                                            </p:cond>
                                          </p:stCondLst>
                                          <p:endCondLst>
                                            <p:cond evt="onStopAudio" delay="0">
                                              <p:tgtEl>
                                                <p:sldTgt/>
                                              </p:tgtEl>
                                            </p:cond>
                                          </p:endCondLst>
                                        </p:cTn>
                                        <p:tgtEl>
                                          <p:sndTgt r:embed="rId4" name="camera.wav"/>
                                        </p:tgtEl>
                                      </p:cMediaNode>
                                    </p:audio>
                                  </p:subTnLst>
                                </p:cTn>
                              </p:par>
                            </p:childTnLst>
                          </p:cTn>
                        </p:par>
                        <p:par>
                          <p:cTn id="81" fill="hold" nodeType="afterGroup">
                            <p:stCondLst>
                              <p:cond delay="6000"/>
                            </p:stCondLst>
                            <p:childTnLst>
                              <p:par>
                                <p:cTn id="82" presetID="53" presetClass="exit" presetSubtype="0" fill="hold" grpId="1" nodeType="afterEffect">
                                  <p:stCondLst>
                                    <p:cond delay="0"/>
                                  </p:stCondLst>
                                  <p:childTnLst>
                                    <p:anim calcmode="lin" valueType="num">
                                      <p:cBhvr>
                                        <p:cTn id="83" dur="500"/>
                                        <p:tgtEl>
                                          <p:spTgt spid="242725"/>
                                        </p:tgtEl>
                                        <p:attrNameLst>
                                          <p:attrName>ppt_w</p:attrName>
                                        </p:attrNameLst>
                                      </p:cBhvr>
                                      <p:tavLst>
                                        <p:tav tm="0">
                                          <p:val>
                                            <p:strVal val="ppt_w"/>
                                          </p:val>
                                        </p:tav>
                                        <p:tav tm="100000">
                                          <p:val>
                                            <p:fltVal val="0"/>
                                          </p:val>
                                        </p:tav>
                                      </p:tavLst>
                                    </p:anim>
                                    <p:anim calcmode="lin" valueType="num">
                                      <p:cBhvr>
                                        <p:cTn id="84" dur="500"/>
                                        <p:tgtEl>
                                          <p:spTgt spid="242725"/>
                                        </p:tgtEl>
                                        <p:attrNameLst>
                                          <p:attrName>ppt_h</p:attrName>
                                        </p:attrNameLst>
                                      </p:cBhvr>
                                      <p:tavLst>
                                        <p:tav tm="0">
                                          <p:val>
                                            <p:strVal val="ppt_h"/>
                                          </p:val>
                                        </p:tav>
                                        <p:tav tm="100000">
                                          <p:val>
                                            <p:fltVal val="0"/>
                                          </p:val>
                                        </p:tav>
                                      </p:tavLst>
                                    </p:anim>
                                    <p:animEffect transition="out" filter="fade">
                                      <p:cBhvr>
                                        <p:cTn id="85" dur="500"/>
                                        <p:tgtEl>
                                          <p:spTgt spid="242725"/>
                                        </p:tgtEl>
                                      </p:cBhvr>
                                    </p:animEffect>
                                    <p:set>
                                      <p:cBhvr>
                                        <p:cTn id="86" dur="1" fill="hold">
                                          <p:stCondLst>
                                            <p:cond delay="499"/>
                                          </p:stCondLst>
                                        </p:cTn>
                                        <p:tgtEl>
                                          <p:spTgt spid="242725"/>
                                        </p:tgtEl>
                                        <p:attrNameLst>
                                          <p:attrName>style.visibility</p:attrName>
                                        </p:attrNameLst>
                                      </p:cBhvr>
                                      <p:to>
                                        <p:strVal val="hidden"/>
                                      </p:to>
                                    </p:set>
                                  </p:childTnLst>
                                </p:cTn>
                              </p:par>
                            </p:childTnLst>
                          </p:cTn>
                        </p:par>
                        <p:par>
                          <p:cTn id="87" fill="hold" nodeType="afterGroup">
                            <p:stCondLst>
                              <p:cond delay="6500"/>
                            </p:stCondLst>
                            <p:childTnLst>
                              <p:par>
                                <p:cTn id="88" presetID="9" presetClass="entr" presetSubtype="0" fill="hold" grpId="0" nodeType="afterEffect">
                                  <p:stCondLst>
                                    <p:cond delay="0"/>
                                  </p:stCondLst>
                                  <p:childTnLst>
                                    <p:set>
                                      <p:cBhvr>
                                        <p:cTn id="89" dur="1" fill="hold">
                                          <p:stCondLst>
                                            <p:cond delay="0"/>
                                          </p:stCondLst>
                                        </p:cTn>
                                        <p:tgtEl>
                                          <p:spTgt spid="242724"/>
                                        </p:tgtEl>
                                        <p:attrNameLst>
                                          <p:attrName>style.visibility</p:attrName>
                                        </p:attrNameLst>
                                      </p:cBhvr>
                                      <p:to>
                                        <p:strVal val="visible"/>
                                      </p:to>
                                    </p:set>
                                    <p:animEffect transition="in" filter="dissolve">
                                      <p:cBhvr>
                                        <p:cTn id="90" dur="500"/>
                                        <p:tgtEl>
                                          <p:spTgt spid="242724"/>
                                        </p:tgtEl>
                                      </p:cBhvr>
                                    </p:animEffect>
                                  </p:childTnLst>
                                  <p:subTnLst>
                                    <p:audio>
                                      <p:cMediaNode>
                                        <p:cTn display="0" masterRel="sameClick">
                                          <p:stCondLst>
                                            <p:cond evt="begin" delay="0">
                                              <p:tn val="88"/>
                                            </p:cond>
                                          </p:stCondLst>
                                          <p:endCondLst>
                                            <p:cond evt="onStopAudio" delay="0">
                                              <p:tgtEl>
                                                <p:sldTgt/>
                                              </p:tgtEl>
                                            </p:cond>
                                          </p:endCondLst>
                                        </p:cTn>
                                        <p:tgtEl>
                                          <p:sndTgt r:embed="rId4" name="camera.wav"/>
                                        </p:tgtEl>
                                      </p:cMediaNode>
                                    </p:audio>
                                  </p:subTnLst>
                                </p:cTn>
                              </p:par>
                            </p:childTnLst>
                          </p:cTn>
                        </p:par>
                        <p:par>
                          <p:cTn id="91" fill="hold" nodeType="afterGroup">
                            <p:stCondLst>
                              <p:cond delay="7000"/>
                            </p:stCondLst>
                            <p:childTnLst>
                              <p:par>
                                <p:cTn id="92" presetID="53" presetClass="exit" presetSubtype="0" fill="hold" grpId="1" nodeType="afterEffect">
                                  <p:stCondLst>
                                    <p:cond delay="0"/>
                                  </p:stCondLst>
                                  <p:childTnLst>
                                    <p:anim calcmode="lin" valueType="num">
                                      <p:cBhvr>
                                        <p:cTn id="93" dur="500"/>
                                        <p:tgtEl>
                                          <p:spTgt spid="242724"/>
                                        </p:tgtEl>
                                        <p:attrNameLst>
                                          <p:attrName>ppt_w</p:attrName>
                                        </p:attrNameLst>
                                      </p:cBhvr>
                                      <p:tavLst>
                                        <p:tav tm="0">
                                          <p:val>
                                            <p:strVal val="ppt_w"/>
                                          </p:val>
                                        </p:tav>
                                        <p:tav tm="100000">
                                          <p:val>
                                            <p:fltVal val="0"/>
                                          </p:val>
                                        </p:tav>
                                      </p:tavLst>
                                    </p:anim>
                                    <p:anim calcmode="lin" valueType="num">
                                      <p:cBhvr>
                                        <p:cTn id="94" dur="500"/>
                                        <p:tgtEl>
                                          <p:spTgt spid="242724"/>
                                        </p:tgtEl>
                                        <p:attrNameLst>
                                          <p:attrName>ppt_h</p:attrName>
                                        </p:attrNameLst>
                                      </p:cBhvr>
                                      <p:tavLst>
                                        <p:tav tm="0">
                                          <p:val>
                                            <p:strVal val="ppt_h"/>
                                          </p:val>
                                        </p:tav>
                                        <p:tav tm="100000">
                                          <p:val>
                                            <p:fltVal val="0"/>
                                          </p:val>
                                        </p:tav>
                                      </p:tavLst>
                                    </p:anim>
                                    <p:animEffect transition="out" filter="fade">
                                      <p:cBhvr>
                                        <p:cTn id="95" dur="500"/>
                                        <p:tgtEl>
                                          <p:spTgt spid="242724"/>
                                        </p:tgtEl>
                                      </p:cBhvr>
                                    </p:animEffect>
                                    <p:set>
                                      <p:cBhvr>
                                        <p:cTn id="96" dur="1" fill="hold">
                                          <p:stCondLst>
                                            <p:cond delay="499"/>
                                          </p:stCondLst>
                                        </p:cTn>
                                        <p:tgtEl>
                                          <p:spTgt spid="242724"/>
                                        </p:tgtEl>
                                        <p:attrNameLst>
                                          <p:attrName>style.visibility</p:attrName>
                                        </p:attrNameLst>
                                      </p:cBhvr>
                                      <p:to>
                                        <p:strVal val="hidden"/>
                                      </p:to>
                                    </p:set>
                                  </p:childTnLst>
                                </p:cTn>
                              </p:par>
                            </p:childTnLst>
                          </p:cTn>
                        </p:par>
                        <p:par>
                          <p:cTn id="97" fill="hold" nodeType="afterGroup">
                            <p:stCondLst>
                              <p:cond delay="7500"/>
                            </p:stCondLst>
                            <p:childTnLst>
                              <p:par>
                                <p:cTn id="98" presetID="9" presetClass="entr" presetSubtype="0" fill="hold" grpId="0" nodeType="afterEffect">
                                  <p:stCondLst>
                                    <p:cond delay="0"/>
                                  </p:stCondLst>
                                  <p:childTnLst>
                                    <p:set>
                                      <p:cBhvr>
                                        <p:cTn id="99" dur="1" fill="hold">
                                          <p:stCondLst>
                                            <p:cond delay="0"/>
                                          </p:stCondLst>
                                        </p:cTn>
                                        <p:tgtEl>
                                          <p:spTgt spid="242723"/>
                                        </p:tgtEl>
                                        <p:attrNameLst>
                                          <p:attrName>style.visibility</p:attrName>
                                        </p:attrNameLst>
                                      </p:cBhvr>
                                      <p:to>
                                        <p:strVal val="visible"/>
                                      </p:to>
                                    </p:set>
                                    <p:animEffect transition="in" filter="dissolve">
                                      <p:cBhvr>
                                        <p:cTn id="100" dur="500"/>
                                        <p:tgtEl>
                                          <p:spTgt spid="242723"/>
                                        </p:tgtEl>
                                      </p:cBhvr>
                                    </p:animEffect>
                                  </p:childTnLst>
                                  <p:subTnLst>
                                    <p:audio>
                                      <p:cMediaNode>
                                        <p:cTn display="0" masterRel="sameClick">
                                          <p:stCondLst>
                                            <p:cond evt="begin" delay="0">
                                              <p:tn val="98"/>
                                            </p:cond>
                                          </p:stCondLst>
                                          <p:endCondLst>
                                            <p:cond evt="onStopAudio" delay="0">
                                              <p:tgtEl>
                                                <p:sldTgt/>
                                              </p:tgtEl>
                                            </p:cond>
                                          </p:endCondLst>
                                        </p:cTn>
                                        <p:tgtEl>
                                          <p:sndTgt r:embed="rId4" name="camera.wav"/>
                                        </p:tgtEl>
                                      </p:cMediaNode>
                                    </p:audio>
                                  </p:subTnLst>
                                </p:cTn>
                              </p:par>
                            </p:childTnLst>
                          </p:cTn>
                        </p:par>
                        <p:par>
                          <p:cTn id="101" fill="hold" nodeType="afterGroup">
                            <p:stCondLst>
                              <p:cond delay="8000"/>
                            </p:stCondLst>
                            <p:childTnLst>
                              <p:par>
                                <p:cTn id="102" presetID="53" presetClass="exit" presetSubtype="0" fill="hold" grpId="1" nodeType="afterEffect">
                                  <p:stCondLst>
                                    <p:cond delay="0"/>
                                  </p:stCondLst>
                                  <p:childTnLst>
                                    <p:anim calcmode="lin" valueType="num">
                                      <p:cBhvr>
                                        <p:cTn id="103" dur="500"/>
                                        <p:tgtEl>
                                          <p:spTgt spid="242723"/>
                                        </p:tgtEl>
                                        <p:attrNameLst>
                                          <p:attrName>ppt_w</p:attrName>
                                        </p:attrNameLst>
                                      </p:cBhvr>
                                      <p:tavLst>
                                        <p:tav tm="0">
                                          <p:val>
                                            <p:strVal val="ppt_w"/>
                                          </p:val>
                                        </p:tav>
                                        <p:tav tm="100000">
                                          <p:val>
                                            <p:fltVal val="0"/>
                                          </p:val>
                                        </p:tav>
                                      </p:tavLst>
                                    </p:anim>
                                    <p:anim calcmode="lin" valueType="num">
                                      <p:cBhvr>
                                        <p:cTn id="104" dur="500"/>
                                        <p:tgtEl>
                                          <p:spTgt spid="242723"/>
                                        </p:tgtEl>
                                        <p:attrNameLst>
                                          <p:attrName>ppt_h</p:attrName>
                                        </p:attrNameLst>
                                      </p:cBhvr>
                                      <p:tavLst>
                                        <p:tav tm="0">
                                          <p:val>
                                            <p:strVal val="ppt_h"/>
                                          </p:val>
                                        </p:tav>
                                        <p:tav tm="100000">
                                          <p:val>
                                            <p:fltVal val="0"/>
                                          </p:val>
                                        </p:tav>
                                      </p:tavLst>
                                    </p:anim>
                                    <p:animEffect transition="out" filter="fade">
                                      <p:cBhvr>
                                        <p:cTn id="105" dur="500"/>
                                        <p:tgtEl>
                                          <p:spTgt spid="242723"/>
                                        </p:tgtEl>
                                      </p:cBhvr>
                                    </p:animEffect>
                                    <p:set>
                                      <p:cBhvr>
                                        <p:cTn id="106" dur="1" fill="hold">
                                          <p:stCondLst>
                                            <p:cond delay="499"/>
                                          </p:stCondLst>
                                        </p:cTn>
                                        <p:tgtEl>
                                          <p:spTgt spid="242723"/>
                                        </p:tgtEl>
                                        <p:attrNameLst>
                                          <p:attrName>style.visibility</p:attrName>
                                        </p:attrNameLst>
                                      </p:cBhvr>
                                      <p:to>
                                        <p:strVal val="hidden"/>
                                      </p:to>
                                    </p:set>
                                  </p:childTnLst>
                                </p:cTn>
                              </p:par>
                            </p:childTnLst>
                          </p:cTn>
                        </p:par>
                        <p:par>
                          <p:cTn id="107" fill="hold" nodeType="afterGroup">
                            <p:stCondLst>
                              <p:cond delay="8500"/>
                            </p:stCondLst>
                            <p:childTnLst>
                              <p:par>
                                <p:cTn id="108" presetID="9" presetClass="entr" presetSubtype="0" fill="hold" grpId="0" nodeType="afterEffect">
                                  <p:stCondLst>
                                    <p:cond delay="0"/>
                                  </p:stCondLst>
                                  <p:childTnLst>
                                    <p:set>
                                      <p:cBhvr>
                                        <p:cTn id="109" dur="1" fill="hold">
                                          <p:stCondLst>
                                            <p:cond delay="0"/>
                                          </p:stCondLst>
                                        </p:cTn>
                                        <p:tgtEl>
                                          <p:spTgt spid="242722"/>
                                        </p:tgtEl>
                                        <p:attrNameLst>
                                          <p:attrName>style.visibility</p:attrName>
                                        </p:attrNameLst>
                                      </p:cBhvr>
                                      <p:to>
                                        <p:strVal val="visible"/>
                                      </p:to>
                                    </p:set>
                                    <p:animEffect transition="in" filter="dissolve">
                                      <p:cBhvr>
                                        <p:cTn id="110" dur="500"/>
                                        <p:tgtEl>
                                          <p:spTgt spid="242722"/>
                                        </p:tgtEl>
                                      </p:cBhvr>
                                    </p:animEffect>
                                  </p:childTnLst>
                                  <p:subTnLst>
                                    <p:audio>
                                      <p:cMediaNode>
                                        <p:cTn display="0" masterRel="sameClick">
                                          <p:stCondLst>
                                            <p:cond evt="begin" delay="0">
                                              <p:tn val="108"/>
                                            </p:cond>
                                          </p:stCondLst>
                                          <p:endCondLst>
                                            <p:cond evt="onStopAudio" delay="0">
                                              <p:tgtEl>
                                                <p:sldTgt/>
                                              </p:tgtEl>
                                            </p:cond>
                                          </p:endCondLst>
                                        </p:cTn>
                                        <p:tgtEl>
                                          <p:sndTgt r:embed="rId4" name="camera.wav"/>
                                        </p:tgtEl>
                                      </p:cMediaNode>
                                    </p:audio>
                                  </p:subTnLst>
                                </p:cTn>
                              </p:par>
                            </p:childTnLst>
                          </p:cTn>
                        </p:par>
                        <p:par>
                          <p:cTn id="111" fill="hold" nodeType="afterGroup">
                            <p:stCondLst>
                              <p:cond delay="9000"/>
                            </p:stCondLst>
                            <p:childTnLst>
                              <p:par>
                                <p:cTn id="112" presetID="53" presetClass="exit" presetSubtype="0" fill="hold" grpId="1" nodeType="afterEffect">
                                  <p:stCondLst>
                                    <p:cond delay="0"/>
                                  </p:stCondLst>
                                  <p:childTnLst>
                                    <p:anim calcmode="lin" valueType="num">
                                      <p:cBhvr>
                                        <p:cTn id="113" dur="500"/>
                                        <p:tgtEl>
                                          <p:spTgt spid="242722"/>
                                        </p:tgtEl>
                                        <p:attrNameLst>
                                          <p:attrName>ppt_w</p:attrName>
                                        </p:attrNameLst>
                                      </p:cBhvr>
                                      <p:tavLst>
                                        <p:tav tm="0">
                                          <p:val>
                                            <p:strVal val="ppt_w"/>
                                          </p:val>
                                        </p:tav>
                                        <p:tav tm="100000">
                                          <p:val>
                                            <p:fltVal val="0"/>
                                          </p:val>
                                        </p:tav>
                                      </p:tavLst>
                                    </p:anim>
                                    <p:anim calcmode="lin" valueType="num">
                                      <p:cBhvr>
                                        <p:cTn id="114" dur="500"/>
                                        <p:tgtEl>
                                          <p:spTgt spid="242722"/>
                                        </p:tgtEl>
                                        <p:attrNameLst>
                                          <p:attrName>ppt_h</p:attrName>
                                        </p:attrNameLst>
                                      </p:cBhvr>
                                      <p:tavLst>
                                        <p:tav tm="0">
                                          <p:val>
                                            <p:strVal val="ppt_h"/>
                                          </p:val>
                                        </p:tav>
                                        <p:tav tm="100000">
                                          <p:val>
                                            <p:fltVal val="0"/>
                                          </p:val>
                                        </p:tav>
                                      </p:tavLst>
                                    </p:anim>
                                    <p:animEffect transition="out" filter="fade">
                                      <p:cBhvr>
                                        <p:cTn id="115" dur="500"/>
                                        <p:tgtEl>
                                          <p:spTgt spid="242722"/>
                                        </p:tgtEl>
                                      </p:cBhvr>
                                    </p:animEffect>
                                    <p:set>
                                      <p:cBhvr>
                                        <p:cTn id="116" dur="1" fill="hold">
                                          <p:stCondLst>
                                            <p:cond delay="499"/>
                                          </p:stCondLst>
                                        </p:cTn>
                                        <p:tgtEl>
                                          <p:spTgt spid="242722"/>
                                        </p:tgtEl>
                                        <p:attrNameLst>
                                          <p:attrName>style.visibility</p:attrName>
                                        </p:attrNameLst>
                                      </p:cBhvr>
                                      <p:to>
                                        <p:strVal val="hidden"/>
                                      </p:to>
                                    </p:set>
                                  </p:childTnLst>
                                </p:cTn>
                              </p:par>
                            </p:childTnLst>
                          </p:cTn>
                        </p:par>
                        <p:par>
                          <p:cTn id="117" fill="hold" nodeType="afterGroup">
                            <p:stCondLst>
                              <p:cond delay="9500"/>
                            </p:stCondLst>
                            <p:childTnLst>
                              <p:par>
                                <p:cTn id="118" presetID="9" presetClass="entr" presetSubtype="0" fill="hold" grpId="0" nodeType="afterEffect">
                                  <p:stCondLst>
                                    <p:cond delay="0"/>
                                  </p:stCondLst>
                                  <p:childTnLst>
                                    <p:set>
                                      <p:cBhvr>
                                        <p:cTn id="119" dur="1" fill="hold">
                                          <p:stCondLst>
                                            <p:cond delay="0"/>
                                          </p:stCondLst>
                                        </p:cTn>
                                        <p:tgtEl>
                                          <p:spTgt spid="242721"/>
                                        </p:tgtEl>
                                        <p:attrNameLst>
                                          <p:attrName>style.visibility</p:attrName>
                                        </p:attrNameLst>
                                      </p:cBhvr>
                                      <p:to>
                                        <p:strVal val="visible"/>
                                      </p:to>
                                    </p:set>
                                    <p:animEffect transition="in" filter="dissolve">
                                      <p:cBhvr>
                                        <p:cTn id="120" dur="500"/>
                                        <p:tgtEl>
                                          <p:spTgt spid="242721"/>
                                        </p:tgtEl>
                                      </p:cBhvr>
                                    </p:animEffect>
                                  </p:childTnLst>
                                  <p:subTnLst>
                                    <p:audio>
                                      <p:cMediaNode>
                                        <p:cTn display="0" masterRel="sameClick">
                                          <p:stCondLst>
                                            <p:cond evt="begin" delay="0">
                                              <p:tn val="118"/>
                                            </p:cond>
                                          </p:stCondLst>
                                          <p:endCondLst>
                                            <p:cond evt="onStopAudio" delay="0">
                                              <p:tgtEl>
                                                <p:sldTgt/>
                                              </p:tgtEl>
                                            </p:cond>
                                          </p:endCondLst>
                                        </p:cTn>
                                        <p:tgtEl>
                                          <p:sndTgt r:embed="rId4" name="camera.wav"/>
                                        </p:tgtEl>
                                      </p:cMediaNode>
                                    </p:audio>
                                  </p:subTnLst>
                                </p:cTn>
                              </p:par>
                            </p:childTnLst>
                          </p:cTn>
                        </p:par>
                        <p:par>
                          <p:cTn id="121" fill="hold" nodeType="afterGroup">
                            <p:stCondLst>
                              <p:cond delay="10000"/>
                            </p:stCondLst>
                            <p:childTnLst>
                              <p:par>
                                <p:cTn id="122" presetID="53" presetClass="exit" presetSubtype="0" fill="hold" grpId="1" nodeType="afterEffect">
                                  <p:stCondLst>
                                    <p:cond delay="0"/>
                                  </p:stCondLst>
                                  <p:childTnLst>
                                    <p:anim calcmode="lin" valueType="num">
                                      <p:cBhvr>
                                        <p:cTn id="123" dur="500"/>
                                        <p:tgtEl>
                                          <p:spTgt spid="242721"/>
                                        </p:tgtEl>
                                        <p:attrNameLst>
                                          <p:attrName>ppt_w</p:attrName>
                                        </p:attrNameLst>
                                      </p:cBhvr>
                                      <p:tavLst>
                                        <p:tav tm="0">
                                          <p:val>
                                            <p:strVal val="ppt_w"/>
                                          </p:val>
                                        </p:tav>
                                        <p:tav tm="100000">
                                          <p:val>
                                            <p:fltVal val="0"/>
                                          </p:val>
                                        </p:tav>
                                      </p:tavLst>
                                    </p:anim>
                                    <p:anim calcmode="lin" valueType="num">
                                      <p:cBhvr>
                                        <p:cTn id="124" dur="500"/>
                                        <p:tgtEl>
                                          <p:spTgt spid="242721"/>
                                        </p:tgtEl>
                                        <p:attrNameLst>
                                          <p:attrName>ppt_h</p:attrName>
                                        </p:attrNameLst>
                                      </p:cBhvr>
                                      <p:tavLst>
                                        <p:tav tm="0">
                                          <p:val>
                                            <p:strVal val="ppt_h"/>
                                          </p:val>
                                        </p:tav>
                                        <p:tav tm="100000">
                                          <p:val>
                                            <p:fltVal val="0"/>
                                          </p:val>
                                        </p:tav>
                                      </p:tavLst>
                                    </p:anim>
                                    <p:animEffect transition="out" filter="fade">
                                      <p:cBhvr>
                                        <p:cTn id="125" dur="500"/>
                                        <p:tgtEl>
                                          <p:spTgt spid="242721"/>
                                        </p:tgtEl>
                                      </p:cBhvr>
                                    </p:animEffect>
                                    <p:set>
                                      <p:cBhvr>
                                        <p:cTn id="126" dur="1" fill="hold">
                                          <p:stCondLst>
                                            <p:cond delay="499"/>
                                          </p:stCondLst>
                                        </p:cTn>
                                        <p:tgtEl>
                                          <p:spTgt spid="242721"/>
                                        </p:tgtEl>
                                        <p:attrNameLst>
                                          <p:attrName>style.visibility</p:attrName>
                                        </p:attrNameLst>
                                      </p:cBhvr>
                                      <p:to>
                                        <p:strVal val="hidden"/>
                                      </p:to>
                                    </p:set>
                                  </p:childTnLst>
                                </p:cTn>
                              </p:par>
                            </p:childTnLst>
                          </p:cTn>
                        </p:par>
                        <p:par>
                          <p:cTn id="127" fill="hold" nodeType="afterGroup">
                            <p:stCondLst>
                              <p:cond delay="10500"/>
                            </p:stCondLst>
                            <p:childTnLst>
                              <p:par>
                                <p:cTn id="128" presetID="9" presetClass="entr" presetSubtype="0" fill="hold" grpId="0" nodeType="afterEffect">
                                  <p:stCondLst>
                                    <p:cond delay="0"/>
                                  </p:stCondLst>
                                  <p:childTnLst>
                                    <p:set>
                                      <p:cBhvr>
                                        <p:cTn id="129" dur="1" fill="hold">
                                          <p:stCondLst>
                                            <p:cond delay="0"/>
                                          </p:stCondLst>
                                        </p:cTn>
                                        <p:tgtEl>
                                          <p:spTgt spid="242720"/>
                                        </p:tgtEl>
                                        <p:attrNameLst>
                                          <p:attrName>style.visibility</p:attrName>
                                        </p:attrNameLst>
                                      </p:cBhvr>
                                      <p:to>
                                        <p:strVal val="visible"/>
                                      </p:to>
                                    </p:set>
                                    <p:animEffect transition="in" filter="dissolve">
                                      <p:cBhvr>
                                        <p:cTn id="130" dur="500"/>
                                        <p:tgtEl>
                                          <p:spTgt spid="242720"/>
                                        </p:tgtEl>
                                      </p:cBhvr>
                                    </p:animEffect>
                                  </p:childTnLst>
                                  <p:subTnLst>
                                    <p:audio>
                                      <p:cMediaNode>
                                        <p:cTn display="0" masterRel="sameClick">
                                          <p:stCondLst>
                                            <p:cond evt="begin" delay="0">
                                              <p:tn val="128"/>
                                            </p:cond>
                                          </p:stCondLst>
                                          <p:endCondLst>
                                            <p:cond evt="onStopAudio" delay="0">
                                              <p:tgtEl>
                                                <p:sldTgt/>
                                              </p:tgtEl>
                                            </p:cond>
                                          </p:endCondLst>
                                        </p:cTn>
                                        <p:tgtEl>
                                          <p:sndTgt r:embed="rId4" name="camera.wav"/>
                                        </p:tgtEl>
                                      </p:cMediaNode>
                                    </p:audio>
                                  </p:subTnLst>
                                </p:cTn>
                              </p:par>
                            </p:childTnLst>
                          </p:cTn>
                        </p:par>
                        <p:par>
                          <p:cTn id="131" fill="hold" nodeType="afterGroup">
                            <p:stCondLst>
                              <p:cond delay="11000"/>
                            </p:stCondLst>
                            <p:childTnLst>
                              <p:par>
                                <p:cTn id="132" presetID="53" presetClass="exit" presetSubtype="0" fill="hold" grpId="1" nodeType="afterEffect">
                                  <p:stCondLst>
                                    <p:cond delay="0"/>
                                  </p:stCondLst>
                                  <p:childTnLst>
                                    <p:anim calcmode="lin" valueType="num">
                                      <p:cBhvr>
                                        <p:cTn id="133" dur="500"/>
                                        <p:tgtEl>
                                          <p:spTgt spid="242720"/>
                                        </p:tgtEl>
                                        <p:attrNameLst>
                                          <p:attrName>ppt_w</p:attrName>
                                        </p:attrNameLst>
                                      </p:cBhvr>
                                      <p:tavLst>
                                        <p:tav tm="0">
                                          <p:val>
                                            <p:strVal val="ppt_w"/>
                                          </p:val>
                                        </p:tav>
                                        <p:tav tm="100000">
                                          <p:val>
                                            <p:fltVal val="0"/>
                                          </p:val>
                                        </p:tav>
                                      </p:tavLst>
                                    </p:anim>
                                    <p:anim calcmode="lin" valueType="num">
                                      <p:cBhvr>
                                        <p:cTn id="134" dur="500"/>
                                        <p:tgtEl>
                                          <p:spTgt spid="242720"/>
                                        </p:tgtEl>
                                        <p:attrNameLst>
                                          <p:attrName>ppt_h</p:attrName>
                                        </p:attrNameLst>
                                      </p:cBhvr>
                                      <p:tavLst>
                                        <p:tav tm="0">
                                          <p:val>
                                            <p:strVal val="ppt_h"/>
                                          </p:val>
                                        </p:tav>
                                        <p:tav tm="100000">
                                          <p:val>
                                            <p:fltVal val="0"/>
                                          </p:val>
                                        </p:tav>
                                      </p:tavLst>
                                    </p:anim>
                                    <p:animEffect transition="out" filter="fade">
                                      <p:cBhvr>
                                        <p:cTn id="135" dur="500"/>
                                        <p:tgtEl>
                                          <p:spTgt spid="242720"/>
                                        </p:tgtEl>
                                      </p:cBhvr>
                                    </p:animEffect>
                                    <p:set>
                                      <p:cBhvr>
                                        <p:cTn id="136" dur="1" fill="hold">
                                          <p:stCondLst>
                                            <p:cond delay="499"/>
                                          </p:stCondLst>
                                        </p:cTn>
                                        <p:tgtEl>
                                          <p:spTgt spid="242720"/>
                                        </p:tgtEl>
                                        <p:attrNameLst>
                                          <p:attrName>style.visibility</p:attrName>
                                        </p:attrNameLst>
                                      </p:cBhvr>
                                      <p:to>
                                        <p:strVal val="hidden"/>
                                      </p:to>
                                    </p:set>
                                  </p:childTnLst>
                                </p:cTn>
                              </p:par>
                              <p:par>
                                <p:cTn id="137" presetID="53" presetClass="entr" presetSubtype="0" fill="hold" nodeType="withEffect">
                                  <p:stCondLst>
                                    <p:cond delay="0"/>
                                  </p:stCondLst>
                                  <p:childTnLst>
                                    <p:set>
                                      <p:cBhvr>
                                        <p:cTn id="138" dur="1" fill="hold">
                                          <p:stCondLst>
                                            <p:cond delay="0"/>
                                          </p:stCondLst>
                                        </p:cTn>
                                        <p:tgtEl>
                                          <p:spTgt spid="21"/>
                                        </p:tgtEl>
                                        <p:attrNameLst>
                                          <p:attrName>style.visibility</p:attrName>
                                        </p:attrNameLst>
                                      </p:cBhvr>
                                      <p:to>
                                        <p:strVal val="visible"/>
                                      </p:to>
                                    </p:set>
                                    <p:anim calcmode="lin" valueType="num">
                                      <p:cBhvr>
                                        <p:cTn id="139" dur="500" fill="hold"/>
                                        <p:tgtEl>
                                          <p:spTgt spid="21"/>
                                        </p:tgtEl>
                                        <p:attrNameLst>
                                          <p:attrName>ppt_w</p:attrName>
                                        </p:attrNameLst>
                                      </p:cBhvr>
                                      <p:tavLst>
                                        <p:tav tm="0">
                                          <p:val>
                                            <p:fltVal val="0"/>
                                          </p:val>
                                        </p:tav>
                                        <p:tav tm="100000">
                                          <p:val>
                                            <p:strVal val="#ppt_w"/>
                                          </p:val>
                                        </p:tav>
                                      </p:tavLst>
                                    </p:anim>
                                    <p:anim calcmode="lin" valueType="num">
                                      <p:cBhvr>
                                        <p:cTn id="140" dur="500" fill="hold"/>
                                        <p:tgtEl>
                                          <p:spTgt spid="21"/>
                                        </p:tgtEl>
                                        <p:attrNameLst>
                                          <p:attrName>ppt_h</p:attrName>
                                        </p:attrNameLst>
                                      </p:cBhvr>
                                      <p:tavLst>
                                        <p:tav tm="0">
                                          <p:val>
                                            <p:fltVal val="0"/>
                                          </p:val>
                                        </p:tav>
                                        <p:tav tm="100000">
                                          <p:val>
                                            <p:strVal val="#ppt_h"/>
                                          </p:val>
                                        </p:tav>
                                      </p:tavLst>
                                    </p:anim>
                                    <p:animEffect transition="in" filter="fade">
                                      <p:cBhvr>
                                        <p:cTn id="141" dur="500"/>
                                        <p:tgtEl>
                                          <p:spTgt spid="21"/>
                                        </p:tgtEl>
                                      </p:cBhvr>
                                    </p:animEffect>
                                  </p:childTnLst>
                                  <p:subTnLst>
                                    <p:audio>
                                      <p:cMediaNode>
                                        <p:cTn display="0" masterRel="sameClick">
                                          <p:stCondLst>
                                            <p:cond evt="begin" delay="0">
                                              <p:tn val="137"/>
                                            </p:cond>
                                          </p:stCondLst>
                                          <p:endCondLst>
                                            <p:cond evt="onStopAudio" delay="0">
                                              <p:tgtEl>
                                                <p:sldTgt/>
                                              </p:tgtEl>
                                            </p:cond>
                                          </p:endCondLst>
                                        </p:cTn>
                                        <p:tgtEl>
                                          <p:sndTgt r:embed="rId5" name="chimes.wav"/>
                                        </p:tgtEl>
                                      </p:cMediaNode>
                                    </p:audio>
                                  </p:subTnLst>
                                </p:cTn>
                              </p:par>
                            </p:childTnLst>
                          </p:cTn>
                        </p:par>
                      </p:childTnLst>
                    </p:cTn>
                  </p:par>
                  <p:par>
                    <p:cTn id="142" fill="hold" nodeType="clickPar">
                      <p:stCondLst>
                        <p:cond delay="indefinite"/>
                      </p:stCondLst>
                      <p:childTnLst>
                        <p:par>
                          <p:cTn id="143" fill="hold" nodeType="withGroup">
                            <p:stCondLst>
                              <p:cond delay="0"/>
                            </p:stCondLst>
                            <p:childTnLst>
                              <p:par>
                                <p:cTn id="144" presetID="2" presetClass="exit" presetSubtype="2" fill="hold" nodeType="clickEffect">
                                  <p:stCondLst>
                                    <p:cond delay="0"/>
                                  </p:stCondLst>
                                  <p:childTnLst>
                                    <p:anim calcmode="lin" valueType="num">
                                      <p:cBhvr additive="base">
                                        <p:cTn id="145" dur="500"/>
                                        <p:tgtEl>
                                          <p:spTgt spid="21"/>
                                        </p:tgtEl>
                                        <p:attrNameLst>
                                          <p:attrName>ppt_x</p:attrName>
                                        </p:attrNameLst>
                                      </p:cBhvr>
                                      <p:tavLst>
                                        <p:tav tm="0">
                                          <p:val>
                                            <p:strVal val="ppt_x"/>
                                          </p:val>
                                        </p:tav>
                                        <p:tav tm="100000">
                                          <p:val>
                                            <p:strVal val="1+ppt_w/2"/>
                                          </p:val>
                                        </p:tav>
                                      </p:tavLst>
                                    </p:anim>
                                    <p:anim calcmode="lin" valueType="num">
                                      <p:cBhvr additive="base">
                                        <p:cTn id="146" dur="500"/>
                                        <p:tgtEl>
                                          <p:spTgt spid="21"/>
                                        </p:tgtEl>
                                        <p:attrNameLst>
                                          <p:attrName>ppt_y</p:attrName>
                                        </p:attrNameLst>
                                      </p:cBhvr>
                                      <p:tavLst>
                                        <p:tav tm="0">
                                          <p:val>
                                            <p:strVal val="ppt_y"/>
                                          </p:val>
                                        </p:tav>
                                        <p:tav tm="100000">
                                          <p:val>
                                            <p:strVal val="ppt_y"/>
                                          </p:val>
                                        </p:tav>
                                      </p:tavLst>
                                    </p:anim>
                                    <p:set>
                                      <p:cBhvr>
                                        <p:cTn id="147" dur="1" fill="hold">
                                          <p:stCondLst>
                                            <p:cond delay="499"/>
                                          </p:stCondLst>
                                        </p:cTn>
                                        <p:tgtEl>
                                          <p:spTgt spid="21"/>
                                        </p:tgtEl>
                                        <p:attrNameLst>
                                          <p:attrName>style.visibility</p:attrName>
                                        </p:attrNameLst>
                                      </p:cBhvr>
                                      <p:to>
                                        <p:strVal val="hidden"/>
                                      </p:to>
                                    </p:set>
                                  </p:childTnLst>
                                </p:cTn>
                              </p:par>
                            </p:childTnLst>
                          </p:cTn>
                        </p:par>
                      </p:childTnLst>
                    </p:cTn>
                  </p:par>
                  <p:par>
                    <p:cTn id="148" fill="hold" nodeType="clickPar">
                      <p:stCondLst>
                        <p:cond delay="indefinite"/>
                      </p:stCondLst>
                      <p:childTnLst>
                        <p:par>
                          <p:cTn id="149" fill="hold" nodeType="withGroup">
                            <p:stCondLst>
                              <p:cond delay="0"/>
                            </p:stCondLst>
                            <p:childTnLst>
                              <p:par>
                                <p:cTn id="150" presetID="23" presetClass="emph" presetSubtype="0" fill="hold" grpId="0" nodeType="clickEffect">
                                  <p:stCondLst>
                                    <p:cond delay="0"/>
                                  </p:stCondLst>
                                  <p:iterate type="lt">
                                    <p:tmPct val="0"/>
                                  </p:iterate>
                                  <p:childTnLst>
                                    <p:animClr clrSpc="hsl" dir="cw">
                                      <p:cBhvr override="childStyle">
                                        <p:cTn id="151" dur="500" fill="hold"/>
                                        <p:tgtEl>
                                          <p:spTgt spid="16"/>
                                        </p:tgtEl>
                                        <p:attrNameLst>
                                          <p:attrName>style.color</p:attrName>
                                        </p:attrNameLst>
                                      </p:cBhvr>
                                      <p:by>
                                        <p:hsl h="10842353" s="0" l="0"/>
                                      </p:by>
                                    </p:animClr>
                                    <p:animClr clrSpc="hsl" dir="cw">
                                      <p:cBhvr>
                                        <p:cTn id="152" dur="500" fill="hold"/>
                                        <p:tgtEl>
                                          <p:spTgt spid="16"/>
                                        </p:tgtEl>
                                        <p:attrNameLst>
                                          <p:attrName>fillcolor</p:attrName>
                                        </p:attrNameLst>
                                      </p:cBhvr>
                                      <p:by>
                                        <p:hsl h="10842353" s="0" l="0"/>
                                      </p:by>
                                    </p:animClr>
                                    <p:animClr clrSpc="hsl" dir="cw">
                                      <p:cBhvr>
                                        <p:cTn id="153" dur="500" fill="hold"/>
                                        <p:tgtEl>
                                          <p:spTgt spid="16"/>
                                        </p:tgtEl>
                                        <p:attrNameLst>
                                          <p:attrName>stroke.color</p:attrName>
                                        </p:attrNameLst>
                                      </p:cBhvr>
                                      <p:by>
                                        <p:hsl h="10842353" s="0" l="0"/>
                                      </p:by>
                                    </p:animClr>
                                    <p:set>
                                      <p:cBhvr>
                                        <p:cTn id="154" dur="500" fill="hold"/>
                                        <p:tgtEl>
                                          <p:spTgt spid="16"/>
                                        </p:tgtEl>
                                        <p:attrNameLst>
                                          <p:attrName>fill.type</p:attrName>
                                        </p:attrNameLst>
                                      </p:cBhvr>
                                      <p:to>
                                        <p:strVal val="solid"/>
                                      </p:to>
                                    </p:set>
                                  </p:childTnLst>
                                </p:cTn>
                              </p:par>
                              <p:par>
                                <p:cTn id="155" presetID="34" presetClass="emph" presetSubtype="0" fill="hold" grpId="1" nodeType="withEffect">
                                  <p:stCondLst>
                                    <p:cond delay="0"/>
                                  </p:stCondLst>
                                  <p:iterate type="lt">
                                    <p:tmPct val="10000"/>
                                  </p:iterate>
                                  <p:childTnLst>
                                    <p:animMotion origin="layout" path="M 0.0 0.0 L 0.0 -0.07213" pathEditMode="relative" ptsTypes="">
                                      <p:cBhvr>
                                        <p:cTn id="156" dur="250" accel="50000" decel="50000" autoRev="1" fill="hold">
                                          <p:stCondLst>
                                            <p:cond delay="0"/>
                                          </p:stCondLst>
                                        </p:cTn>
                                        <p:tgtEl>
                                          <p:spTgt spid="16"/>
                                        </p:tgtEl>
                                        <p:attrNameLst>
                                          <p:attrName>ppt_x</p:attrName>
                                          <p:attrName>ppt_y</p:attrName>
                                        </p:attrNameLst>
                                      </p:cBhvr>
                                    </p:animMotion>
                                    <p:animRot by="1500000">
                                      <p:cBhvr>
                                        <p:cTn id="157" dur="125" fill="hold">
                                          <p:stCondLst>
                                            <p:cond delay="0"/>
                                          </p:stCondLst>
                                        </p:cTn>
                                        <p:tgtEl>
                                          <p:spTgt spid="16"/>
                                        </p:tgtEl>
                                        <p:attrNameLst>
                                          <p:attrName>r</p:attrName>
                                        </p:attrNameLst>
                                      </p:cBhvr>
                                    </p:animRot>
                                    <p:animRot by="-1500000">
                                      <p:cBhvr>
                                        <p:cTn id="158" dur="125" fill="hold">
                                          <p:stCondLst>
                                            <p:cond delay="125"/>
                                          </p:stCondLst>
                                        </p:cTn>
                                        <p:tgtEl>
                                          <p:spTgt spid="16"/>
                                        </p:tgtEl>
                                        <p:attrNameLst>
                                          <p:attrName>r</p:attrName>
                                        </p:attrNameLst>
                                      </p:cBhvr>
                                    </p:animRot>
                                    <p:animRot by="-1500000">
                                      <p:cBhvr>
                                        <p:cTn id="159" dur="125" fill="hold">
                                          <p:stCondLst>
                                            <p:cond delay="250"/>
                                          </p:stCondLst>
                                        </p:cTn>
                                        <p:tgtEl>
                                          <p:spTgt spid="16"/>
                                        </p:tgtEl>
                                        <p:attrNameLst>
                                          <p:attrName>r</p:attrName>
                                        </p:attrNameLst>
                                      </p:cBhvr>
                                    </p:animRot>
                                    <p:animRot by="1500000">
                                      <p:cBhvr>
                                        <p:cTn id="160" dur="125" fill="hold">
                                          <p:stCondLst>
                                            <p:cond delay="375"/>
                                          </p:stCondLst>
                                        </p:cTn>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043" grpId="0" animBg="1"/>
      <p:bldP spid="1044" grpId="0" animBg="1"/>
      <p:bldP spid="7" grpId="0" animBg="1"/>
      <p:bldP spid="8" grpId="0" animBg="1"/>
      <p:bldP spid="13" grpId="0" animBg="1"/>
      <p:bldP spid="15" grpId="0" animBg="1"/>
      <p:bldP spid="16" grpId="0" animBg="1"/>
      <p:bldP spid="16" grpId="1" animBg="1"/>
      <p:bldP spid="19" grpId="0" animBg="1"/>
      <p:bldP spid="20" grpId="0" animBg="1"/>
      <p:bldP spid="242715" grpId="0" animBg="1"/>
      <p:bldP spid="242715" grpId="1" animBg="1"/>
      <p:bldP spid="242716" grpId="0" animBg="1"/>
      <p:bldP spid="242720" grpId="0" animBg="1"/>
      <p:bldP spid="242720" grpId="1" animBg="1"/>
      <p:bldP spid="242721" grpId="0" animBg="1"/>
      <p:bldP spid="242721" grpId="1" animBg="1"/>
      <p:bldP spid="242722" grpId="0" animBg="1"/>
      <p:bldP spid="242722" grpId="1" animBg="1"/>
      <p:bldP spid="242723" grpId="0" animBg="1"/>
      <p:bldP spid="242723" grpId="1" animBg="1"/>
      <p:bldP spid="242724" grpId="0" animBg="1"/>
      <p:bldP spid="242724" grpId="1" animBg="1"/>
      <p:bldP spid="242725" grpId="0" animBg="1"/>
      <p:bldP spid="242725" grpId="1"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endParaRPr lang="en-US" altLang="en-US" smtClean="0"/>
          </a:p>
        </p:txBody>
      </p:sp>
      <p:sp>
        <p:nvSpPr>
          <p:cNvPr id="73731" name="Rectangle 3"/>
          <p:cNvSpPr>
            <a:spLocks noGrp="1" noChangeArrowheads="1"/>
          </p:cNvSpPr>
          <p:nvPr>
            <p:ph type="body" idx="1"/>
          </p:nvPr>
        </p:nvSpPr>
        <p:spPr/>
        <p:txBody>
          <a:bodyPr/>
          <a:lstStyle/>
          <a:p>
            <a:pPr eaLnBrk="1" hangingPunct="1"/>
            <a:endParaRPr lang="en-US" altLang="en-US" smtClean="0"/>
          </a:p>
        </p:txBody>
      </p:sp>
      <p:sp>
        <p:nvSpPr>
          <p:cNvPr id="73734" name="Text Box 6"/>
          <p:cNvSpPr txBox="1">
            <a:spLocks noChangeArrowheads="1"/>
          </p:cNvSpPr>
          <p:nvPr/>
        </p:nvSpPr>
        <p:spPr bwMode="auto">
          <a:xfrm>
            <a:off x="228600" y="0"/>
            <a:ext cx="51054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700">
                <a:solidFill>
                  <a:schemeClr val="tx1"/>
                </a:solidFill>
                <a:latin typeface="Arial" charset="0"/>
                <a:cs typeface="Arial" charset="0"/>
              </a:defRPr>
            </a:lvl2pPr>
            <a:lvl3pPr>
              <a:defRPr sz="23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sz="2800" dirty="0" err="1">
                <a:solidFill>
                  <a:srgbClr val="990000"/>
                </a:solidFill>
                <a:latin typeface="Times New Roman" pitchFamily="18" charset="0"/>
              </a:rPr>
              <a:t>Đêm</a:t>
            </a:r>
            <a:r>
              <a:rPr lang="en-US" altLang="en-US" sz="2800" dirty="0">
                <a:solidFill>
                  <a:srgbClr val="990000"/>
                </a:solidFill>
                <a:latin typeface="Times New Roman" pitchFamily="18" charset="0"/>
              </a:rPr>
              <a:t> nay </a:t>
            </a:r>
            <a:r>
              <a:rPr lang="en-US" altLang="en-US" sz="2800" dirty="0" err="1">
                <a:solidFill>
                  <a:srgbClr val="990000"/>
                </a:solidFill>
                <a:latin typeface="Times New Roman" pitchFamily="18" charset="0"/>
              </a:rPr>
              <a:t>rừng</a:t>
            </a:r>
            <a:r>
              <a:rPr lang="en-US" altLang="en-US" sz="2800" dirty="0">
                <a:solidFill>
                  <a:srgbClr val="990000"/>
                </a:solidFill>
                <a:latin typeface="Times New Roman" pitchFamily="18" charset="0"/>
              </a:rPr>
              <a:t> </a:t>
            </a:r>
            <a:r>
              <a:rPr lang="en-US" altLang="en-US" sz="2800" dirty="0" err="1">
                <a:solidFill>
                  <a:srgbClr val="990000"/>
                </a:solidFill>
                <a:latin typeface="Times New Roman" pitchFamily="18" charset="0"/>
              </a:rPr>
              <a:t>hoang</a:t>
            </a:r>
            <a:r>
              <a:rPr lang="en-US" altLang="en-US" sz="2800" dirty="0">
                <a:solidFill>
                  <a:srgbClr val="990000"/>
                </a:solidFill>
                <a:latin typeface="Times New Roman" pitchFamily="18" charset="0"/>
              </a:rPr>
              <a:t> </a:t>
            </a:r>
            <a:r>
              <a:rPr lang="en-US" altLang="en-US" sz="2800" dirty="0" err="1">
                <a:solidFill>
                  <a:srgbClr val="990000"/>
                </a:solidFill>
                <a:latin typeface="Times New Roman" pitchFamily="18" charset="0"/>
              </a:rPr>
              <a:t>sương</a:t>
            </a:r>
            <a:r>
              <a:rPr lang="en-US" altLang="en-US" sz="2800" dirty="0">
                <a:solidFill>
                  <a:srgbClr val="990000"/>
                </a:solidFill>
                <a:latin typeface="Times New Roman" pitchFamily="18" charset="0"/>
              </a:rPr>
              <a:t> </a:t>
            </a:r>
            <a:r>
              <a:rPr lang="en-US" altLang="en-US" sz="2800" dirty="0" err="1">
                <a:solidFill>
                  <a:srgbClr val="990000"/>
                </a:solidFill>
                <a:latin typeface="Times New Roman" pitchFamily="18" charset="0"/>
              </a:rPr>
              <a:t>muối</a:t>
            </a:r>
            <a:r>
              <a:rPr lang="en-US" altLang="en-US" sz="2800" dirty="0">
                <a:solidFill>
                  <a:srgbClr val="990000"/>
                </a:solidFill>
                <a:latin typeface="Times New Roman" pitchFamily="18" charset="0"/>
              </a:rPr>
              <a:t> </a:t>
            </a:r>
            <a:br>
              <a:rPr lang="en-US" altLang="en-US" sz="2800" dirty="0">
                <a:solidFill>
                  <a:srgbClr val="990000"/>
                </a:solidFill>
                <a:latin typeface="Times New Roman" pitchFamily="18" charset="0"/>
              </a:rPr>
            </a:br>
            <a:r>
              <a:rPr lang="en-US" altLang="en-US" sz="2800" dirty="0" err="1">
                <a:solidFill>
                  <a:srgbClr val="990000"/>
                </a:solidFill>
                <a:latin typeface="Times New Roman" pitchFamily="18" charset="0"/>
              </a:rPr>
              <a:t>Đứng</a:t>
            </a:r>
            <a:r>
              <a:rPr lang="en-US" altLang="en-US" sz="2800" dirty="0">
                <a:solidFill>
                  <a:srgbClr val="990000"/>
                </a:solidFill>
                <a:latin typeface="Times New Roman" pitchFamily="18" charset="0"/>
              </a:rPr>
              <a:t> </a:t>
            </a:r>
            <a:r>
              <a:rPr lang="en-US" altLang="en-US" sz="2800" dirty="0" err="1">
                <a:solidFill>
                  <a:srgbClr val="990000"/>
                </a:solidFill>
                <a:latin typeface="Times New Roman" pitchFamily="18" charset="0"/>
              </a:rPr>
              <a:t>cạnh</a:t>
            </a:r>
            <a:r>
              <a:rPr lang="en-US" altLang="en-US" sz="2800" dirty="0">
                <a:solidFill>
                  <a:srgbClr val="990000"/>
                </a:solidFill>
                <a:latin typeface="Times New Roman" pitchFamily="18" charset="0"/>
              </a:rPr>
              <a:t> </a:t>
            </a:r>
            <a:r>
              <a:rPr lang="en-US" altLang="en-US" sz="2800" dirty="0" err="1">
                <a:solidFill>
                  <a:srgbClr val="990000"/>
                </a:solidFill>
                <a:latin typeface="Times New Roman" pitchFamily="18" charset="0"/>
              </a:rPr>
              <a:t>bên</a:t>
            </a:r>
            <a:r>
              <a:rPr lang="en-US" altLang="en-US" sz="2800" dirty="0">
                <a:solidFill>
                  <a:srgbClr val="990000"/>
                </a:solidFill>
                <a:latin typeface="Times New Roman" pitchFamily="18" charset="0"/>
              </a:rPr>
              <a:t> </a:t>
            </a:r>
            <a:r>
              <a:rPr lang="en-US" altLang="en-US" sz="2800" dirty="0" err="1">
                <a:solidFill>
                  <a:srgbClr val="990000"/>
                </a:solidFill>
                <a:latin typeface="Times New Roman" pitchFamily="18" charset="0"/>
              </a:rPr>
              <a:t>nhau</a:t>
            </a:r>
            <a:r>
              <a:rPr lang="en-US" altLang="en-US" sz="2800" dirty="0">
                <a:solidFill>
                  <a:srgbClr val="990000"/>
                </a:solidFill>
                <a:latin typeface="Times New Roman" pitchFamily="18" charset="0"/>
              </a:rPr>
              <a:t> </a:t>
            </a:r>
            <a:r>
              <a:rPr lang="en-US" altLang="en-US" sz="2800" dirty="0" err="1">
                <a:solidFill>
                  <a:srgbClr val="990000"/>
                </a:solidFill>
                <a:latin typeface="Times New Roman" pitchFamily="18" charset="0"/>
              </a:rPr>
              <a:t>chờ</a:t>
            </a:r>
            <a:r>
              <a:rPr lang="en-US" altLang="en-US" sz="2800" dirty="0">
                <a:solidFill>
                  <a:srgbClr val="990000"/>
                </a:solidFill>
                <a:latin typeface="Times New Roman" pitchFamily="18" charset="0"/>
              </a:rPr>
              <a:t> </a:t>
            </a:r>
            <a:r>
              <a:rPr lang="en-US" altLang="en-US" sz="2800" dirty="0" err="1">
                <a:solidFill>
                  <a:srgbClr val="990000"/>
                </a:solidFill>
                <a:latin typeface="Times New Roman" pitchFamily="18" charset="0"/>
              </a:rPr>
              <a:t>giặc</a:t>
            </a:r>
            <a:r>
              <a:rPr lang="en-US" altLang="en-US" sz="2800" dirty="0">
                <a:solidFill>
                  <a:srgbClr val="990000"/>
                </a:solidFill>
                <a:latin typeface="Times New Roman" pitchFamily="18" charset="0"/>
              </a:rPr>
              <a:t> </a:t>
            </a:r>
            <a:r>
              <a:rPr lang="en-US" altLang="en-US" sz="2800" dirty="0" err="1">
                <a:solidFill>
                  <a:srgbClr val="990000"/>
                </a:solidFill>
                <a:latin typeface="Times New Roman" pitchFamily="18" charset="0"/>
              </a:rPr>
              <a:t>tới</a:t>
            </a:r>
            <a:r>
              <a:rPr lang="en-US" altLang="en-US" sz="2800" dirty="0">
                <a:solidFill>
                  <a:srgbClr val="990000"/>
                </a:solidFill>
                <a:latin typeface="Times New Roman" pitchFamily="18" charset="0"/>
              </a:rPr>
              <a:t> </a:t>
            </a:r>
            <a:br>
              <a:rPr lang="en-US" altLang="en-US" sz="2800" dirty="0">
                <a:solidFill>
                  <a:srgbClr val="990000"/>
                </a:solidFill>
                <a:latin typeface="Times New Roman" pitchFamily="18" charset="0"/>
              </a:rPr>
            </a:br>
            <a:r>
              <a:rPr lang="en-US" altLang="en-US" sz="2800" dirty="0" err="1">
                <a:solidFill>
                  <a:srgbClr val="990000"/>
                </a:solidFill>
                <a:latin typeface="Times New Roman" pitchFamily="18" charset="0"/>
              </a:rPr>
              <a:t>Đầu</a:t>
            </a:r>
            <a:r>
              <a:rPr lang="en-US" altLang="en-US" sz="2800" dirty="0">
                <a:solidFill>
                  <a:srgbClr val="990000"/>
                </a:solidFill>
                <a:latin typeface="Times New Roman" pitchFamily="18" charset="0"/>
              </a:rPr>
              <a:t> </a:t>
            </a:r>
            <a:r>
              <a:rPr lang="en-US" altLang="en-US" sz="2800" dirty="0" err="1">
                <a:solidFill>
                  <a:srgbClr val="990000"/>
                </a:solidFill>
                <a:latin typeface="Times New Roman" pitchFamily="18" charset="0"/>
              </a:rPr>
              <a:t>súng</a:t>
            </a:r>
            <a:r>
              <a:rPr lang="en-US" altLang="en-US" sz="2800" dirty="0">
                <a:solidFill>
                  <a:srgbClr val="990000"/>
                </a:solidFill>
                <a:latin typeface="Times New Roman" pitchFamily="18" charset="0"/>
              </a:rPr>
              <a:t> </a:t>
            </a:r>
            <a:r>
              <a:rPr lang="en-US" altLang="en-US" sz="2800" dirty="0" err="1">
                <a:solidFill>
                  <a:srgbClr val="990000"/>
                </a:solidFill>
                <a:latin typeface="Times New Roman" pitchFamily="18" charset="0"/>
              </a:rPr>
              <a:t>trăng</a:t>
            </a:r>
            <a:r>
              <a:rPr lang="en-US" altLang="en-US" sz="2800" dirty="0">
                <a:solidFill>
                  <a:srgbClr val="990000"/>
                </a:solidFill>
                <a:latin typeface="Times New Roman" pitchFamily="18" charset="0"/>
              </a:rPr>
              <a:t> </a:t>
            </a:r>
            <a:r>
              <a:rPr lang="en-US" altLang="en-US" sz="2800" dirty="0" err="1">
                <a:solidFill>
                  <a:srgbClr val="990000"/>
                </a:solidFill>
                <a:latin typeface="Times New Roman" pitchFamily="18" charset="0"/>
              </a:rPr>
              <a:t>treo</a:t>
            </a:r>
            <a:r>
              <a:rPr lang="en-US" altLang="en-US" sz="2800" dirty="0">
                <a:solidFill>
                  <a:srgbClr val="990000"/>
                </a:solidFill>
                <a:latin typeface="Times New Roman" pitchFamily="18" charset="0"/>
              </a:rPr>
              <a:t>.</a:t>
            </a:r>
          </a:p>
          <a:p>
            <a:pPr eaLnBrk="1" hangingPunct="1"/>
            <a:endParaRPr lang="en-US" altLang="en-US" sz="2800" dirty="0">
              <a:solidFill>
                <a:srgbClr val="990000"/>
              </a:solidFill>
              <a:latin typeface="Times New Roman" pitchFamily="18" charset="0"/>
            </a:endParaRPr>
          </a:p>
        </p:txBody>
      </p:sp>
      <p:sp>
        <p:nvSpPr>
          <p:cNvPr id="73735" name="Line 9"/>
          <p:cNvSpPr>
            <a:spLocks noChangeShapeType="1"/>
          </p:cNvSpPr>
          <p:nvPr/>
        </p:nvSpPr>
        <p:spPr bwMode="auto">
          <a:xfrm>
            <a:off x="609600" y="1905000"/>
            <a:ext cx="2590800" cy="0"/>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73736" name="Picture 10" descr="dung canh nha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7818" y="1371600"/>
            <a:ext cx="38100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Content Placeholder 3" descr="Bai tho Dong ch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91000" y="1371600"/>
            <a:ext cx="4648200" cy="5245068"/>
          </a:xfrm>
          <a:prstGeom prst="rect">
            <a:avLst/>
          </a:prstGeom>
          <a:noFill/>
          <a:ln w="57150">
            <a:solidFill>
              <a:srgbClr val="1CFC31"/>
            </a:solidFill>
            <a:miter lim="800000"/>
            <a:headEnd/>
            <a:tailEnd/>
          </a:ln>
          <a:effectLst/>
          <a:extLst>
            <a:ext uri="{909E8E84-426E-40DD-AFC4-6F175D3DCCD1}">
              <a14:hiddenFill xmlns:a14="http://schemas.microsoft.com/office/drawing/2010/main">
                <a:solidFill>
                  <a:srgbClr val="FFFFFF"/>
                </a:solidFill>
              </a14:hiddenFill>
            </a:ext>
          </a:extLst>
        </p:spPr>
      </p:pic>
      <p:cxnSp>
        <p:nvCxnSpPr>
          <p:cNvPr id="3" name="Straight Connector 2"/>
          <p:cNvCxnSpPr/>
          <p:nvPr/>
        </p:nvCxnSpPr>
        <p:spPr>
          <a:xfrm>
            <a:off x="304800" y="1295400"/>
            <a:ext cx="2895600" cy="0"/>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98746140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1" name="Rectangle 5"/>
          <p:cNvSpPr>
            <a:spLocks noChangeArrowheads="1"/>
          </p:cNvSpPr>
          <p:nvPr/>
        </p:nvSpPr>
        <p:spPr bwMode="auto">
          <a:xfrm>
            <a:off x="0" y="0"/>
            <a:ext cx="8552341"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200" i="1" dirty="0">
                <a:latin typeface=".VnTime" pitchFamily="34" charset="0"/>
              </a:rPr>
              <a:t>? </a:t>
            </a:r>
            <a:r>
              <a:rPr lang="en-US" sz="3200" i="1" dirty="0" err="1">
                <a:latin typeface=".VnTime" pitchFamily="34" charset="0"/>
              </a:rPr>
              <a:t>C©u</a:t>
            </a:r>
            <a:r>
              <a:rPr lang="en-US" sz="3200" i="1" dirty="0">
                <a:latin typeface=".VnTime" pitchFamily="34" charset="0"/>
              </a:rPr>
              <a:t> </a:t>
            </a:r>
            <a:r>
              <a:rPr lang="en-US" sz="3200" i="1" dirty="0" err="1">
                <a:latin typeface=".VnTime" pitchFamily="34" charset="0"/>
              </a:rPr>
              <a:t>th</a:t>
            </a:r>
            <a:r>
              <a:rPr lang="en-US" sz="3200" i="1" dirty="0">
                <a:latin typeface=".VnTime" pitchFamily="34" charset="0"/>
              </a:rPr>
              <a:t>¬</a:t>
            </a:r>
            <a:r>
              <a:rPr lang="en-US" i="1" dirty="0"/>
              <a:t> </a:t>
            </a:r>
            <a:r>
              <a:rPr lang="en-US" i="1" dirty="0" smtClean="0"/>
              <a:t> </a:t>
            </a:r>
            <a:r>
              <a:rPr lang="en-US" sz="3200" i="1" dirty="0">
                <a:solidFill>
                  <a:srgbClr val="FF0000"/>
                </a:solidFill>
                <a:latin typeface=".VnTime" pitchFamily="34" charset="0"/>
              </a:rPr>
              <a:t>§</a:t>
            </a:r>
            <a:r>
              <a:rPr lang="en-US" sz="3200" i="1" dirty="0" err="1">
                <a:solidFill>
                  <a:srgbClr val="FF0000"/>
                </a:solidFill>
                <a:latin typeface=".VnTime" pitchFamily="34" charset="0"/>
              </a:rPr>
              <a:t>Çu</a:t>
            </a:r>
            <a:r>
              <a:rPr lang="en-US" sz="3200" i="1" dirty="0">
                <a:solidFill>
                  <a:srgbClr val="FF0000"/>
                </a:solidFill>
                <a:latin typeface=".VnTime" pitchFamily="34" charset="0"/>
              </a:rPr>
              <a:t> </a:t>
            </a:r>
            <a:r>
              <a:rPr lang="en-US" sz="3200" i="1" dirty="0" err="1">
                <a:solidFill>
                  <a:srgbClr val="FF0000"/>
                </a:solidFill>
                <a:latin typeface=".VnTime" pitchFamily="34" charset="0"/>
              </a:rPr>
              <a:t>sóng</a:t>
            </a:r>
            <a:r>
              <a:rPr lang="en-US" sz="3200" i="1" dirty="0">
                <a:solidFill>
                  <a:srgbClr val="FF0000"/>
                </a:solidFill>
                <a:latin typeface=".VnTime" pitchFamily="34" charset="0"/>
              </a:rPr>
              <a:t> </a:t>
            </a:r>
            <a:r>
              <a:rPr lang="en-US" sz="3200" i="1" dirty="0" err="1">
                <a:solidFill>
                  <a:srgbClr val="FF0000"/>
                </a:solidFill>
                <a:latin typeface=".VnTime" pitchFamily="34" charset="0"/>
              </a:rPr>
              <a:t>tr¨ng</a:t>
            </a:r>
            <a:r>
              <a:rPr lang="en-US" sz="3200" i="1" dirty="0">
                <a:solidFill>
                  <a:srgbClr val="FF0000"/>
                </a:solidFill>
                <a:latin typeface=".VnTime" pitchFamily="34" charset="0"/>
              </a:rPr>
              <a:t> </a:t>
            </a:r>
            <a:r>
              <a:rPr lang="en-US" sz="3200" i="1" dirty="0" err="1" smtClean="0">
                <a:solidFill>
                  <a:srgbClr val="FF0000"/>
                </a:solidFill>
                <a:latin typeface=".VnTime" pitchFamily="34" charset="0"/>
              </a:rPr>
              <a:t>treo</a:t>
            </a:r>
            <a:r>
              <a:rPr lang="en-US" sz="3200" i="1" dirty="0" smtClean="0">
                <a:latin typeface=".VnTime" pitchFamily="34" charset="0"/>
              </a:rPr>
              <a:t> </a:t>
            </a:r>
            <a:r>
              <a:rPr lang="en-US" sz="3200" i="1" dirty="0" err="1">
                <a:latin typeface=".VnTime" pitchFamily="34" charset="0"/>
              </a:rPr>
              <a:t>gîi</a:t>
            </a:r>
            <a:r>
              <a:rPr lang="en-US" sz="3200" i="1" dirty="0">
                <a:latin typeface=".VnTime" pitchFamily="34" charset="0"/>
              </a:rPr>
              <a:t> </a:t>
            </a:r>
            <a:r>
              <a:rPr lang="en-US" sz="3200" i="1" dirty="0" err="1">
                <a:latin typeface=".VnTime" pitchFamily="34" charset="0"/>
              </a:rPr>
              <a:t>nhiÒu</a:t>
            </a:r>
            <a:r>
              <a:rPr lang="en-US" sz="3200" i="1" dirty="0">
                <a:latin typeface=".VnTime" pitchFamily="34" charset="0"/>
              </a:rPr>
              <a:t> </a:t>
            </a:r>
            <a:r>
              <a:rPr lang="en-US" sz="3200" i="1" dirty="0" err="1">
                <a:latin typeface=".VnTime" pitchFamily="34" charset="0"/>
              </a:rPr>
              <a:t>liªn</a:t>
            </a:r>
            <a:r>
              <a:rPr lang="en-US" sz="3200" i="1" dirty="0">
                <a:latin typeface=".VnTime" pitchFamily="34" charset="0"/>
              </a:rPr>
              <a:t> </a:t>
            </a:r>
            <a:r>
              <a:rPr lang="en-US" sz="3200" i="1" dirty="0" err="1">
                <a:latin typeface=".VnTime" pitchFamily="34" charset="0"/>
              </a:rPr>
              <a:t>t­ëng</a:t>
            </a:r>
            <a:r>
              <a:rPr lang="en-US" sz="3200" i="1" dirty="0">
                <a:latin typeface=".VnTime" pitchFamily="34" charset="0"/>
              </a:rPr>
              <a:t> </a:t>
            </a:r>
          </a:p>
          <a:p>
            <a:r>
              <a:rPr lang="en-US" sz="3200" i="1" dirty="0" err="1">
                <a:latin typeface=".VnTime" pitchFamily="34" charset="0"/>
              </a:rPr>
              <a:t>phong</a:t>
            </a:r>
            <a:r>
              <a:rPr lang="en-US" sz="3200" i="1" dirty="0">
                <a:latin typeface=".VnTime" pitchFamily="34" charset="0"/>
              </a:rPr>
              <a:t> </a:t>
            </a:r>
            <a:r>
              <a:rPr lang="en-US" sz="3200" i="1" dirty="0" err="1">
                <a:latin typeface=".VnTime" pitchFamily="34" charset="0"/>
              </a:rPr>
              <a:t>phó</a:t>
            </a:r>
            <a:r>
              <a:rPr lang="en-US" sz="3200" i="1" dirty="0">
                <a:latin typeface=".VnTime" pitchFamily="34" charset="0"/>
              </a:rPr>
              <a:t>. </a:t>
            </a:r>
            <a:r>
              <a:rPr lang="en-US" sz="3200" i="1" dirty="0" err="1">
                <a:latin typeface=".VnTime" pitchFamily="34" charset="0"/>
              </a:rPr>
              <a:t>H·y</a:t>
            </a:r>
            <a:r>
              <a:rPr lang="en-US" sz="3200" i="1" dirty="0">
                <a:latin typeface=".VnTime" pitchFamily="34" charset="0"/>
              </a:rPr>
              <a:t> </a:t>
            </a:r>
            <a:r>
              <a:rPr lang="en-US" sz="3200" i="1" dirty="0" err="1">
                <a:latin typeface=".VnTime" pitchFamily="34" charset="0"/>
              </a:rPr>
              <a:t>tr×nh</a:t>
            </a:r>
            <a:r>
              <a:rPr lang="en-US" sz="3200" i="1" dirty="0">
                <a:latin typeface=".VnTime" pitchFamily="34" charset="0"/>
              </a:rPr>
              <a:t> </a:t>
            </a:r>
            <a:r>
              <a:rPr lang="en-US" sz="3200" i="1" dirty="0" err="1">
                <a:latin typeface=".VnTime" pitchFamily="34" charset="0"/>
              </a:rPr>
              <a:t>bµy</a:t>
            </a:r>
            <a:r>
              <a:rPr lang="en-US" sz="3200" i="1" dirty="0">
                <a:latin typeface=".VnTime" pitchFamily="34" charset="0"/>
              </a:rPr>
              <a:t> </a:t>
            </a:r>
            <a:r>
              <a:rPr lang="en-US" sz="3200" i="1" dirty="0" err="1">
                <a:latin typeface=".VnTime" pitchFamily="34" charset="0"/>
              </a:rPr>
              <a:t>c¶m</a:t>
            </a:r>
            <a:r>
              <a:rPr lang="en-US" sz="3200" i="1" dirty="0">
                <a:latin typeface=".VnTime" pitchFamily="34" charset="0"/>
              </a:rPr>
              <a:t> </a:t>
            </a:r>
            <a:r>
              <a:rPr lang="en-US" sz="3200" i="1" dirty="0" err="1">
                <a:latin typeface=".VnTime" pitchFamily="34" charset="0"/>
              </a:rPr>
              <a:t>nhËn</a:t>
            </a:r>
            <a:r>
              <a:rPr lang="en-US" sz="3200" i="1" dirty="0">
                <a:latin typeface=".VnTime" pitchFamily="34" charset="0"/>
              </a:rPr>
              <a:t> </a:t>
            </a:r>
            <a:r>
              <a:rPr lang="en-US" sz="3200" i="1" dirty="0" err="1">
                <a:latin typeface=".VnTime" pitchFamily="34" charset="0"/>
              </a:rPr>
              <a:t>cña</a:t>
            </a:r>
            <a:r>
              <a:rPr lang="en-US" sz="3200" i="1" dirty="0">
                <a:latin typeface=".VnTime" pitchFamily="34" charset="0"/>
              </a:rPr>
              <a:t> </a:t>
            </a:r>
            <a:r>
              <a:rPr lang="en-US" sz="3200" i="1" dirty="0" err="1">
                <a:latin typeface=".VnTime" pitchFamily="34" charset="0"/>
              </a:rPr>
              <a:t>em</a:t>
            </a:r>
            <a:r>
              <a:rPr lang="en-US" sz="3200" i="1" dirty="0">
                <a:latin typeface=".VnTime" pitchFamily="34" charset="0"/>
              </a:rPr>
              <a:t> </a:t>
            </a:r>
            <a:r>
              <a:rPr lang="en-US" sz="3200" i="1" dirty="0" err="1">
                <a:latin typeface=".VnTime" pitchFamily="34" charset="0"/>
              </a:rPr>
              <a:t>vÒ</a:t>
            </a:r>
            <a:r>
              <a:rPr lang="en-US" sz="3200" i="1" dirty="0">
                <a:latin typeface=".VnTime" pitchFamily="34" charset="0"/>
              </a:rPr>
              <a:t> </a:t>
            </a:r>
            <a:r>
              <a:rPr lang="en-US" sz="3200" i="1" dirty="0" err="1">
                <a:latin typeface=".VnTime" pitchFamily="34" charset="0"/>
              </a:rPr>
              <a:t>c©u</a:t>
            </a:r>
            <a:endParaRPr lang="en-US" sz="3200" i="1" dirty="0">
              <a:latin typeface=".VnTime" pitchFamily="34" charset="0"/>
            </a:endParaRPr>
          </a:p>
          <a:p>
            <a:r>
              <a:rPr lang="en-US" sz="3200" i="1" dirty="0">
                <a:latin typeface=".VnTime" pitchFamily="34" charset="0"/>
              </a:rPr>
              <a:t> </a:t>
            </a:r>
            <a:r>
              <a:rPr lang="en-US" sz="3200" i="1" dirty="0" err="1">
                <a:latin typeface=".VnTime" pitchFamily="34" charset="0"/>
              </a:rPr>
              <a:t>th</a:t>
            </a:r>
            <a:r>
              <a:rPr lang="en-US" sz="3200" i="1" dirty="0">
                <a:latin typeface=".VnTime" pitchFamily="34" charset="0"/>
              </a:rPr>
              <a:t>¬ </a:t>
            </a:r>
            <a:r>
              <a:rPr lang="en-US" sz="3200" i="1" dirty="0" err="1">
                <a:latin typeface=".VnTime" pitchFamily="34" charset="0"/>
              </a:rPr>
              <a:t>nµy</a:t>
            </a:r>
            <a:r>
              <a:rPr lang="en-US" sz="3200" i="1" dirty="0">
                <a:latin typeface=".VnTime" pitchFamily="34" charset="0"/>
              </a:rPr>
              <a:t>?</a:t>
            </a:r>
          </a:p>
        </p:txBody>
      </p:sp>
      <p:pic>
        <p:nvPicPr>
          <p:cNvPr id="65542" name="Picture 6" descr="Bai tho Dong ch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1452162"/>
            <a:ext cx="7467600" cy="5405838"/>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008455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6565" name="Rectangle 5"/>
          <p:cNvSpPr>
            <a:spLocks noGrp="1" noRot="1" noChangeArrowheads="1"/>
          </p:cNvSpPr>
          <p:nvPr>
            <p:ph type="body" idx="1"/>
          </p:nvPr>
        </p:nvSpPr>
        <p:spPr>
          <a:xfrm>
            <a:off x="0" y="0"/>
            <a:ext cx="8686800" cy="5791200"/>
          </a:xfrm>
          <a:noFill/>
          <a:ln/>
        </p:spPr>
        <p:txBody>
          <a:bodyPr/>
          <a:lstStyle/>
          <a:p>
            <a:r>
              <a:rPr lang="en-US" dirty="0">
                <a:latin typeface=".VnTime" pitchFamily="34" charset="0"/>
              </a:rPr>
              <a:t>*</a:t>
            </a:r>
            <a:r>
              <a:rPr lang="en-US" dirty="0" err="1">
                <a:latin typeface=".VnTime" pitchFamily="34" charset="0"/>
              </a:rPr>
              <a:t>H×nh</a:t>
            </a:r>
            <a:r>
              <a:rPr lang="en-US" dirty="0">
                <a:latin typeface=".VnTime" pitchFamily="34" charset="0"/>
              </a:rPr>
              <a:t> ¶</a:t>
            </a:r>
            <a:r>
              <a:rPr lang="en-US" dirty="0" err="1">
                <a:latin typeface=".VnTime" pitchFamily="34" charset="0"/>
              </a:rPr>
              <a:t>nh</a:t>
            </a:r>
            <a:r>
              <a:rPr lang="en-US" dirty="0">
                <a:latin typeface=".VnTime" pitchFamily="34" charset="0"/>
              </a:rPr>
              <a:t>:  </a:t>
            </a:r>
            <a:r>
              <a:rPr lang="en-US" i="1" dirty="0">
                <a:solidFill>
                  <a:srgbClr val="FF0000"/>
                </a:solidFill>
                <a:latin typeface=".VnTime" pitchFamily="34" charset="0"/>
              </a:rPr>
              <a:t>§</a:t>
            </a:r>
            <a:r>
              <a:rPr lang="en-US" i="1" dirty="0" err="1">
                <a:solidFill>
                  <a:srgbClr val="FF0000"/>
                </a:solidFill>
                <a:latin typeface=".VnTime" pitchFamily="34" charset="0"/>
              </a:rPr>
              <a:t>Çu</a:t>
            </a:r>
            <a:r>
              <a:rPr lang="en-US" i="1" dirty="0">
                <a:solidFill>
                  <a:srgbClr val="FF0000"/>
                </a:solidFill>
                <a:latin typeface=".VnTime" pitchFamily="34" charset="0"/>
              </a:rPr>
              <a:t> </a:t>
            </a:r>
            <a:r>
              <a:rPr lang="en-US" i="1" dirty="0" err="1">
                <a:solidFill>
                  <a:srgbClr val="FF0000"/>
                </a:solidFill>
                <a:latin typeface=".VnTime" pitchFamily="34" charset="0"/>
              </a:rPr>
              <a:t>sóng</a:t>
            </a:r>
            <a:r>
              <a:rPr lang="en-US" i="1" dirty="0">
                <a:solidFill>
                  <a:srgbClr val="FF0000"/>
                </a:solidFill>
                <a:latin typeface=".VnTime" pitchFamily="34" charset="0"/>
              </a:rPr>
              <a:t> </a:t>
            </a:r>
            <a:r>
              <a:rPr lang="en-US" i="1" dirty="0" err="1">
                <a:solidFill>
                  <a:srgbClr val="FF0000"/>
                </a:solidFill>
                <a:latin typeface=".VnTime" pitchFamily="34" charset="0"/>
              </a:rPr>
              <a:t>tr¨ng</a:t>
            </a:r>
            <a:r>
              <a:rPr lang="en-US" i="1" dirty="0">
                <a:solidFill>
                  <a:srgbClr val="FF0000"/>
                </a:solidFill>
                <a:latin typeface=".VnTime" pitchFamily="34" charset="0"/>
              </a:rPr>
              <a:t> </a:t>
            </a:r>
            <a:r>
              <a:rPr lang="en-US" i="1" dirty="0" err="1">
                <a:solidFill>
                  <a:srgbClr val="FF0000"/>
                </a:solidFill>
                <a:latin typeface=".VnTime" pitchFamily="34" charset="0"/>
              </a:rPr>
              <a:t>treo</a:t>
            </a:r>
            <a:r>
              <a:rPr lang="en-US" dirty="0">
                <a:solidFill>
                  <a:srgbClr val="FF0000"/>
                </a:solidFill>
                <a:latin typeface=".VnTime" pitchFamily="34" charset="0"/>
              </a:rPr>
              <a:t> </a:t>
            </a:r>
            <a:r>
              <a:rPr lang="en-US" dirty="0">
                <a:latin typeface=".VnTime" pitchFamily="34" charset="0"/>
              </a:rPr>
              <a:t>→ </a:t>
            </a:r>
            <a:r>
              <a:rPr lang="en-US" dirty="0" err="1">
                <a:latin typeface=".VnTime" pitchFamily="34" charset="0"/>
              </a:rPr>
              <a:t>mang</a:t>
            </a:r>
            <a:r>
              <a:rPr lang="en-US" dirty="0">
                <a:latin typeface=".VnTime" pitchFamily="34" charset="0"/>
              </a:rPr>
              <a:t> ý </a:t>
            </a:r>
            <a:r>
              <a:rPr lang="en-US" dirty="0" err="1">
                <a:latin typeface=".VnTime" pitchFamily="34" charset="0"/>
              </a:rPr>
              <a:t>nghÜa</a:t>
            </a:r>
            <a:r>
              <a:rPr lang="en-US" dirty="0">
                <a:latin typeface=".VnTime" pitchFamily="34" charset="0"/>
              </a:rPr>
              <a:t> </a:t>
            </a:r>
            <a:r>
              <a:rPr lang="en-US" dirty="0" err="1">
                <a:latin typeface=".VnTime" pitchFamily="34" charset="0"/>
              </a:rPr>
              <a:t>biÓu</a:t>
            </a:r>
            <a:r>
              <a:rPr lang="en-US" dirty="0">
                <a:latin typeface=".VnTime" pitchFamily="34" charset="0"/>
              </a:rPr>
              <a:t> </a:t>
            </a:r>
            <a:r>
              <a:rPr lang="en-US" dirty="0" err="1">
                <a:latin typeface=".VnTime" pitchFamily="34" charset="0"/>
              </a:rPr>
              <a:t>t­îng</a:t>
            </a:r>
            <a:r>
              <a:rPr lang="en-US" dirty="0">
                <a:latin typeface=".VnTime" pitchFamily="34" charset="0"/>
              </a:rPr>
              <a:t> </a:t>
            </a:r>
            <a:r>
              <a:rPr lang="en-US" dirty="0" err="1">
                <a:latin typeface=".VnTime" pitchFamily="34" charset="0"/>
              </a:rPr>
              <a:t>gîi</a:t>
            </a:r>
            <a:r>
              <a:rPr lang="en-US" dirty="0">
                <a:latin typeface=".VnTime" pitchFamily="34" charset="0"/>
              </a:rPr>
              <a:t> </a:t>
            </a:r>
            <a:r>
              <a:rPr lang="en-US" dirty="0" err="1">
                <a:latin typeface=".VnTime" pitchFamily="34" charset="0"/>
              </a:rPr>
              <a:t>liªn</a:t>
            </a:r>
            <a:r>
              <a:rPr lang="en-US" dirty="0">
                <a:latin typeface=".VnTime" pitchFamily="34" charset="0"/>
              </a:rPr>
              <a:t> </a:t>
            </a:r>
            <a:r>
              <a:rPr lang="en-US" dirty="0" err="1">
                <a:latin typeface=".VnTime" pitchFamily="34" charset="0"/>
              </a:rPr>
              <a:t>t­ëng</a:t>
            </a:r>
            <a:r>
              <a:rPr lang="en-US" dirty="0">
                <a:latin typeface=".VnTime" pitchFamily="34" charset="0"/>
              </a:rPr>
              <a:t> </a:t>
            </a:r>
            <a:r>
              <a:rPr lang="en-US" dirty="0" err="1">
                <a:latin typeface=".VnTime" pitchFamily="34" charset="0"/>
              </a:rPr>
              <a:t>phong</a:t>
            </a:r>
            <a:r>
              <a:rPr lang="en-US" dirty="0">
                <a:latin typeface=".VnTime" pitchFamily="34" charset="0"/>
              </a:rPr>
              <a:t> </a:t>
            </a:r>
            <a:r>
              <a:rPr lang="en-US" dirty="0" err="1">
                <a:latin typeface=".VnTime" pitchFamily="34" charset="0"/>
              </a:rPr>
              <a:t>phó</a:t>
            </a:r>
            <a:r>
              <a:rPr lang="en-US" dirty="0">
                <a:latin typeface=".VnTime" pitchFamily="34" charset="0"/>
              </a:rPr>
              <a:t>: </a:t>
            </a:r>
          </a:p>
          <a:p>
            <a:r>
              <a:rPr lang="en-US" dirty="0">
                <a:latin typeface=".VnTime" pitchFamily="34" charset="0"/>
              </a:rPr>
              <a:t>+ </a:t>
            </a:r>
            <a:r>
              <a:rPr lang="en-US" dirty="0" err="1">
                <a:latin typeface=".VnTime" pitchFamily="34" charset="0"/>
              </a:rPr>
              <a:t>Sóng</a:t>
            </a:r>
            <a:r>
              <a:rPr lang="en-US" dirty="0">
                <a:latin typeface=".VnTime" pitchFamily="34" charset="0"/>
              </a:rPr>
              <a:t> – </a:t>
            </a:r>
            <a:r>
              <a:rPr lang="en-US" dirty="0" err="1">
                <a:latin typeface=".VnTime" pitchFamily="34" charset="0"/>
              </a:rPr>
              <a:t>gÇn</a:t>
            </a:r>
            <a:r>
              <a:rPr lang="en-US" dirty="0">
                <a:latin typeface=".VnTime" pitchFamily="34" charset="0"/>
              </a:rPr>
              <a:t> – </a:t>
            </a:r>
            <a:r>
              <a:rPr lang="en-US" dirty="0" err="1">
                <a:latin typeface=".VnTime" pitchFamily="34" charset="0"/>
              </a:rPr>
              <a:t>thùc</a:t>
            </a:r>
            <a:r>
              <a:rPr lang="en-US" dirty="0">
                <a:latin typeface=".VnTime" pitchFamily="34" charset="0"/>
              </a:rPr>
              <a:t> t¹i - </a:t>
            </a:r>
            <a:r>
              <a:rPr lang="en-US" dirty="0" err="1">
                <a:latin typeface=".VnTime" pitchFamily="34" charset="0"/>
              </a:rPr>
              <a:t>chiÕn</a:t>
            </a:r>
            <a:r>
              <a:rPr lang="en-US" dirty="0">
                <a:latin typeface=".VnTime" pitchFamily="34" charset="0"/>
              </a:rPr>
              <a:t> </a:t>
            </a:r>
            <a:r>
              <a:rPr lang="en-US" dirty="0" err="1">
                <a:latin typeface=".VnTime" pitchFamily="34" charset="0"/>
              </a:rPr>
              <a:t>tranh</a:t>
            </a:r>
            <a:r>
              <a:rPr lang="en-US" dirty="0">
                <a:latin typeface=".VnTime" pitchFamily="34" charset="0"/>
              </a:rPr>
              <a:t>- </a:t>
            </a:r>
            <a:r>
              <a:rPr lang="en-US" dirty="0" err="1">
                <a:latin typeface=".VnTime" pitchFamily="34" charset="0"/>
              </a:rPr>
              <a:t>chiÕn</a:t>
            </a:r>
            <a:r>
              <a:rPr lang="en-US" dirty="0">
                <a:latin typeface=".VnTime" pitchFamily="34" charset="0"/>
              </a:rPr>
              <a:t> </a:t>
            </a:r>
            <a:r>
              <a:rPr lang="en-US" dirty="0" err="1">
                <a:latin typeface=".VnTime" pitchFamily="34" charset="0"/>
              </a:rPr>
              <a:t>sÜ</a:t>
            </a:r>
            <a:endParaRPr lang="en-US" dirty="0">
              <a:latin typeface=".VnTime" pitchFamily="34" charset="0"/>
            </a:endParaRPr>
          </a:p>
          <a:p>
            <a:r>
              <a:rPr lang="en-US" dirty="0">
                <a:latin typeface=".VnTime" pitchFamily="34" charset="0"/>
              </a:rPr>
              <a:t>+ </a:t>
            </a:r>
            <a:r>
              <a:rPr lang="en-US" dirty="0" err="1">
                <a:latin typeface=".VnTime" pitchFamily="34" charset="0"/>
              </a:rPr>
              <a:t>Tr¨ng</a:t>
            </a:r>
            <a:r>
              <a:rPr lang="en-US" dirty="0">
                <a:latin typeface=".VnTime" pitchFamily="34" charset="0"/>
              </a:rPr>
              <a:t> –</a:t>
            </a:r>
            <a:r>
              <a:rPr lang="en-US" dirty="0" err="1">
                <a:latin typeface=".VnTime" pitchFamily="34" charset="0"/>
              </a:rPr>
              <a:t>xa</a:t>
            </a:r>
            <a:r>
              <a:rPr lang="en-US" dirty="0">
                <a:latin typeface=".VnTime" pitchFamily="34" charset="0"/>
              </a:rPr>
              <a:t> - m¬ </a:t>
            </a:r>
            <a:r>
              <a:rPr lang="en-US" dirty="0" err="1">
                <a:latin typeface=".VnTime" pitchFamily="34" charset="0"/>
              </a:rPr>
              <a:t>méng</a:t>
            </a:r>
            <a:r>
              <a:rPr lang="en-US" dirty="0">
                <a:latin typeface=".VnTime" pitchFamily="34" charset="0"/>
              </a:rPr>
              <a:t> - </a:t>
            </a:r>
            <a:r>
              <a:rPr lang="en-US" dirty="0" err="1">
                <a:latin typeface=".VnTime" pitchFamily="34" charset="0"/>
              </a:rPr>
              <a:t>thanh</a:t>
            </a:r>
            <a:r>
              <a:rPr lang="en-US" dirty="0">
                <a:latin typeface=".VnTime" pitchFamily="34" charset="0"/>
              </a:rPr>
              <a:t> </a:t>
            </a:r>
            <a:r>
              <a:rPr lang="en-US" dirty="0" err="1">
                <a:latin typeface=".VnTime" pitchFamily="34" charset="0"/>
              </a:rPr>
              <a:t>b×nh</a:t>
            </a:r>
            <a:r>
              <a:rPr lang="en-US" dirty="0">
                <a:latin typeface=".VnTime" pitchFamily="34" charset="0"/>
              </a:rPr>
              <a:t> - </a:t>
            </a:r>
            <a:r>
              <a:rPr lang="en-US" dirty="0" err="1">
                <a:latin typeface=".VnTime" pitchFamily="34" charset="0"/>
              </a:rPr>
              <a:t>thi</a:t>
            </a:r>
            <a:r>
              <a:rPr lang="en-US" dirty="0">
                <a:latin typeface=".VnTime" pitchFamily="34" charset="0"/>
              </a:rPr>
              <a:t> </a:t>
            </a:r>
            <a:r>
              <a:rPr lang="en-US" dirty="0" err="1">
                <a:latin typeface=".VnTime" pitchFamily="34" charset="0"/>
              </a:rPr>
              <a:t>sÜ</a:t>
            </a:r>
            <a:r>
              <a:rPr lang="en-US" dirty="0">
                <a:latin typeface=".VnTime" pitchFamily="34" charset="0"/>
              </a:rPr>
              <a:t>.</a:t>
            </a:r>
          </a:p>
          <a:p>
            <a:r>
              <a:rPr lang="en-US" dirty="0">
                <a:latin typeface=".VnTime" pitchFamily="34" charset="0"/>
              </a:rPr>
              <a:t>→ VÎ ®</a:t>
            </a:r>
            <a:r>
              <a:rPr lang="en-US" dirty="0" err="1">
                <a:latin typeface=".VnTime" pitchFamily="34" charset="0"/>
              </a:rPr>
              <a:t>Ñp</a:t>
            </a:r>
            <a:r>
              <a:rPr lang="en-US" dirty="0">
                <a:latin typeface=".VnTime" pitchFamily="34" charset="0"/>
              </a:rPr>
              <a:t> </a:t>
            </a:r>
            <a:r>
              <a:rPr lang="en-US" dirty="0" err="1">
                <a:latin typeface=".VnTime" pitchFamily="34" charset="0"/>
              </a:rPr>
              <a:t>cña</a:t>
            </a:r>
            <a:r>
              <a:rPr lang="en-US" dirty="0">
                <a:latin typeface=".VnTime" pitchFamily="34" charset="0"/>
              </a:rPr>
              <a:t> </a:t>
            </a:r>
            <a:r>
              <a:rPr lang="en-US" dirty="0" err="1">
                <a:latin typeface=".VnTime" pitchFamily="34" charset="0"/>
              </a:rPr>
              <a:t>t©m</a:t>
            </a:r>
            <a:r>
              <a:rPr lang="en-US" dirty="0">
                <a:latin typeface=".VnTime" pitchFamily="34" charset="0"/>
              </a:rPr>
              <a:t> </a:t>
            </a:r>
            <a:r>
              <a:rPr lang="en-US" dirty="0" err="1">
                <a:latin typeface=".VnTime" pitchFamily="34" charset="0"/>
              </a:rPr>
              <a:t>hån</a:t>
            </a:r>
            <a:r>
              <a:rPr lang="en-US" dirty="0">
                <a:latin typeface=".VnTime" pitchFamily="34" charset="0"/>
              </a:rPr>
              <a:t>  </a:t>
            </a:r>
            <a:r>
              <a:rPr lang="en-US" dirty="0" err="1">
                <a:latin typeface=".VnTime" pitchFamily="34" charset="0"/>
              </a:rPr>
              <a:t>ng­êi</a:t>
            </a:r>
            <a:r>
              <a:rPr lang="en-US" dirty="0">
                <a:latin typeface=".VnTime" pitchFamily="34" charset="0"/>
              </a:rPr>
              <a:t> </a:t>
            </a:r>
            <a:r>
              <a:rPr lang="en-US" dirty="0" err="1">
                <a:latin typeface=".VnTime" pitchFamily="34" charset="0"/>
              </a:rPr>
              <a:t>chiÕn</a:t>
            </a:r>
            <a:r>
              <a:rPr lang="en-US" dirty="0">
                <a:latin typeface=".VnTime" pitchFamily="34" charset="0"/>
              </a:rPr>
              <a:t> </a:t>
            </a:r>
            <a:r>
              <a:rPr lang="en-US" dirty="0" err="1">
                <a:latin typeface=".VnTime" pitchFamily="34" charset="0"/>
              </a:rPr>
              <a:t>sÜ</a:t>
            </a:r>
            <a:r>
              <a:rPr lang="en-US" dirty="0">
                <a:latin typeface=".VnTime" pitchFamily="34" charset="0"/>
              </a:rPr>
              <a:t> vµ </a:t>
            </a:r>
            <a:r>
              <a:rPr lang="en-US" dirty="0" err="1">
                <a:latin typeface=".VnTime" pitchFamily="34" charset="0"/>
              </a:rPr>
              <a:t>t×nh</a:t>
            </a:r>
            <a:r>
              <a:rPr lang="en-US" dirty="0">
                <a:latin typeface=".VnTime" pitchFamily="34" charset="0"/>
              </a:rPr>
              <a:t> ®</a:t>
            </a:r>
            <a:r>
              <a:rPr lang="en-US" dirty="0" err="1">
                <a:latin typeface=".VnTime" pitchFamily="34" charset="0"/>
              </a:rPr>
              <a:t>ång</a:t>
            </a:r>
            <a:r>
              <a:rPr lang="en-US" dirty="0">
                <a:latin typeface=".VnTime" pitchFamily="34" charset="0"/>
              </a:rPr>
              <a:t> </a:t>
            </a:r>
            <a:r>
              <a:rPr lang="en-US" dirty="0" err="1">
                <a:latin typeface=".VnTime" pitchFamily="34" charset="0"/>
              </a:rPr>
              <a:t>chÝ</a:t>
            </a:r>
            <a:r>
              <a:rPr lang="en-US" dirty="0">
                <a:latin typeface=".VnTime" pitchFamily="34" charset="0"/>
              </a:rPr>
              <a:t>, ®</a:t>
            </a:r>
            <a:r>
              <a:rPr lang="en-US" dirty="0" err="1">
                <a:latin typeface=".VnTime" pitchFamily="34" charset="0"/>
              </a:rPr>
              <a:t>ång</a:t>
            </a:r>
            <a:r>
              <a:rPr lang="en-US" dirty="0">
                <a:latin typeface=".VnTime" pitchFamily="34" charset="0"/>
              </a:rPr>
              <a:t> ®</a:t>
            </a:r>
            <a:r>
              <a:rPr lang="en-US" dirty="0" err="1">
                <a:latin typeface=".VnTime" pitchFamily="34" charset="0"/>
              </a:rPr>
              <a:t>éi</a:t>
            </a:r>
            <a:r>
              <a:rPr lang="en-US" dirty="0">
                <a:latin typeface=".VnTime" pitchFamily="34" charset="0"/>
              </a:rPr>
              <a:t>. </a:t>
            </a:r>
          </a:p>
          <a:p>
            <a:r>
              <a:rPr lang="en-US" dirty="0" err="1">
                <a:latin typeface=".VnTime" pitchFamily="34" charset="0"/>
              </a:rPr>
              <a:t>Næi</a:t>
            </a:r>
            <a:r>
              <a:rPr lang="en-US" dirty="0">
                <a:latin typeface=".VnTime" pitchFamily="34" charset="0"/>
              </a:rPr>
              <a:t> </a:t>
            </a:r>
            <a:r>
              <a:rPr lang="en-US" dirty="0" err="1">
                <a:latin typeface=".VnTime" pitchFamily="34" charset="0"/>
              </a:rPr>
              <a:t>lªn</a:t>
            </a:r>
            <a:r>
              <a:rPr lang="en-US" dirty="0">
                <a:latin typeface=".VnTime" pitchFamily="34" charset="0"/>
              </a:rPr>
              <a:t> </a:t>
            </a:r>
            <a:r>
              <a:rPr lang="en-US" dirty="0" err="1">
                <a:latin typeface=".VnTime" pitchFamily="34" charset="0"/>
              </a:rPr>
              <a:t>c¶nh</a:t>
            </a:r>
            <a:r>
              <a:rPr lang="en-US" dirty="0">
                <a:latin typeface=".VnTime" pitchFamily="34" charset="0"/>
              </a:rPr>
              <a:t> </a:t>
            </a:r>
            <a:r>
              <a:rPr lang="en-US" dirty="0" err="1">
                <a:latin typeface=".VnTime" pitchFamily="34" charset="0"/>
              </a:rPr>
              <a:t>rõng</a:t>
            </a:r>
            <a:r>
              <a:rPr lang="en-US" dirty="0">
                <a:latin typeface=".VnTime" pitchFamily="34" charset="0"/>
              </a:rPr>
              <a:t> ®ªm </a:t>
            </a:r>
            <a:r>
              <a:rPr lang="en-US" dirty="0" err="1">
                <a:latin typeface=".VnTime" pitchFamily="34" charset="0"/>
              </a:rPr>
              <a:t>gi</a:t>
            </a:r>
            <a:r>
              <a:rPr lang="en-US" dirty="0">
                <a:latin typeface=".VnTime" pitchFamily="34" charset="0"/>
              </a:rPr>
              <a:t>¸ </a:t>
            </a:r>
            <a:r>
              <a:rPr lang="en-US" dirty="0" err="1">
                <a:latin typeface=".VnTime" pitchFamily="34" charset="0"/>
              </a:rPr>
              <a:t>rÐt</a:t>
            </a:r>
            <a:r>
              <a:rPr lang="en-US" dirty="0">
                <a:latin typeface=".VnTime" pitchFamily="34" charset="0"/>
              </a:rPr>
              <a:t> lµ </a:t>
            </a:r>
            <a:r>
              <a:rPr lang="en-US" dirty="0" err="1">
                <a:latin typeface=".VnTime" pitchFamily="34" charset="0"/>
              </a:rPr>
              <a:t>ba</a:t>
            </a:r>
            <a:r>
              <a:rPr lang="en-US" dirty="0">
                <a:latin typeface=".VnTime" pitchFamily="34" charset="0"/>
              </a:rPr>
              <a:t> </a:t>
            </a:r>
            <a:r>
              <a:rPr lang="en-US" dirty="0" err="1">
                <a:latin typeface=".VnTime" pitchFamily="34" charset="0"/>
              </a:rPr>
              <a:t>h×nh</a:t>
            </a:r>
            <a:r>
              <a:rPr lang="en-US" dirty="0">
                <a:latin typeface=".VnTime" pitchFamily="34" charset="0"/>
              </a:rPr>
              <a:t> ¶</a:t>
            </a:r>
            <a:r>
              <a:rPr lang="en-US" dirty="0" err="1">
                <a:latin typeface=".VnTime" pitchFamily="34" charset="0"/>
              </a:rPr>
              <a:t>nh</a:t>
            </a:r>
            <a:r>
              <a:rPr lang="en-US" dirty="0">
                <a:latin typeface=".VnTime" pitchFamily="34" charset="0"/>
              </a:rPr>
              <a:t> g¾n </a:t>
            </a:r>
            <a:r>
              <a:rPr lang="en-US" dirty="0" err="1">
                <a:latin typeface=".VnTime" pitchFamily="34" charset="0"/>
              </a:rPr>
              <a:t>kÕt</a:t>
            </a:r>
            <a:r>
              <a:rPr lang="en-US" dirty="0">
                <a:latin typeface=".VnTime" pitchFamily="34" charset="0"/>
              </a:rPr>
              <a:t> </a:t>
            </a:r>
            <a:r>
              <a:rPr lang="en-US" dirty="0" err="1">
                <a:latin typeface=".VnTime" pitchFamily="34" charset="0"/>
              </a:rPr>
              <a:t>võa</a:t>
            </a:r>
            <a:r>
              <a:rPr lang="en-US" dirty="0">
                <a:latin typeface=".VnTime" pitchFamily="34" charset="0"/>
              </a:rPr>
              <a:t> </a:t>
            </a:r>
            <a:r>
              <a:rPr lang="en-US" dirty="0" err="1">
                <a:latin typeface=".VnTime" pitchFamily="34" charset="0"/>
              </a:rPr>
              <a:t>thùc</a:t>
            </a:r>
            <a:r>
              <a:rPr lang="en-US" dirty="0">
                <a:latin typeface=".VnTime" pitchFamily="34" charset="0"/>
              </a:rPr>
              <a:t> </a:t>
            </a:r>
            <a:r>
              <a:rPr lang="en-US" dirty="0" err="1">
                <a:latin typeface=".VnTime" pitchFamily="34" charset="0"/>
              </a:rPr>
              <a:t>võa</a:t>
            </a:r>
            <a:r>
              <a:rPr lang="en-US" dirty="0">
                <a:latin typeface=".VnTime" pitchFamily="34" charset="0"/>
              </a:rPr>
              <a:t> </a:t>
            </a:r>
            <a:r>
              <a:rPr lang="en-US" dirty="0" err="1">
                <a:latin typeface=".VnTime" pitchFamily="34" charset="0"/>
              </a:rPr>
              <a:t>l·ng</a:t>
            </a:r>
            <a:r>
              <a:rPr lang="en-US" dirty="0">
                <a:latin typeface=".VnTime" pitchFamily="34" charset="0"/>
              </a:rPr>
              <a:t> m¹n : </a:t>
            </a:r>
            <a:r>
              <a:rPr lang="en-US" i="1" dirty="0" err="1" smtClean="0">
                <a:latin typeface="Times New Roman" pitchFamily="18" charset="0"/>
                <a:cs typeface="Times New Roman" pitchFamily="18" charset="0"/>
              </a:rPr>
              <a:t>người</a:t>
            </a:r>
            <a:r>
              <a:rPr lang="en-US" dirty="0" smtClean="0">
                <a:latin typeface="Times New Roman" pitchFamily="18" charset="0"/>
                <a:cs typeface="Times New Roman" pitchFamily="18" charset="0"/>
              </a:rPr>
              <a:t> </a:t>
            </a:r>
            <a:r>
              <a:rPr lang="en-US" i="1" dirty="0" err="1" smtClean="0">
                <a:latin typeface=".VnTime" pitchFamily="34" charset="0"/>
              </a:rPr>
              <a:t>lÝnh</a:t>
            </a:r>
            <a:r>
              <a:rPr lang="en-US" i="1" dirty="0">
                <a:latin typeface=".VnTime" pitchFamily="34" charset="0"/>
              </a:rPr>
              <a:t>, </a:t>
            </a:r>
            <a:r>
              <a:rPr lang="en-US" i="1" dirty="0" err="1">
                <a:latin typeface=".VnTime" pitchFamily="34" charset="0"/>
              </a:rPr>
              <a:t>khÈu</a:t>
            </a:r>
            <a:r>
              <a:rPr lang="en-US" i="1" dirty="0">
                <a:latin typeface=".VnTime" pitchFamily="34" charset="0"/>
              </a:rPr>
              <a:t> </a:t>
            </a:r>
            <a:r>
              <a:rPr lang="en-US" i="1" dirty="0" err="1">
                <a:latin typeface=".VnTime" pitchFamily="34" charset="0"/>
              </a:rPr>
              <a:t>sóng</a:t>
            </a:r>
            <a:r>
              <a:rPr lang="en-US" i="1" dirty="0">
                <a:latin typeface=".VnTime" pitchFamily="34" charset="0"/>
              </a:rPr>
              <a:t>, </a:t>
            </a:r>
            <a:r>
              <a:rPr lang="en-US" i="1" dirty="0" err="1">
                <a:latin typeface=".VnTime" pitchFamily="34" charset="0"/>
              </a:rPr>
              <a:t>vÇng</a:t>
            </a:r>
            <a:r>
              <a:rPr lang="en-US" i="1" dirty="0">
                <a:latin typeface=".VnTime" pitchFamily="34" charset="0"/>
              </a:rPr>
              <a:t> </a:t>
            </a:r>
            <a:r>
              <a:rPr lang="en-US" i="1" dirty="0" err="1">
                <a:latin typeface=".VnTime" pitchFamily="34" charset="0"/>
              </a:rPr>
              <a:t>tr¨ng</a:t>
            </a:r>
            <a:r>
              <a:rPr lang="en-US" dirty="0">
                <a:latin typeface=".VnTime" pitchFamily="34" charset="0"/>
              </a:rPr>
              <a:t> → ®</a:t>
            </a:r>
            <a:r>
              <a:rPr lang="en-US" dirty="0" err="1">
                <a:latin typeface=".VnTime" pitchFamily="34" charset="0"/>
              </a:rPr>
              <a:t>Ønh</a:t>
            </a:r>
            <a:r>
              <a:rPr lang="en-US" dirty="0">
                <a:latin typeface=".VnTime" pitchFamily="34" charset="0"/>
              </a:rPr>
              <a:t> </a:t>
            </a:r>
            <a:r>
              <a:rPr lang="en-US" dirty="0" err="1">
                <a:latin typeface=".VnTime" pitchFamily="34" charset="0"/>
              </a:rPr>
              <a:t>cao</a:t>
            </a:r>
            <a:r>
              <a:rPr lang="en-US" dirty="0">
                <a:latin typeface=".VnTime" pitchFamily="34" charset="0"/>
              </a:rPr>
              <a:t> </a:t>
            </a:r>
            <a:r>
              <a:rPr lang="en-US" dirty="0" err="1">
                <a:latin typeface=".VnTime" pitchFamily="34" charset="0"/>
              </a:rPr>
              <a:t>cña</a:t>
            </a:r>
            <a:r>
              <a:rPr lang="en-US" dirty="0">
                <a:latin typeface=".VnTime" pitchFamily="34" charset="0"/>
              </a:rPr>
              <a:t> </a:t>
            </a:r>
            <a:r>
              <a:rPr lang="en-US" dirty="0" err="1">
                <a:latin typeface=".VnTime" pitchFamily="34" charset="0"/>
              </a:rPr>
              <a:t>mäi</a:t>
            </a:r>
            <a:r>
              <a:rPr lang="en-US" dirty="0">
                <a:latin typeface=".VnTime" pitchFamily="34" charset="0"/>
              </a:rPr>
              <a:t> </a:t>
            </a:r>
            <a:r>
              <a:rPr lang="en-US" dirty="0" err="1">
                <a:latin typeface=".VnTime" pitchFamily="34" charset="0"/>
              </a:rPr>
              <a:t>t×nh</a:t>
            </a:r>
            <a:r>
              <a:rPr lang="en-US" dirty="0">
                <a:latin typeface=".VnTime" pitchFamily="34" charset="0"/>
              </a:rPr>
              <a:t> </a:t>
            </a:r>
            <a:r>
              <a:rPr lang="en-US" dirty="0" err="1">
                <a:latin typeface=".VnTime" pitchFamily="34" charset="0"/>
              </a:rPr>
              <a:t>c¶m</a:t>
            </a:r>
            <a:r>
              <a:rPr lang="en-US" dirty="0">
                <a:latin typeface=".VnTime" pitchFamily="34" charset="0"/>
              </a:rPr>
              <a:t>, lµ </a:t>
            </a:r>
            <a:r>
              <a:rPr lang="en-US" dirty="0" err="1">
                <a:latin typeface=".VnTime" pitchFamily="34" charset="0"/>
              </a:rPr>
              <a:t>biÓu</a:t>
            </a:r>
            <a:r>
              <a:rPr lang="en-US" dirty="0">
                <a:latin typeface=".VnTime" pitchFamily="34" charset="0"/>
              </a:rPr>
              <a:t> </a:t>
            </a:r>
            <a:r>
              <a:rPr lang="en-US" dirty="0" err="1">
                <a:latin typeface=".VnTime" pitchFamily="34" charset="0"/>
              </a:rPr>
              <a:t>t­îng</a:t>
            </a:r>
            <a:r>
              <a:rPr lang="en-US" dirty="0">
                <a:latin typeface=".VnTime" pitchFamily="34" charset="0"/>
              </a:rPr>
              <a:t> </a:t>
            </a:r>
            <a:r>
              <a:rPr lang="en-US" dirty="0" err="1">
                <a:latin typeface=".VnTime" pitchFamily="34" charset="0"/>
              </a:rPr>
              <a:t>cña</a:t>
            </a:r>
            <a:r>
              <a:rPr lang="en-US" dirty="0">
                <a:latin typeface=".VnTime" pitchFamily="34" charset="0"/>
              </a:rPr>
              <a:t> </a:t>
            </a:r>
            <a:r>
              <a:rPr lang="en-US" dirty="0" err="1">
                <a:latin typeface=".VnTime" pitchFamily="34" charset="0"/>
              </a:rPr>
              <a:t>th</a:t>
            </a:r>
            <a:r>
              <a:rPr lang="en-US" dirty="0">
                <a:latin typeface=".VnTime" pitchFamily="34" charset="0"/>
              </a:rPr>
              <a:t>¬ </a:t>
            </a:r>
            <a:r>
              <a:rPr lang="en-US" dirty="0" err="1">
                <a:latin typeface=".VnTime" pitchFamily="34" charset="0"/>
              </a:rPr>
              <a:t>ca</a:t>
            </a:r>
            <a:r>
              <a:rPr lang="en-US" dirty="0">
                <a:latin typeface=".VnTime" pitchFamily="34" charset="0"/>
              </a:rPr>
              <a:t> </a:t>
            </a:r>
            <a:r>
              <a:rPr lang="en-US" dirty="0" err="1">
                <a:latin typeface=".VnTime" pitchFamily="34" charset="0"/>
              </a:rPr>
              <a:t>kh¸ng</a:t>
            </a:r>
            <a:r>
              <a:rPr lang="en-US" dirty="0">
                <a:latin typeface=".VnTime" pitchFamily="34" charset="0"/>
              </a:rPr>
              <a:t> </a:t>
            </a:r>
            <a:r>
              <a:rPr lang="en-US" dirty="0" err="1">
                <a:latin typeface=".VnTime" pitchFamily="34" charset="0"/>
              </a:rPr>
              <a:t>chiÕn</a:t>
            </a:r>
            <a:r>
              <a:rPr lang="en-US" dirty="0">
                <a:latin typeface=".VnTime" pitchFamily="34" charset="0"/>
              </a:rPr>
              <a:t>.</a:t>
            </a:r>
          </a:p>
          <a:p>
            <a:pPr>
              <a:buFontTx/>
              <a:buNone/>
            </a:pPr>
            <a:endParaRPr lang="en-US" dirty="0">
              <a:latin typeface=".VnTime" pitchFamily="34" charset="0"/>
            </a:endParaRPr>
          </a:p>
        </p:txBody>
      </p:sp>
    </p:spTree>
    <p:extLst>
      <p:ext uri="{BB962C8B-B14F-4D97-AF65-F5344CB8AC3E}">
        <p14:creationId xmlns:p14="http://schemas.microsoft.com/office/powerpoint/2010/main" val="65177891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6565">
                                            <p:bg/>
                                          </p:spTgt>
                                        </p:tgtEl>
                                        <p:attrNameLst>
                                          <p:attrName>style.visibility</p:attrName>
                                        </p:attrNameLst>
                                      </p:cBhvr>
                                      <p:to>
                                        <p:strVal val="visible"/>
                                      </p:to>
                                    </p:set>
                                    <p:animEffect transition="in" filter="randombar(horizontal)">
                                      <p:cBhvr>
                                        <p:cTn id="7" dur="500"/>
                                        <p:tgtEl>
                                          <p:spTgt spid="66565">
                                            <p:bg/>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6565">
                                            <p:txEl>
                                              <p:pRg st="0" end="0"/>
                                            </p:txEl>
                                          </p:spTgt>
                                        </p:tgtEl>
                                        <p:attrNameLst>
                                          <p:attrName>style.visibility</p:attrName>
                                        </p:attrNameLst>
                                      </p:cBhvr>
                                      <p:to>
                                        <p:strVal val="visible"/>
                                      </p:to>
                                    </p:set>
                                    <p:animEffect transition="in" filter="randombar(horizontal)">
                                      <p:cBhvr>
                                        <p:cTn id="12" dur="500"/>
                                        <p:tgtEl>
                                          <p:spTgt spid="6656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6565">
                                            <p:txEl>
                                              <p:pRg st="1" end="1"/>
                                            </p:txEl>
                                          </p:spTgt>
                                        </p:tgtEl>
                                        <p:attrNameLst>
                                          <p:attrName>style.visibility</p:attrName>
                                        </p:attrNameLst>
                                      </p:cBhvr>
                                      <p:to>
                                        <p:strVal val="visible"/>
                                      </p:to>
                                    </p:set>
                                    <p:animEffect transition="in" filter="randombar(horizontal)">
                                      <p:cBhvr>
                                        <p:cTn id="17" dur="500"/>
                                        <p:tgtEl>
                                          <p:spTgt spid="66565">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66565">
                                            <p:txEl>
                                              <p:pRg st="2" end="2"/>
                                            </p:txEl>
                                          </p:spTgt>
                                        </p:tgtEl>
                                        <p:attrNameLst>
                                          <p:attrName>style.visibility</p:attrName>
                                        </p:attrNameLst>
                                      </p:cBhvr>
                                      <p:to>
                                        <p:strVal val="visible"/>
                                      </p:to>
                                    </p:set>
                                    <p:animEffect transition="in" filter="randombar(horizontal)">
                                      <p:cBhvr>
                                        <p:cTn id="22" dur="500"/>
                                        <p:tgtEl>
                                          <p:spTgt spid="66565">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66565">
                                            <p:txEl>
                                              <p:pRg st="3" end="3"/>
                                            </p:txEl>
                                          </p:spTgt>
                                        </p:tgtEl>
                                        <p:attrNameLst>
                                          <p:attrName>style.visibility</p:attrName>
                                        </p:attrNameLst>
                                      </p:cBhvr>
                                      <p:to>
                                        <p:strVal val="visible"/>
                                      </p:to>
                                    </p:set>
                                    <p:animEffect transition="in" filter="randombar(horizontal)">
                                      <p:cBhvr>
                                        <p:cTn id="27" dur="500"/>
                                        <p:tgtEl>
                                          <p:spTgt spid="66565">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66565">
                                            <p:txEl>
                                              <p:pRg st="4" end="4"/>
                                            </p:txEl>
                                          </p:spTgt>
                                        </p:tgtEl>
                                        <p:attrNameLst>
                                          <p:attrName>style.visibility</p:attrName>
                                        </p:attrNameLst>
                                      </p:cBhvr>
                                      <p:to>
                                        <p:strVal val="visible"/>
                                      </p:to>
                                    </p:set>
                                    <p:animEffect transition="in" filter="randombar(horizontal)">
                                      <p:cBhvr>
                                        <p:cTn id="32" dur="500"/>
                                        <p:tgtEl>
                                          <p:spTgt spid="6656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5" grpId="0" build="p"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1"/>
          <p:cNvSpPr>
            <a:spLocks noChangeArrowheads="1"/>
          </p:cNvSpPr>
          <p:nvPr/>
        </p:nvSpPr>
        <p:spPr bwMode="auto">
          <a:xfrm>
            <a:off x="50800" y="584200"/>
            <a:ext cx="4572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tabLst>
                <a:tab pos="5862638" algn="r"/>
              </a:tabLst>
            </a:pPr>
            <a:r>
              <a:rPr lang="de-DE" altLang="en-US" b="1">
                <a:solidFill>
                  <a:srgbClr val="000000"/>
                </a:solidFill>
                <a:latin typeface="Times New Roman" pitchFamily="18" charset="0"/>
                <a:cs typeface="Times New Roman" pitchFamily="18" charset="0"/>
              </a:rPr>
              <a:t>I. Tìm hiểu chung.</a:t>
            </a:r>
            <a:endParaRPr lang="en-US" altLang="en-US">
              <a:solidFill>
                <a:srgbClr val="000000"/>
              </a:solidFill>
              <a:latin typeface="Times New Roman" pitchFamily="18" charset="0"/>
              <a:cs typeface="Times New Roman" pitchFamily="18" charset="0"/>
            </a:endParaRPr>
          </a:p>
          <a:p>
            <a:pPr algn="just" eaLnBrk="1" hangingPunct="1">
              <a:tabLst>
                <a:tab pos="5862638" algn="r"/>
              </a:tabLst>
            </a:pPr>
            <a:r>
              <a:rPr lang="de-DE" altLang="en-US" b="1" i="1" u="sng">
                <a:solidFill>
                  <a:srgbClr val="000000"/>
                </a:solidFill>
                <a:latin typeface="Times New Roman" pitchFamily="18" charset="0"/>
                <a:cs typeface="Times New Roman" pitchFamily="18" charset="0"/>
              </a:rPr>
              <a:t>1. Tác giả</a:t>
            </a:r>
            <a:endParaRPr lang="en-US" altLang="en-US">
              <a:solidFill>
                <a:srgbClr val="000000"/>
              </a:solidFill>
              <a:latin typeface="Times New Roman" pitchFamily="18" charset="0"/>
              <a:cs typeface="Times New Roman" pitchFamily="18" charset="0"/>
            </a:endParaRPr>
          </a:p>
          <a:p>
            <a:pPr algn="just" eaLnBrk="1" hangingPunct="1">
              <a:tabLst>
                <a:tab pos="5862638" algn="r"/>
              </a:tabLst>
            </a:pPr>
            <a:r>
              <a:rPr lang="de-DE" altLang="en-US" b="1" i="1" u="sng">
                <a:solidFill>
                  <a:srgbClr val="000000"/>
                </a:solidFill>
                <a:latin typeface="Times New Roman" pitchFamily="18" charset="0"/>
                <a:cs typeface="Times New Roman" pitchFamily="18" charset="0"/>
              </a:rPr>
              <a:t>2. Tác phẩm:</a:t>
            </a:r>
            <a:endParaRPr lang="en-US" altLang="en-US">
              <a:solidFill>
                <a:srgbClr val="000000"/>
              </a:solidFill>
              <a:latin typeface="Times New Roman" pitchFamily="18" charset="0"/>
              <a:cs typeface="Times New Roman" pitchFamily="18" charset="0"/>
            </a:endParaRPr>
          </a:p>
        </p:txBody>
      </p:sp>
      <p:cxnSp>
        <p:nvCxnSpPr>
          <p:cNvPr id="4" name="Straight Connector 3"/>
          <p:cNvCxnSpPr/>
          <p:nvPr/>
        </p:nvCxnSpPr>
        <p:spPr>
          <a:xfrm>
            <a:off x="4386263" y="584200"/>
            <a:ext cx="0" cy="6273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4757" name="Rectangle 2"/>
          <p:cNvSpPr>
            <a:spLocks noChangeArrowheads="1"/>
          </p:cNvSpPr>
          <p:nvPr/>
        </p:nvSpPr>
        <p:spPr bwMode="auto">
          <a:xfrm>
            <a:off x="80963" y="1397000"/>
            <a:ext cx="43688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tabLst>
                <a:tab pos="5862638" algn="r"/>
              </a:tabLst>
            </a:pPr>
            <a:r>
              <a:rPr lang="fr-FR" altLang="en-US" b="1">
                <a:solidFill>
                  <a:srgbClr val="000000"/>
                </a:solidFill>
                <a:latin typeface="Times New Roman" pitchFamily="18" charset="0"/>
                <a:cs typeface="Times New Roman" pitchFamily="18" charset="0"/>
              </a:rPr>
              <a:t>II. Đọc- hiểu văn bản</a:t>
            </a:r>
            <a:endParaRPr lang="en-US" altLang="en-US">
              <a:solidFill>
                <a:srgbClr val="000000"/>
              </a:solidFill>
              <a:latin typeface="Times New Roman" pitchFamily="18" charset="0"/>
              <a:cs typeface="Times New Roman" pitchFamily="18" charset="0"/>
            </a:endParaRPr>
          </a:p>
          <a:p>
            <a:pPr algn="just" eaLnBrk="1" hangingPunct="1">
              <a:tabLst>
                <a:tab pos="5862638" algn="r"/>
              </a:tabLst>
            </a:pPr>
            <a:r>
              <a:rPr lang="de-DE" altLang="en-US" b="1" i="1" u="sng">
                <a:solidFill>
                  <a:srgbClr val="000000"/>
                </a:solidFill>
                <a:latin typeface="Times New Roman" pitchFamily="18" charset="0"/>
                <a:cs typeface="Times New Roman" pitchFamily="18" charset="0"/>
              </a:rPr>
              <a:t>1  Cơ sở  của  tình đồng chí.</a:t>
            </a:r>
            <a:endParaRPr lang="en-US" altLang="en-US">
              <a:solidFill>
                <a:srgbClr val="000000"/>
              </a:solidFill>
              <a:latin typeface="Times New Roman" pitchFamily="18" charset="0"/>
              <a:cs typeface="Times New Roman" pitchFamily="18" charset="0"/>
            </a:endParaRPr>
          </a:p>
          <a:p>
            <a:pPr algn="just" eaLnBrk="1" hangingPunct="1">
              <a:tabLst>
                <a:tab pos="5862638" algn="r"/>
              </a:tabLst>
            </a:pPr>
            <a:r>
              <a:rPr lang="fr-FR" altLang="en-US">
                <a:solidFill>
                  <a:srgbClr val="000000"/>
                </a:solidFill>
                <a:latin typeface="Times New Roman" pitchFamily="18" charset="0"/>
                <a:cs typeface="Times New Roman" pitchFamily="18" charset="0"/>
              </a:rPr>
              <a:t>-  Cùng chung giai cấp : là những người nông dân  mặc áo lính</a:t>
            </a:r>
            <a:endParaRPr lang="en-US" altLang="en-US">
              <a:solidFill>
                <a:srgbClr val="000000"/>
              </a:solidFill>
              <a:latin typeface="Times New Roman" pitchFamily="18" charset="0"/>
              <a:cs typeface="Times New Roman" pitchFamily="18" charset="0"/>
            </a:endParaRPr>
          </a:p>
          <a:p>
            <a:pPr algn="just" eaLnBrk="1" hangingPunct="1">
              <a:tabLst>
                <a:tab pos="5862638" algn="r"/>
              </a:tabLst>
            </a:pPr>
            <a:r>
              <a:rPr lang="fr-FR" altLang="en-US">
                <a:solidFill>
                  <a:srgbClr val="000000"/>
                </a:solidFill>
                <a:latin typeface="Times New Roman" pitchFamily="18" charset="0"/>
                <a:cs typeface="Times New Roman" pitchFamily="18" charset="0"/>
              </a:rPr>
              <a:t>- Cùng chung nhiệm vụ, lí tưởng chiến đấu </a:t>
            </a:r>
            <a:endParaRPr lang="en-US" altLang="en-US">
              <a:solidFill>
                <a:srgbClr val="000000"/>
              </a:solidFill>
              <a:latin typeface="Times New Roman" pitchFamily="18" charset="0"/>
              <a:cs typeface="Times New Roman" pitchFamily="18" charset="0"/>
            </a:endParaRPr>
          </a:p>
          <a:p>
            <a:pPr algn="just" eaLnBrk="1" hangingPunct="1">
              <a:tabLst>
                <a:tab pos="5862638" algn="r"/>
              </a:tabLst>
            </a:pPr>
            <a:r>
              <a:rPr lang="fr-FR" altLang="en-US">
                <a:solidFill>
                  <a:srgbClr val="000000"/>
                </a:solidFill>
                <a:latin typeface="Times New Roman" pitchFamily="18" charset="0"/>
                <a:cs typeface="Times New Roman" pitchFamily="18" charset="0"/>
              </a:rPr>
              <a:t>- Cùng chung khó khăn, thiếu thốn &gt;Từ chỗ xa lạ-&gt; thân quen -&gt; tri kỉ -&gt; đồng chí</a:t>
            </a:r>
            <a:r>
              <a:rPr lang="en-US" altLang="en-US">
                <a:solidFill>
                  <a:srgbClr val="000000"/>
                </a:solidFill>
                <a:latin typeface="Times New Roman" pitchFamily="18" charset="0"/>
                <a:cs typeface="Times New Roman" pitchFamily="18" charset="0"/>
              </a:rPr>
              <a:t> </a:t>
            </a:r>
            <a:r>
              <a:rPr lang="fr-FR" altLang="en-US">
                <a:solidFill>
                  <a:srgbClr val="000000"/>
                </a:solidFill>
                <a:latin typeface="Times New Roman" pitchFamily="18" charset="0"/>
                <a:cs typeface="Times New Roman" pitchFamily="18" charset="0"/>
              </a:rPr>
              <a:t>=&gt; Cơ sở vững chắc, thiêng liêng, cao đẹp. </a:t>
            </a:r>
            <a:endParaRPr lang="en-US" altLang="en-US">
              <a:solidFill>
                <a:srgbClr val="000000"/>
              </a:solidFill>
              <a:latin typeface="Times New Roman" pitchFamily="18" charset="0"/>
              <a:cs typeface="Times New Roman" pitchFamily="18" charset="0"/>
            </a:endParaRPr>
          </a:p>
        </p:txBody>
      </p:sp>
      <p:sp>
        <p:nvSpPr>
          <p:cNvPr id="74758" name="Rectangle 4"/>
          <p:cNvSpPr>
            <a:spLocks noChangeArrowheads="1"/>
          </p:cNvSpPr>
          <p:nvPr/>
        </p:nvSpPr>
        <p:spPr bwMode="auto">
          <a:xfrm>
            <a:off x="0" y="3619500"/>
            <a:ext cx="4335463"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lnSpc>
                <a:spcPct val="115000"/>
              </a:lnSpc>
              <a:tabLst>
                <a:tab pos="5862638" algn="r"/>
              </a:tabLst>
            </a:pPr>
            <a:r>
              <a:rPr lang="fr-FR" altLang="en-US">
                <a:solidFill>
                  <a:srgbClr val="000000"/>
                </a:solidFill>
                <a:latin typeface="Times New Roman" pitchFamily="18" charset="0"/>
                <a:cs typeface="Times New Roman" pitchFamily="18" charset="0"/>
              </a:rPr>
              <a:t>* Câu thơ  thứ 7</a:t>
            </a:r>
          </a:p>
          <a:p>
            <a:pPr algn="just" eaLnBrk="1" hangingPunct="1">
              <a:lnSpc>
                <a:spcPct val="115000"/>
              </a:lnSpc>
              <a:tabLst>
                <a:tab pos="5862638" algn="r"/>
              </a:tabLst>
            </a:pPr>
            <a:r>
              <a:rPr lang="fr-FR" altLang="en-US">
                <a:solidFill>
                  <a:srgbClr val="000000"/>
                </a:solidFill>
                <a:latin typeface="Times New Roman" pitchFamily="18" charset="0"/>
                <a:cs typeface="Times New Roman" pitchFamily="18" charset="0"/>
              </a:rPr>
              <a:t>-  Bản lề nối 2 đoạn thơ.</a:t>
            </a:r>
            <a:endParaRPr lang="en-US" altLang="en-US" sz="1400">
              <a:solidFill>
                <a:srgbClr val="000000"/>
              </a:solidFill>
              <a:latin typeface="Calibri" pitchFamily="34" charset="0"/>
              <a:ea typeface="Calibri" pitchFamily="34" charset="0"/>
              <a:cs typeface="Times New Roman" pitchFamily="18" charset="0"/>
            </a:endParaRPr>
          </a:p>
          <a:p>
            <a:pPr algn="just" eaLnBrk="1" hangingPunct="1">
              <a:lnSpc>
                <a:spcPct val="115000"/>
              </a:lnSpc>
              <a:buFont typeface="Arial" charset="0"/>
              <a:buChar char="•"/>
              <a:tabLst>
                <a:tab pos="5862638" algn="r"/>
              </a:tabLst>
            </a:pPr>
            <a:endParaRPr lang="en-US" altLang="en-US" sz="1400">
              <a:solidFill>
                <a:srgbClr val="000000"/>
              </a:solidFill>
              <a:latin typeface="Calibri" pitchFamily="34" charset="0"/>
              <a:ea typeface="Calibri" pitchFamily="34" charset="0"/>
              <a:cs typeface="Times New Roman" pitchFamily="18" charset="0"/>
            </a:endParaRPr>
          </a:p>
        </p:txBody>
      </p:sp>
      <p:sp>
        <p:nvSpPr>
          <p:cNvPr id="74759" name="Rectangle 5"/>
          <p:cNvSpPr>
            <a:spLocks noChangeArrowheads="1"/>
          </p:cNvSpPr>
          <p:nvPr/>
        </p:nvSpPr>
        <p:spPr bwMode="auto">
          <a:xfrm>
            <a:off x="-7938" y="4167188"/>
            <a:ext cx="4368801" cy="272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lnSpc>
                <a:spcPct val="115000"/>
              </a:lnSpc>
              <a:tabLst>
                <a:tab pos="5862638" algn="r"/>
              </a:tabLst>
            </a:pPr>
            <a:r>
              <a:rPr lang="fr-FR" altLang="en-US" b="1" i="1" u="sng">
                <a:solidFill>
                  <a:srgbClr val="000000"/>
                </a:solidFill>
                <a:latin typeface="Times New Roman" pitchFamily="18" charset="0"/>
                <a:cs typeface="Times New Roman" pitchFamily="18" charset="0"/>
              </a:rPr>
              <a:t>2. Những biểu hiện  của tình đồng chí</a:t>
            </a:r>
            <a:endParaRPr lang="en-US" altLang="en-US" sz="1400">
              <a:solidFill>
                <a:srgbClr val="000000"/>
              </a:solidFill>
              <a:latin typeface="Calibri" pitchFamily="34" charset="0"/>
              <a:ea typeface="Calibri" pitchFamily="34" charset="0"/>
              <a:cs typeface="Times New Roman" pitchFamily="18" charset="0"/>
            </a:endParaRPr>
          </a:p>
          <a:p>
            <a:pPr algn="just" eaLnBrk="1" hangingPunct="1">
              <a:lnSpc>
                <a:spcPct val="115000"/>
              </a:lnSpc>
              <a:tabLst>
                <a:tab pos="5862638" algn="r"/>
              </a:tabLst>
            </a:pPr>
            <a:r>
              <a:rPr lang="fr-FR" altLang="en-US">
                <a:solidFill>
                  <a:srgbClr val="000000"/>
                </a:solidFill>
                <a:latin typeface="Times New Roman" pitchFamily="18" charset="0"/>
                <a:cs typeface="Times New Roman" pitchFamily="18" charset="0"/>
              </a:rPr>
              <a:t>- Cảm thông sâu xa những tâm tư, nỗi lòng của nhau : yêu gia đình, quê hương nhưng sẵn sàng hy sinh tình nhà vì việc nước</a:t>
            </a:r>
            <a:endParaRPr lang="en-US" altLang="en-US" sz="1400">
              <a:solidFill>
                <a:srgbClr val="000000"/>
              </a:solidFill>
              <a:latin typeface="Calibri" pitchFamily="34" charset="0"/>
            </a:endParaRPr>
          </a:p>
          <a:p>
            <a:pPr algn="just" eaLnBrk="1" hangingPunct="1">
              <a:tabLst>
                <a:tab pos="5862638" algn="r"/>
              </a:tabLst>
            </a:pPr>
            <a:r>
              <a:rPr lang="fr-FR" altLang="en-US">
                <a:solidFill>
                  <a:srgbClr val="000000"/>
                </a:solidFill>
                <a:latin typeface="Times New Roman" pitchFamily="18" charset="0"/>
                <a:cs typeface="Times New Roman" pitchFamily="18" charset="0"/>
              </a:rPr>
              <a:t> - Chia sẻ cảm thông với nhau nỗi đau về mặt thể xác</a:t>
            </a:r>
            <a:endParaRPr lang="en-US" altLang="en-US" sz="1400">
              <a:solidFill>
                <a:srgbClr val="000000"/>
              </a:solidFill>
              <a:latin typeface="Calibri" pitchFamily="34" charset="0"/>
            </a:endParaRPr>
          </a:p>
          <a:p>
            <a:pPr algn="just" eaLnBrk="1" hangingPunct="1">
              <a:tabLst>
                <a:tab pos="5862638" algn="r"/>
              </a:tabLst>
            </a:pPr>
            <a:r>
              <a:rPr lang="fr-FR" altLang="en-US">
                <a:solidFill>
                  <a:srgbClr val="000000"/>
                </a:solidFill>
                <a:latin typeface="Times New Roman" pitchFamily="18" charset="0"/>
                <a:cs typeface="Times New Roman" pitchFamily="18" charset="0"/>
              </a:rPr>
              <a:t> -  Cùng nhau chia sẻ gian lao, thiếu thốn của cuộc đời người lính bằng tinh thần lạc quan. </a:t>
            </a:r>
            <a:endParaRPr lang="en-US" altLang="en-US" sz="1600">
              <a:solidFill>
                <a:srgbClr val="000000"/>
              </a:solidFill>
              <a:latin typeface="Times New Roman" pitchFamily="18" charset="0"/>
              <a:cs typeface="Times New Roman" pitchFamily="18" charset="0"/>
            </a:endParaRPr>
          </a:p>
          <a:p>
            <a:pPr algn="just" eaLnBrk="1" hangingPunct="1">
              <a:lnSpc>
                <a:spcPct val="115000"/>
              </a:lnSpc>
              <a:tabLst>
                <a:tab pos="5862638" algn="r"/>
              </a:tabLst>
            </a:pPr>
            <a:endParaRPr lang="en-US" altLang="en-US" sz="1400">
              <a:solidFill>
                <a:srgbClr val="000000"/>
              </a:solidFill>
              <a:latin typeface="Calibri" pitchFamily="34" charset="0"/>
            </a:endParaRPr>
          </a:p>
        </p:txBody>
      </p:sp>
      <p:sp>
        <p:nvSpPr>
          <p:cNvPr id="74760" name="Rectangle 9"/>
          <p:cNvSpPr>
            <a:spLocks noChangeArrowheads="1"/>
          </p:cNvSpPr>
          <p:nvPr/>
        </p:nvSpPr>
        <p:spPr bwMode="auto">
          <a:xfrm>
            <a:off x="4386263" y="611188"/>
            <a:ext cx="47498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tabLst>
                <a:tab pos="5862638" algn="r"/>
              </a:tabLst>
            </a:pPr>
            <a:r>
              <a:rPr lang="nb-NO" altLang="en-US">
                <a:solidFill>
                  <a:srgbClr val="000000"/>
                </a:solidFill>
                <a:latin typeface="Times New Roman" pitchFamily="18" charset="0"/>
                <a:cs typeface="Times New Roman" pitchFamily="18" charset="0"/>
              </a:rPr>
              <a:t>- Họ truyền cho nhau hơi ấm, tình thương và sức mạnh từ những đôi bàn tay nắm chặt để vượt qua mọi thử thách</a:t>
            </a:r>
            <a:endParaRPr lang="en-US" altLang="en-US" sz="1600">
              <a:solidFill>
                <a:srgbClr val="000000"/>
              </a:solidFill>
              <a:latin typeface="Times New Roman" pitchFamily="18" charset="0"/>
              <a:cs typeface="Times New Roman" pitchFamily="18" charset="0"/>
            </a:endParaRPr>
          </a:p>
          <a:p>
            <a:pPr algn="just" eaLnBrk="1" hangingPunct="1">
              <a:tabLst>
                <a:tab pos="5862638" algn="r"/>
              </a:tabLst>
            </a:pPr>
            <a:r>
              <a:rPr lang="nb-NO" altLang="en-US">
                <a:solidFill>
                  <a:srgbClr val="000000"/>
                </a:solidFill>
                <a:latin typeface="Times New Roman" pitchFamily="18" charset="0"/>
                <a:cs typeface="Times New Roman" pitchFamily="18" charset="0"/>
              </a:rPr>
              <a:t>* Nghệ thuật: </a:t>
            </a:r>
            <a:endParaRPr lang="en-US" altLang="en-US" sz="1600">
              <a:solidFill>
                <a:srgbClr val="000000"/>
              </a:solidFill>
              <a:latin typeface="Times New Roman" pitchFamily="18" charset="0"/>
              <a:cs typeface="Times New Roman" pitchFamily="18" charset="0"/>
            </a:endParaRPr>
          </a:p>
          <a:p>
            <a:pPr algn="just" eaLnBrk="1" hangingPunct="1">
              <a:tabLst>
                <a:tab pos="5862638" algn="r"/>
              </a:tabLst>
            </a:pPr>
            <a:r>
              <a:rPr lang="nb-NO" altLang="en-US">
                <a:solidFill>
                  <a:srgbClr val="000000"/>
                </a:solidFill>
                <a:latin typeface="Times New Roman" pitchFamily="18" charset="0"/>
                <a:cs typeface="Times New Roman" pitchFamily="18" charset="0"/>
              </a:rPr>
              <a:t>- Nhân hóa, liệt kê, đối xứng</a:t>
            </a:r>
            <a:endParaRPr lang="en-US" altLang="en-US" sz="1600">
              <a:solidFill>
                <a:srgbClr val="000000"/>
              </a:solidFill>
              <a:latin typeface="Times New Roman" pitchFamily="18" charset="0"/>
              <a:cs typeface="Times New Roman" pitchFamily="18" charset="0"/>
            </a:endParaRPr>
          </a:p>
          <a:p>
            <a:pPr eaLnBrk="1" hangingPunct="1">
              <a:tabLst>
                <a:tab pos="5862638" algn="r"/>
              </a:tabLst>
            </a:pPr>
            <a:r>
              <a:rPr lang="nb-NO" altLang="en-US">
                <a:solidFill>
                  <a:srgbClr val="000000"/>
                </a:solidFill>
                <a:latin typeface="Times New Roman" pitchFamily="18" charset="0"/>
                <a:cs typeface="Times New Roman" pitchFamily="18" charset="0"/>
              </a:rPr>
              <a:t> - Hình ảnh thơ chân thực, bình dị, tự nhiên,  giàu sức gợi</a:t>
            </a:r>
            <a:endParaRPr lang="en-US" altLang="en-US" sz="1600">
              <a:solidFill>
                <a:srgbClr val="000000"/>
              </a:solidFill>
              <a:latin typeface="Times New Roman" pitchFamily="18" charset="0"/>
              <a:cs typeface="Times New Roman" pitchFamily="18" charset="0"/>
            </a:endParaRPr>
          </a:p>
          <a:p>
            <a:pPr algn="just" eaLnBrk="1" hangingPunct="1">
              <a:tabLst>
                <a:tab pos="5862638" algn="r"/>
              </a:tabLst>
            </a:pPr>
            <a:r>
              <a:rPr lang="nb-NO" altLang="en-US">
                <a:solidFill>
                  <a:srgbClr val="000000"/>
                </a:solidFill>
                <a:latin typeface="Times New Roman" pitchFamily="18" charset="0"/>
                <a:cs typeface="Times New Roman" pitchFamily="18" charset="0"/>
              </a:rPr>
              <a:t> </a:t>
            </a:r>
            <a:endParaRPr lang="en-US" altLang="en-US" sz="1600">
              <a:solidFill>
                <a:srgbClr val="000000"/>
              </a:solidFill>
              <a:latin typeface="Times New Roman" pitchFamily="18" charset="0"/>
              <a:cs typeface="Times New Roman" pitchFamily="18" charset="0"/>
            </a:endParaRPr>
          </a:p>
        </p:txBody>
      </p:sp>
      <p:sp>
        <p:nvSpPr>
          <p:cNvPr id="67593" name="Rectangle 6"/>
          <p:cNvSpPr>
            <a:spLocks noChangeArrowheads="1"/>
          </p:cNvSpPr>
          <p:nvPr/>
        </p:nvSpPr>
        <p:spPr bwMode="auto">
          <a:xfrm>
            <a:off x="4449763" y="2687638"/>
            <a:ext cx="4572000" cy="29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lnSpc>
                <a:spcPct val="115000"/>
              </a:lnSpc>
              <a:tabLst>
                <a:tab pos="5862638" algn="r"/>
              </a:tabLst>
            </a:pPr>
            <a:r>
              <a:rPr lang="nb-NO" altLang="en-US" b="1" i="1" u="sng">
                <a:solidFill>
                  <a:srgbClr val="000000"/>
                </a:solidFill>
                <a:latin typeface="Times New Roman" pitchFamily="18" charset="0"/>
                <a:cs typeface="Times New Roman" pitchFamily="18" charset="0"/>
              </a:rPr>
              <a:t>3. Bức tranh đẹp về tình đồng chí.</a:t>
            </a:r>
            <a:endParaRPr lang="en-US" altLang="en-US" sz="1400">
              <a:solidFill>
                <a:srgbClr val="000000"/>
              </a:solidFill>
              <a:latin typeface="Calibri" pitchFamily="34" charset="0"/>
              <a:ea typeface="Calibri" pitchFamily="34" charset="0"/>
              <a:cs typeface="Times New Roman" pitchFamily="18" charset="0"/>
            </a:endParaRPr>
          </a:p>
          <a:p>
            <a:pPr eaLnBrk="1" hangingPunct="1">
              <a:lnSpc>
                <a:spcPct val="115000"/>
              </a:lnSpc>
              <a:tabLst>
                <a:tab pos="5862638" algn="r"/>
              </a:tabLst>
            </a:pPr>
            <a:r>
              <a:rPr lang="de-DE" altLang="en-US">
                <a:solidFill>
                  <a:srgbClr val="000000"/>
                </a:solidFill>
                <a:latin typeface="Times New Roman" pitchFamily="18" charset="0"/>
                <a:cs typeface="Times New Roman" pitchFamily="18" charset="0"/>
              </a:rPr>
              <a:t>* Hiện thực khắc nghiệt của núi rừng Việt Bắc </a:t>
            </a:r>
            <a:endParaRPr lang="en-US" altLang="en-US" sz="1400">
              <a:solidFill>
                <a:srgbClr val="000000"/>
              </a:solidFill>
              <a:latin typeface="Calibri" pitchFamily="34" charset="0"/>
            </a:endParaRPr>
          </a:p>
          <a:p>
            <a:pPr algn="just" eaLnBrk="1" hangingPunct="1">
              <a:lnSpc>
                <a:spcPct val="115000"/>
              </a:lnSpc>
              <a:tabLst>
                <a:tab pos="5862638" algn="r"/>
              </a:tabLst>
            </a:pPr>
            <a:r>
              <a:rPr lang="de-DE" altLang="en-US">
                <a:solidFill>
                  <a:srgbClr val="000000"/>
                </a:solidFill>
                <a:latin typeface="Times New Roman" pitchFamily="18" charset="0"/>
                <a:cs typeface="Times New Roman" pitchFamily="18" charset="0"/>
              </a:rPr>
              <a:t>-&gt; Tình đồng chí đã giúp họ vượt qua mọi gian khổ thiếu thốn  </a:t>
            </a:r>
            <a:endParaRPr lang="en-US" altLang="en-US" sz="1400">
              <a:solidFill>
                <a:srgbClr val="000000"/>
              </a:solidFill>
              <a:latin typeface="Calibri" pitchFamily="34" charset="0"/>
            </a:endParaRPr>
          </a:p>
          <a:p>
            <a:pPr algn="just" eaLnBrk="1" hangingPunct="1">
              <a:lnSpc>
                <a:spcPct val="115000"/>
              </a:lnSpc>
              <a:tabLst>
                <a:tab pos="5862638" algn="r"/>
              </a:tabLst>
            </a:pPr>
            <a:r>
              <a:rPr lang="de-DE" altLang="en-US">
                <a:solidFill>
                  <a:srgbClr val="000000"/>
                </a:solidFill>
                <a:latin typeface="Times New Roman" pitchFamily="18" charset="0"/>
                <a:cs typeface="Times New Roman" pitchFamily="18" charset="0"/>
              </a:rPr>
              <a:t>* Hình ảnh mang ý nghĩa biểu tượng:</a:t>
            </a:r>
            <a:endParaRPr lang="en-US" altLang="en-US" sz="1400">
              <a:solidFill>
                <a:srgbClr val="000000"/>
              </a:solidFill>
              <a:latin typeface="Calibri" pitchFamily="34" charset="0"/>
            </a:endParaRPr>
          </a:p>
          <a:p>
            <a:pPr algn="just" eaLnBrk="1" hangingPunct="1">
              <a:lnSpc>
                <a:spcPct val="115000"/>
              </a:lnSpc>
              <a:tabLst>
                <a:tab pos="5862638" algn="r"/>
              </a:tabLst>
            </a:pPr>
            <a:r>
              <a:rPr lang="de-DE" altLang="en-US">
                <a:solidFill>
                  <a:srgbClr val="000000"/>
                </a:solidFill>
                <a:latin typeface="Times New Roman" pitchFamily="18" charset="0"/>
                <a:cs typeface="Times New Roman" pitchFamily="18" charset="0"/>
              </a:rPr>
              <a:t>- Súng: Chiến tranh, hiện thực khốc liệt</a:t>
            </a:r>
            <a:endParaRPr lang="en-US" altLang="en-US" sz="1400">
              <a:solidFill>
                <a:srgbClr val="000000"/>
              </a:solidFill>
              <a:latin typeface="Calibri" pitchFamily="34" charset="0"/>
            </a:endParaRPr>
          </a:p>
          <a:p>
            <a:pPr algn="just" eaLnBrk="1" hangingPunct="1">
              <a:lnSpc>
                <a:spcPct val="115000"/>
              </a:lnSpc>
              <a:tabLst>
                <a:tab pos="5862638" algn="r"/>
              </a:tabLst>
            </a:pPr>
            <a:r>
              <a:rPr lang="de-DE" altLang="en-US">
                <a:solidFill>
                  <a:srgbClr val="000000"/>
                </a:solidFill>
                <a:latin typeface="Times New Roman" pitchFamily="18" charset="0"/>
                <a:cs typeface="Times New Roman" pitchFamily="18" charset="0"/>
              </a:rPr>
              <a:t>- Trăng: Bình yên, mơ mộng, lãng mạn</a:t>
            </a:r>
            <a:endParaRPr lang="en-US" altLang="en-US" sz="1400">
              <a:solidFill>
                <a:srgbClr val="000000"/>
              </a:solidFill>
              <a:latin typeface="Calibri" pitchFamily="34" charset="0"/>
            </a:endParaRPr>
          </a:p>
          <a:p>
            <a:pPr algn="just" eaLnBrk="1" hangingPunct="1">
              <a:lnSpc>
                <a:spcPct val="115000"/>
              </a:lnSpc>
              <a:tabLst>
                <a:tab pos="5862638" algn="r"/>
              </a:tabLst>
            </a:pPr>
            <a:r>
              <a:rPr lang="de-DE" altLang="en-US">
                <a:solidFill>
                  <a:srgbClr val="000000"/>
                </a:solidFill>
                <a:latin typeface="Times New Roman" pitchFamily="18" charset="0"/>
                <a:cs typeface="Times New Roman" pitchFamily="18" charset="0"/>
              </a:rPr>
              <a:t>-&gt; Biểu tượng đẹp về hình ảnh người lính: chiến sĩ - thi sĩ, thực tại- mơ mộng. </a:t>
            </a:r>
            <a:endParaRPr lang="en-US" altLang="en-US" sz="1400">
              <a:solidFill>
                <a:srgbClr val="000000"/>
              </a:solidFill>
              <a:latin typeface="Calibri" pitchFamily="34" charset="0"/>
            </a:endParaRPr>
          </a:p>
        </p:txBody>
      </p:sp>
      <p:sp>
        <p:nvSpPr>
          <p:cNvPr id="10" name="TextBox 3"/>
          <p:cNvSpPr txBox="1">
            <a:spLocks noChangeArrowheads="1"/>
          </p:cNvSpPr>
          <p:nvPr/>
        </p:nvSpPr>
        <p:spPr bwMode="auto">
          <a:xfrm>
            <a:off x="0" y="0"/>
            <a:ext cx="9144000" cy="584200"/>
          </a:xfrm>
          <a:prstGeom prst="rect">
            <a:avLst/>
          </a:prstGeom>
          <a:blipFill dpi="0" rotWithShape="1">
            <a:blip r:embed="rId2" cstate="print"/>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700">
                <a:solidFill>
                  <a:schemeClr val="tx1"/>
                </a:solidFill>
                <a:latin typeface="Arial" charset="0"/>
                <a:cs typeface="Arial" charset="0"/>
              </a:defRPr>
            </a:lvl2pPr>
            <a:lvl3pPr>
              <a:defRPr sz="23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dirty="0" smtClean="0">
                <a:solidFill>
                  <a:srgbClr val="C00000"/>
                </a:solidFill>
                <a:latin typeface="Times New Roman" pitchFamily="18" charset="0"/>
                <a:cs typeface="Times New Roman" pitchFamily="18" charset="0"/>
              </a:rPr>
              <a:t>                      </a:t>
            </a:r>
            <a:r>
              <a:rPr lang="en-US" altLang="en-US" b="1" dirty="0" smtClean="0">
                <a:solidFill>
                  <a:srgbClr val="C00000"/>
                </a:solidFill>
                <a:latin typeface="Times New Roman" pitchFamily="18" charset="0"/>
                <a:cs typeface="Times New Roman" pitchFamily="18" charset="0"/>
              </a:rPr>
              <a:t>ĐỒNG </a:t>
            </a:r>
            <a:r>
              <a:rPr lang="en-US" altLang="en-US" b="1" dirty="0">
                <a:solidFill>
                  <a:srgbClr val="C00000"/>
                </a:solidFill>
                <a:latin typeface="Times New Roman" pitchFamily="18" charset="0"/>
                <a:cs typeface="Times New Roman" pitchFamily="18" charset="0"/>
              </a:rPr>
              <a:t>CHÍ  </a:t>
            </a:r>
            <a:r>
              <a:rPr lang="en-US" altLang="en-US" dirty="0" smtClean="0">
                <a:solidFill>
                  <a:srgbClr val="C00000"/>
                </a:solidFill>
                <a:latin typeface="Times New Roman" pitchFamily="18" charset="0"/>
                <a:cs typeface="Times New Roman" pitchFamily="18" charset="0"/>
              </a:rPr>
              <a:t>(</a:t>
            </a:r>
            <a:r>
              <a:rPr lang="en-US" altLang="en-US" dirty="0" err="1" smtClean="0">
                <a:solidFill>
                  <a:srgbClr val="C00000"/>
                </a:solidFill>
                <a:latin typeface="Times New Roman" pitchFamily="18" charset="0"/>
                <a:cs typeface="Times New Roman" pitchFamily="18" charset="0"/>
              </a:rPr>
              <a:t>Chính</a:t>
            </a:r>
            <a:r>
              <a:rPr lang="en-US" altLang="en-US" dirty="0" smtClean="0">
                <a:solidFill>
                  <a:srgbClr val="C00000"/>
                </a:solidFill>
                <a:latin typeface="Times New Roman" pitchFamily="18" charset="0"/>
                <a:cs typeface="Times New Roman" pitchFamily="18" charset="0"/>
              </a:rPr>
              <a:t> </a:t>
            </a:r>
            <a:r>
              <a:rPr lang="en-US" altLang="en-US" dirty="0" err="1" smtClean="0">
                <a:solidFill>
                  <a:srgbClr val="C00000"/>
                </a:solidFill>
                <a:latin typeface="Times New Roman" pitchFamily="18" charset="0"/>
                <a:cs typeface="Times New Roman" pitchFamily="18" charset="0"/>
              </a:rPr>
              <a:t>Hữu</a:t>
            </a:r>
            <a:r>
              <a:rPr lang="en-US" altLang="en-US" dirty="0">
                <a:solidFill>
                  <a:srgbClr val="C00000"/>
                </a:solidFill>
                <a:latin typeface="Times New Roman" pitchFamily="18" charset="0"/>
                <a:cs typeface="Times New Roman" pitchFamily="18" charset="0"/>
              </a:rPr>
              <a:t>)</a:t>
            </a:r>
          </a:p>
        </p:txBody>
      </p:sp>
    </p:spTree>
    <p:extLst>
      <p:ext uri="{BB962C8B-B14F-4D97-AF65-F5344CB8AC3E}">
        <p14:creationId xmlns:p14="http://schemas.microsoft.com/office/powerpoint/2010/main" val="343770086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67593">
                                            <p:txEl>
                                              <p:pRg st="1" end="1"/>
                                            </p:txEl>
                                          </p:spTgt>
                                        </p:tgtEl>
                                        <p:attrNameLst>
                                          <p:attrName>style.visibility</p:attrName>
                                        </p:attrNameLst>
                                      </p:cBhvr>
                                      <p:to>
                                        <p:strVal val="visible"/>
                                      </p:to>
                                    </p:set>
                                    <p:animEffect transition="in" filter="barn(inVertical)">
                                      <p:cBhvr>
                                        <p:cTn id="7" dur="500"/>
                                        <p:tgtEl>
                                          <p:spTgt spid="67593">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67593">
                                            <p:txEl>
                                              <p:pRg st="2" end="2"/>
                                            </p:txEl>
                                          </p:spTgt>
                                        </p:tgtEl>
                                        <p:attrNameLst>
                                          <p:attrName>style.visibility</p:attrName>
                                        </p:attrNameLst>
                                      </p:cBhvr>
                                      <p:to>
                                        <p:strVal val="visible"/>
                                      </p:to>
                                    </p:set>
                                    <p:animEffect transition="in" filter="barn(inVertical)">
                                      <p:cBhvr>
                                        <p:cTn id="10" dur="500"/>
                                        <p:tgtEl>
                                          <p:spTgt spid="67593">
                                            <p:txEl>
                                              <p:pRg st="2" end="2"/>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4" fill="hold" nodeType="clickEffect">
                                  <p:stCondLst>
                                    <p:cond delay="0"/>
                                  </p:stCondLst>
                                  <p:childTnLst>
                                    <p:set>
                                      <p:cBhvr>
                                        <p:cTn id="14" dur="1" fill="hold">
                                          <p:stCondLst>
                                            <p:cond delay="0"/>
                                          </p:stCondLst>
                                        </p:cTn>
                                        <p:tgtEl>
                                          <p:spTgt spid="67593">
                                            <p:txEl>
                                              <p:pRg st="3" end="3"/>
                                            </p:txEl>
                                          </p:spTgt>
                                        </p:tgtEl>
                                        <p:attrNameLst>
                                          <p:attrName>style.visibility</p:attrName>
                                        </p:attrNameLst>
                                      </p:cBhvr>
                                      <p:to>
                                        <p:strVal val="visible"/>
                                      </p:to>
                                    </p:set>
                                    <p:animEffect transition="in" filter="wipe(down)">
                                      <p:cBhvr>
                                        <p:cTn id="15" dur="500"/>
                                        <p:tgtEl>
                                          <p:spTgt spid="67593">
                                            <p:txEl>
                                              <p:pRg st="3" end="3"/>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67593">
                                            <p:txEl>
                                              <p:pRg st="4" end="4"/>
                                            </p:txEl>
                                          </p:spTgt>
                                        </p:tgtEl>
                                        <p:attrNameLst>
                                          <p:attrName>style.visibility</p:attrName>
                                        </p:attrNameLst>
                                      </p:cBhvr>
                                      <p:to>
                                        <p:strVal val="visible"/>
                                      </p:to>
                                    </p:set>
                                    <p:animEffect transition="in" filter="fade">
                                      <p:cBhvr>
                                        <p:cTn id="20" dur="500"/>
                                        <p:tgtEl>
                                          <p:spTgt spid="67593">
                                            <p:txEl>
                                              <p:pRg st="4" end="4"/>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42" presetClass="entr" presetSubtype="0" fill="hold" nodeType="clickEffect">
                                  <p:stCondLst>
                                    <p:cond delay="0"/>
                                  </p:stCondLst>
                                  <p:childTnLst>
                                    <p:set>
                                      <p:cBhvr>
                                        <p:cTn id="24" dur="1" fill="hold">
                                          <p:stCondLst>
                                            <p:cond delay="0"/>
                                          </p:stCondLst>
                                        </p:cTn>
                                        <p:tgtEl>
                                          <p:spTgt spid="67593">
                                            <p:txEl>
                                              <p:pRg st="5" end="5"/>
                                            </p:txEl>
                                          </p:spTgt>
                                        </p:tgtEl>
                                        <p:attrNameLst>
                                          <p:attrName>style.visibility</p:attrName>
                                        </p:attrNameLst>
                                      </p:cBhvr>
                                      <p:to>
                                        <p:strVal val="visible"/>
                                      </p:to>
                                    </p:set>
                                    <p:animEffect transition="in" filter="fade">
                                      <p:cBhvr>
                                        <p:cTn id="25" dur="1000"/>
                                        <p:tgtEl>
                                          <p:spTgt spid="67593">
                                            <p:txEl>
                                              <p:pRg st="5" end="5"/>
                                            </p:txEl>
                                          </p:spTgt>
                                        </p:tgtEl>
                                      </p:cBhvr>
                                    </p:animEffect>
                                    <p:anim calcmode="lin" valueType="num">
                                      <p:cBhvr>
                                        <p:cTn id="26" dur="1000" fill="hold"/>
                                        <p:tgtEl>
                                          <p:spTgt spid="67593">
                                            <p:txEl>
                                              <p:pRg st="5" end="5"/>
                                            </p:txEl>
                                          </p:spTgt>
                                        </p:tgtEl>
                                        <p:attrNameLst>
                                          <p:attrName>ppt_x</p:attrName>
                                        </p:attrNameLst>
                                      </p:cBhvr>
                                      <p:tavLst>
                                        <p:tav tm="0">
                                          <p:val>
                                            <p:strVal val="#ppt_x"/>
                                          </p:val>
                                        </p:tav>
                                        <p:tav tm="100000">
                                          <p:val>
                                            <p:strVal val="#ppt_x"/>
                                          </p:val>
                                        </p:tav>
                                      </p:tavLst>
                                    </p:anim>
                                    <p:anim calcmode="lin" valueType="num">
                                      <p:cBhvr>
                                        <p:cTn id="27" dur="1000" fill="hold"/>
                                        <p:tgtEl>
                                          <p:spTgt spid="6759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16" presetClass="entr" presetSubtype="21" fill="hold" nodeType="clickEffect">
                                  <p:stCondLst>
                                    <p:cond delay="0"/>
                                  </p:stCondLst>
                                  <p:childTnLst>
                                    <p:set>
                                      <p:cBhvr>
                                        <p:cTn id="31" dur="1" fill="hold">
                                          <p:stCondLst>
                                            <p:cond delay="0"/>
                                          </p:stCondLst>
                                        </p:cTn>
                                        <p:tgtEl>
                                          <p:spTgt spid="67593">
                                            <p:txEl>
                                              <p:pRg st="6" end="6"/>
                                            </p:txEl>
                                          </p:spTgt>
                                        </p:tgtEl>
                                        <p:attrNameLst>
                                          <p:attrName>style.visibility</p:attrName>
                                        </p:attrNameLst>
                                      </p:cBhvr>
                                      <p:to>
                                        <p:strVal val="visible"/>
                                      </p:to>
                                    </p:set>
                                    <p:animEffect transition="in" filter="barn(inVertical)">
                                      <p:cBhvr>
                                        <p:cTn id="32" dur="500"/>
                                        <p:tgtEl>
                                          <p:spTgt spid="6759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9"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762000"/>
            <a:ext cx="9144000" cy="596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C:\Users\TT\Desktop\Mai Linh\Ảnh động\6-mau_slide_powerpoint_dep_ctu.vn_(87).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4648200"/>
            <a:ext cx="685800" cy="68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29132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67589"/>
                                        </p:tgtEl>
                                        <p:attrNameLst>
                                          <p:attrName>style.visibility</p:attrName>
                                        </p:attrNameLst>
                                      </p:cBhvr>
                                      <p:to>
                                        <p:strVal val="visible"/>
                                      </p:to>
                                    </p:set>
                                    <p:anim calcmode="lin" valueType="num">
                                      <p:cBhvr additive="base">
                                        <p:cTn id="7" dur="500" fill="hold"/>
                                        <p:tgtEl>
                                          <p:spTgt spid="67589"/>
                                        </p:tgtEl>
                                        <p:attrNameLst>
                                          <p:attrName>ppt_x</p:attrName>
                                        </p:attrNameLst>
                                      </p:cBhvr>
                                      <p:tavLst>
                                        <p:tav tm="0">
                                          <p:val>
                                            <p:strVal val="0-#ppt_w/2"/>
                                          </p:val>
                                        </p:tav>
                                        <p:tav tm="100000">
                                          <p:val>
                                            <p:strVal val="#ppt_x"/>
                                          </p:val>
                                        </p:tav>
                                      </p:tavLst>
                                    </p:anim>
                                    <p:anim calcmode="lin" valueType="num">
                                      <p:cBhvr additive="base">
                                        <p:cTn id="8" dur="500" fill="hold"/>
                                        <p:tgtEl>
                                          <p:spTgt spid="67589"/>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fade">
                                      <p:cBhvr>
                                        <p:cTn id="11"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3"/>
          <p:cNvSpPr>
            <a:spLocks noChangeArrowheads="1"/>
          </p:cNvSpPr>
          <p:nvPr/>
        </p:nvSpPr>
        <p:spPr bwMode="auto">
          <a:xfrm>
            <a:off x="449263" y="677863"/>
            <a:ext cx="8229600" cy="5189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lnSpc>
                <a:spcPct val="115000"/>
              </a:lnSpc>
              <a:tabLst>
                <a:tab pos="5862638" algn="r"/>
              </a:tabLst>
            </a:pPr>
            <a:r>
              <a:rPr lang="de-DE" altLang="en-US" sz="2400" b="1" i="1" u="sng" dirty="0">
                <a:solidFill>
                  <a:srgbClr val="FF0000"/>
                </a:solidFill>
                <a:latin typeface="Times New Roman" pitchFamily="18" charset="0"/>
                <a:cs typeface="Times New Roman" pitchFamily="18" charset="0"/>
              </a:rPr>
              <a:t>1. Nội dung- ý nghĩa</a:t>
            </a:r>
            <a:endParaRPr lang="en-US" altLang="en-US" sz="2400" b="1" i="1" u="sng" dirty="0">
              <a:solidFill>
                <a:srgbClr val="FF0000"/>
              </a:solidFill>
              <a:latin typeface="Times New Roman" pitchFamily="18" charset="0"/>
              <a:ea typeface="Calibri" pitchFamily="34" charset="0"/>
              <a:cs typeface="Times New Roman" pitchFamily="18" charset="0"/>
            </a:endParaRPr>
          </a:p>
          <a:p>
            <a:pPr algn="just" eaLnBrk="1" hangingPunct="1">
              <a:lnSpc>
                <a:spcPct val="115000"/>
              </a:lnSpc>
              <a:tabLst>
                <a:tab pos="5862638" algn="r"/>
              </a:tabLst>
            </a:pPr>
            <a:r>
              <a:rPr lang="de-DE" altLang="en-US" sz="2400" dirty="0">
                <a:latin typeface="Times New Roman" pitchFamily="18" charset="0"/>
                <a:cs typeface="Times New Roman" pitchFamily="18" charset="0"/>
              </a:rPr>
              <a:t>- Bài thơ ca ngợi tình cảm đồng chí cao đẹp giữa những người chiến sĩ trong thời kỳ đầu chống thực dân Pháp gian khổ.</a:t>
            </a:r>
            <a:endParaRPr lang="en-US" altLang="en-US" sz="2400" dirty="0">
              <a:latin typeface="Times New Roman" pitchFamily="18" charset="0"/>
            </a:endParaRPr>
          </a:p>
          <a:p>
            <a:pPr algn="just" eaLnBrk="1" hangingPunct="1">
              <a:lnSpc>
                <a:spcPct val="115000"/>
              </a:lnSpc>
              <a:tabLst>
                <a:tab pos="5862638" algn="r"/>
              </a:tabLst>
            </a:pPr>
            <a:r>
              <a:rPr lang="de-DE" altLang="en-US" sz="2400" dirty="0">
                <a:latin typeface="Times New Roman" pitchFamily="18" charset="0"/>
                <a:cs typeface="Times New Roman" pitchFamily="18" charset="0"/>
              </a:rPr>
              <a:t>-  Tình đồng chí của những người lính dựa trên cơ sở cùng chung cảnh ngộ và lí tưởng chiến đấu được thể hiện thật tự nhiên, bình dị mà sâu sắc trong mọi hoàn cảnh, góp phần quan trọng tạo nên sức mạnh và vẻ đẹp tinh thần của người lính cách mạng. </a:t>
            </a:r>
            <a:endParaRPr lang="en-US" altLang="en-US" sz="2400" dirty="0">
              <a:latin typeface="Times New Roman" pitchFamily="18" charset="0"/>
            </a:endParaRPr>
          </a:p>
          <a:p>
            <a:pPr algn="just" eaLnBrk="1" hangingPunct="1">
              <a:lnSpc>
                <a:spcPct val="115000"/>
              </a:lnSpc>
              <a:tabLst>
                <a:tab pos="5862638" algn="r"/>
              </a:tabLst>
            </a:pPr>
            <a:r>
              <a:rPr lang="de-DE" altLang="en-US" sz="2400" b="1" i="1" u="sng" dirty="0">
                <a:solidFill>
                  <a:srgbClr val="FF0000"/>
                </a:solidFill>
                <a:latin typeface="Times New Roman" pitchFamily="18" charset="0"/>
                <a:cs typeface="Times New Roman" pitchFamily="18" charset="0"/>
              </a:rPr>
              <a:t>2. Nghệ thuật:</a:t>
            </a:r>
            <a:endParaRPr lang="en-US" altLang="en-US" sz="2400" b="1" i="1" u="sng" dirty="0">
              <a:solidFill>
                <a:srgbClr val="FF0000"/>
              </a:solidFill>
              <a:latin typeface="Times New Roman" pitchFamily="18" charset="0"/>
            </a:endParaRPr>
          </a:p>
          <a:p>
            <a:pPr algn="just" eaLnBrk="1" hangingPunct="1">
              <a:lnSpc>
                <a:spcPct val="115000"/>
              </a:lnSpc>
              <a:tabLst>
                <a:tab pos="5862638" algn="r"/>
              </a:tabLst>
            </a:pPr>
            <a:r>
              <a:rPr lang="de-DE" altLang="en-US" sz="2400" dirty="0">
                <a:latin typeface="Times New Roman" pitchFamily="18" charset="0"/>
                <a:cs typeface="Times New Roman" pitchFamily="18" charset="0"/>
              </a:rPr>
              <a:t>- Ngôn ngữ bình dị, thấm đượm chất dân gian, thể hiện tình cảm chân thành.</a:t>
            </a:r>
            <a:endParaRPr lang="en-US" altLang="en-US" sz="2400" dirty="0">
              <a:latin typeface="Times New Roman" pitchFamily="18" charset="0"/>
            </a:endParaRPr>
          </a:p>
          <a:p>
            <a:pPr algn="just" eaLnBrk="1" hangingPunct="1">
              <a:lnSpc>
                <a:spcPct val="115000"/>
              </a:lnSpc>
              <a:tabLst>
                <a:tab pos="5862638" algn="r"/>
              </a:tabLst>
            </a:pPr>
            <a:r>
              <a:rPr lang="de-DE" altLang="en-US" sz="2400" dirty="0">
                <a:latin typeface="Times New Roman" pitchFamily="18" charset="0"/>
                <a:cs typeface="Times New Roman" pitchFamily="18" charset="0"/>
              </a:rPr>
              <a:t>- Sử dụng bút pháp tả thực kết hợp với lãng mạn một cách hài hòa, tạo nên hình ảnh thơ đẹp, mang ý nghĩa biểu tượng. </a:t>
            </a:r>
            <a:endParaRPr lang="en-US" altLang="en-US" sz="2400" dirty="0">
              <a:latin typeface="Times New Roman" pitchFamily="18" charset="0"/>
            </a:endParaRPr>
          </a:p>
        </p:txBody>
      </p:sp>
      <p:sp>
        <p:nvSpPr>
          <p:cNvPr id="72707" name="Rectangle 4"/>
          <p:cNvSpPr>
            <a:spLocks noChangeArrowheads="1"/>
          </p:cNvSpPr>
          <p:nvPr/>
        </p:nvSpPr>
        <p:spPr bwMode="auto">
          <a:xfrm>
            <a:off x="419100" y="0"/>
            <a:ext cx="2817813"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just" eaLnBrk="1" hangingPunct="1">
              <a:lnSpc>
                <a:spcPct val="115000"/>
              </a:lnSpc>
              <a:tabLst>
                <a:tab pos="5862638" algn="r"/>
              </a:tabLst>
            </a:pPr>
            <a:r>
              <a:rPr lang="de-DE" altLang="en-US" sz="3600" b="1" dirty="0">
                <a:solidFill>
                  <a:srgbClr val="C00000"/>
                </a:solidFill>
                <a:latin typeface="Times New Roman" pitchFamily="18" charset="0"/>
                <a:cs typeface="Times New Roman" pitchFamily="18" charset="0"/>
              </a:rPr>
              <a:t>III. Tổng kết </a:t>
            </a:r>
            <a:endParaRPr lang="en-US" altLang="en-US" sz="3600" dirty="0">
              <a:solidFill>
                <a:srgbClr val="C00000"/>
              </a:solidFill>
              <a:latin typeface="Times New Roman" pitchFamily="18" charset="0"/>
              <a:ea typeface="Calibri" pitchFamily="34" charset="0"/>
              <a:cs typeface="Times New Roman" pitchFamily="18" charset="0"/>
            </a:endParaRPr>
          </a:p>
        </p:txBody>
      </p:sp>
    </p:spTree>
    <p:extLst>
      <p:ext uri="{BB962C8B-B14F-4D97-AF65-F5344CB8AC3E}">
        <p14:creationId xmlns:p14="http://schemas.microsoft.com/office/powerpoint/2010/main" val="3080213553"/>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2707"/>
                                        </p:tgtEl>
                                        <p:attrNameLst>
                                          <p:attrName>style.visibility</p:attrName>
                                        </p:attrNameLst>
                                      </p:cBhvr>
                                      <p:to>
                                        <p:strVal val="visible"/>
                                      </p:to>
                                    </p:set>
                                    <p:animEffect transition="in" filter="barn(inVertical)">
                                      <p:cBhvr>
                                        <p:cTn id="7" dur="500"/>
                                        <p:tgtEl>
                                          <p:spTgt spid="7270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1" fill="hold" nodeType="clickEffect">
                                  <p:stCondLst>
                                    <p:cond delay="0"/>
                                  </p:stCondLst>
                                  <p:childTnLst>
                                    <p:set>
                                      <p:cBhvr>
                                        <p:cTn id="11" dur="1" fill="hold">
                                          <p:stCondLst>
                                            <p:cond delay="0"/>
                                          </p:stCondLst>
                                        </p:cTn>
                                        <p:tgtEl>
                                          <p:spTgt spid="72706">
                                            <p:txEl>
                                              <p:pRg st="0" end="0"/>
                                            </p:txEl>
                                          </p:spTgt>
                                        </p:tgtEl>
                                        <p:attrNameLst>
                                          <p:attrName>style.visibility</p:attrName>
                                        </p:attrNameLst>
                                      </p:cBhvr>
                                      <p:to>
                                        <p:strVal val="visible"/>
                                      </p:to>
                                    </p:set>
                                    <p:animEffect transition="in" filter="wheel(1)">
                                      <p:cBhvr>
                                        <p:cTn id="12" dur="2000"/>
                                        <p:tgtEl>
                                          <p:spTgt spid="72706">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nodeType="clickEffect">
                                  <p:stCondLst>
                                    <p:cond delay="0"/>
                                  </p:stCondLst>
                                  <p:childTnLst>
                                    <p:set>
                                      <p:cBhvr>
                                        <p:cTn id="16" dur="1" fill="hold">
                                          <p:stCondLst>
                                            <p:cond delay="0"/>
                                          </p:stCondLst>
                                        </p:cTn>
                                        <p:tgtEl>
                                          <p:spTgt spid="72706">
                                            <p:txEl>
                                              <p:pRg st="1" end="1"/>
                                            </p:txEl>
                                          </p:spTgt>
                                        </p:tgtEl>
                                        <p:attrNameLst>
                                          <p:attrName>style.visibility</p:attrName>
                                        </p:attrNameLst>
                                      </p:cBhvr>
                                      <p:to>
                                        <p:strVal val="visible"/>
                                      </p:to>
                                    </p:set>
                                    <p:animEffect transition="in" filter="randombar(horizontal)">
                                      <p:cBhvr>
                                        <p:cTn id="17" dur="500"/>
                                        <p:tgtEl>
                                          <p:spTgt spid="72706">
                                            <p:txEl>
                                              <p:pRg st="1" end="1"/>
                                            </p:txEl>
                                          </p:spTgt>
                                        </p:tgtEl>
                                      </p:cBhvr>
                                    </p:animEffect>
                                  </p:childTnLst>
                                </p:cTn>
                              </p:par>
                              <p:par>
                                <p:cTn id="18" presetID="14" presetClass="entr" presetSubtype="10" fill="hold" nodeType="withEffect">
                                  <p:stCondLst>
                                    <p:cond delay="0"/>
                                  </p:stCondLst>
                                  <p:childTnLst>
                                    <p:set>
                                      <p:cBhvr>
                                        <p:cTn id="19" dur="1" fill="hold">
                                          <p:stCondLst>
                                            <p:cond delay="0"/>
                                          </p:stCondLst>
                                        </p:cTn>
                                        <p:tgtEl>
                                          <p:spTgt spid="72706">
                                            <p:txEl>
                                              <p:pRg st="2" end="2"/>
                                            </p:txEl>
                                          </p:spTgt>
                                        </p:tgtEl>
                                        <p:attrNameLst>
                                          <p:attrName>style.visibility</p:attrName>
                                        </p:attrNameLst>
                                      </p:cBhvr>
                                      <p:to>
                                        <p:strVal val="visible"/>
                                      </p:to>
                                    </p:set>
                                    <p:animEffect transition="in" filter="randombar(horizontal)">
                                      <p:cBhvr>
                                        <p:cTn id="20" dur="500"/>
                                        <p:tgtEl>
                                          <p:spTgt spid="72706">
                                            <p:txEl>
                                              <p:pRg st="2" end="2"/>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1" presetClass="entr" presetSubtype="0" fill="hold" nodeType="clickEffect">
                                  <p:stCondLst>
                                    <p:cond delay="0"/>
                                  </p:stCondLst>
                                  <p:childTnLst>
                                    <p:set>
                                      <p:cBhvr>
                                        <p:cTn id="24" dur="1" fill="hold">
                                          <p:stCondLst>
                                            <p:cond delay="0"/>
                                          </p:stCondLst>
                                        </p:cTn>
                                        <p:tgtEl>
                                          <p:spTgt spid="72706">
                                            <p:txEl>
                                              <p:pRg st="3" end="3"/>
                                            </p:txEl>
                                          </p:spTgt>
                                        </p:tgtEl>
                                        <p:attrNameLst>
                                          <p:attrName>style.visibility</p:attrName>
                                        </p:attrNameLst>
                                      </p:cBhvr>
                                      <p:to>
                                        <p:strVal val="visible"/>
                                      </p:to>
                                    </p:set>
                                    <p:anim calcmode="lin" valueType="num">
                                      <p:cBhvr>
                                        <p:cTn id="25" dur="1000" fill="hold"/>
                                        <p:tgtEl>
                                          <p:spTgt spid="72706">
                                            <p:txEl>
                                              <p:pRg st="3" end="3"/>
                                            </p:txEl>
                                          </p:spTgt>
                                        </p:tgtEl>
                                        <p:attrNameLst>
                                          <p:attrName>ppt_w</p:attrName>
                                        </p:attrNameLst>
                                      </p:cBhvr>
                                      <p:tavLst>
                                        <p:tav tm="0">
                                          <p:val>
                                            <p:fltVal val="0"/>
                                          </p:val>
                                        </p:tav>
                                        <p:tav tm="100000">
                                          <p:val>
                                            <p:strVal val="#ppt_w"/>
                                          </p:val>
                                        </p:tav>
                                      </p:tavLst>
                                    </p:anim>
                                    <p:anim calcmode="lin" valueType="num">
                                      <p:cBhvr>
                                        <p:cTn id="26" dur="1000" fill="hold"/>
                                        <p:tgtEl>
                                          <p:spTgt spid="72706">
                                            <p:txEl>
                                              <p:pRg st="3" end="3"/>
                                            </p:txEl>
                                          </p:spTgt>
                                        </p:tgtEl>
                                        <p:attrNameLst>
                                          <p:attrName>ppt_h</p:attrName>
                                        </p:attrNameLst>
                                      </p:cBhvr>
                                      <p:tavLst>
                                        <p:tav tm="0">
                                          <p:val>
                                            <p:fltVal val="0"/>
                                          </p:val>
                                        </p:tav>
                                        <p:tav tm="100000">
                                          <p:val>
                                            <p:strVal val="#ppt_h"/>
                                          </p:val>
                                        </p:tav>
                                      </p:tavLst>
                                    </p:anim>
                                    <p:anim calcmode="lin" valueType="num">
                                      <p:cBhvr>
                                        <p:cTn id="27" dur="1000" fill="hold"/>
                                        <p:tgtEl>
                                          <p:spTgt spid="72706">
                                            <p:txEl>
                                              <p:pRg st="3" end="3"/>
                                            </p:txEl>
                                          </p:spTgt>
                                        </p:tgtEl>
                                        <p:attrNameLst>
                                          <p:attrName>style.rotation</p:attrName>
                                        </p:attrNameLst>
                                      </p:cBhvr>
                                      <p:tavLst>
                                        <p:tav tm="0">
                                          <p:val>
                                            <p:fltVal val="90"/>
                                          </p:val>
                                        </p:tav>
                                        <p:tav tm="100000">
                                          <p:val>
                                            <p:fltVal val="0"/>
                                          </p:val>
                                        </p:tav>
                                      </p:tavLst>
                                    </p:anim>
                                    <p:animEffect transition="in" filter="fade">
                                      <p:cBhvr>
                                        <p:cTn id="28" dur="1000"/>
                                        <p:tgtEl>
                                          <p:spTgt spid="72706">
                                            <p:txEl>
                                              <p:pRg st="3" end="3"/>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4" fill="hold" nodeType="clickEffect">
                                  <p:stCondLst>
                                    <p:cond delay="0"/>
                                  </p:stCondLst>
                                  <p:childTnLst>
                                    <p:set>
                                      <p:cBhvr>
                                        <p:cTn id="32" dur="1" fill="hold">
                                          <p:stCondLst>
                                            <p:cond delay="0"/>
                                          </p:stCondLst>
                                        </p:cTn>
                                        <p:tgtEl>
                                          <p:spTgt spid="72706">
                                            <p:txEl>
                                              <p:pRg st="4" end="4"/>
                                            </p:txEl>
                                          </p:spTgt>
                                        </p:tgtEl>
                                        <p:attrNameLst>
                                          <p:attrName>style.visibility</p:attrName>
                                        </p:attrNameLst>
                                      </p:cBhvr>
                                      <p:to>
                                        <p:strVal val="visible"/>
                                      </p:to>
                                    </p:set>
                                    <p:animEffect transition="in" filter="wipe(down)">
                                      <p:cBhvr>
                                        <p:cTn id="33" dur="500"/>
                                        <p:tgtEl>
                                          <p:spTgt spid="72706">
                                            <p:txEl>
                                              <p:pRg st="4" end="4"/>
                                            </p:txEl>
                                          </p:spTgt>
                                        </p:tgtEl>
                                      </p:cBhvr>
                                    </p:animEffect>
                                  </p:childTnLst>
                                </p:cTn>
                              </p:par>
                              <p:par>
                                <p:cTn id="34" presetID="22" presetClass="entr" presetSubtype="4" fill="hold" nodeType="withEffect">
                                  <p:stCondLst>
                                    <p:cond delay="0"/>
                                  </p:stCondLst>
                                  <p:childTnLst>
                                    <p:set>
                                      <p:cBhvr>
                                        <p:cTn id="35" dur="1" fill="hold">
                                          <p:stCondLst>
                                            <p:cond delay="0"/>
                                          </p:stCondLst>
                                        </p:cTn>
                                        <p:tgtEl>
                                          <p:spTgt spid="72706">
                                            <p:txEl>
                                              <p:pRg st="5" end="5"/>
                                            </p:txEl>
                                          </p:spTgt>
                                        </p:tgtEl>
                                        <p:attrNameLst>
                                          <p:attrName>style.visibility</p:attrName>
                                        </p:attrNameLst>
                                      </p:cBhvr>
                                      <p:to>
                                        <p:strVal val="visible"/>
                                      </p:to>
                                    </p:set>
                                    <p:animEffect transition="in" filter="wipe(down)">
                                      <p:cBhvr>
                                        <p:cTn id="36" dur="500"/>
                                        <p:tgtEl>
                                          <p:spTgt spid="7270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4" name="Text Box 6"/>
          <p:cNvSpPr txBox="1">
            <a:spLocks noChangeArrowheads="1"/>
          </p:cNvSpPr>
          <p:nvPr/>
        </p:nvSpPr>
        <p:spPr bwMode="auto">
          <a:xfrm>
            <a:off x="0" y="533400"/>
            <a:ext cx="8915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dirty="0">
                <a:latin typeface="VNI-Times" pitchFamily="2" charset="0"/>
                <a:sym typeface="Wingdings" pitchFamily="2" charset="2"/>
              </a:rPr>
              <a:t> </a:t>
            </a:r>
            <a:r>
              <a:rPr lang="en-US" sz="3200" b="1" i="1" dirty="0">
                <a:solidFill>
                  <a:srgbClr val="FF0000"/>
                </a:solidFill>
                <a:latin typeface="VNI-Times" pitchFamily="2" charset="0"/>
                <a:sym typeface="Wingdings" pitchFamily="2" charset="2"/>
              </a:rPr>
              <a:t>1. </a:t>
            </a:r>
            <a:r>
              <a:rPr lang="en-US" sz="3200" b="1" i="1" dirty="0" err="1">
                <a:solidFill>
                  <a:srgbClr val="FF0000"/>
                </a:solidFill>
                <a:latin typeface=".VnTime" pitchFamily="34" charset="0"/>
                <a:sym typeface="Wingdings" pitchFamily="2" charset="2"/>
              </a:rPr>
              <a:t>Tr×nh</a:t>
            </a:r>
            <a:r>
              <a:rPr lang="en-US" sz="3200" b="1" i="1" dirty="0">
                <a:solidFill>
                  <a:srgbClr val="FF0000"/>
                </a:solidFill>
                <a:latin typeface=".VnTime" pitchFamily="34" charset="0"/>
                <a:sym typeface="Wingdings" pitchFamily="2" charset="2"/>
              </a:rPr>
              <a:t> </a:t>
            </a:r>
            <a:r>
              <a:rPr lang="en-US" sz="3200" b="1" i="1" dirty="0" err="1">
                <a:solidFill>
                  <a:srgbClr val="FF0000"/>
                </a:solidFill>
                <a:latin typeface=".VnTime" pitchFamily="34" charset="0"/>
                <a:sym typeface="Wingdings" pitchFamily="2" charset="2"/>
              </a:rPr>
              <a:t>bµy</a:t>
            </a:r>
            <a:r>
              <a:rPr lang="en-US" sz="3200" b="1" i="1" dirty="0">
                <a:solidFill>
                  <a:srgbClr val="FF0000"/>
                </a:solidFill>
                <a:latin typeface=".VnTime" pitchFamily="34" charset="0"/>
                <a:sym typeface="Wingdings" pitchFamily="2" charset="2"/>
              </a:rPr>
              <a:t> </a:t>
            </a:r>
            <a:r>
              <a:rPr lang="en-US" sz="3200" b="1" i="1" dirty="0" err="1">
                <a:solidFill>
                  <a:srgbClr val="FF0000"/>
                </a:solidFill>
                <a:latin typeface=".VnTime" pitchFamily="34" charset="0"/>
                <a:sym typeface="Wingdings" pitchFamily="2" charset="2"/>
              </a:rPr>
              <a:t>suy</a:t>
            </a:r>
            <a:r>
              <a:rPr lang="en-US" sz="3200" b="1" i="1" dirty="0">
                <a:solidFill>
                  <a:srgbClr val="FF0000"/>
                </a:solidFill>
                <a:latin typeface=".VnTime" pitchFamily="34" charset="0"/>
                <a:sym typeface="Wingdings" pitchFamily="2" charset="2"/>
              </a:rPr>
              <a:t> </a:t>
            </a:r>
            <a:r>
              <a:rPr lang="en-US" sz="3200" b="1" i="1" dirty="0" err="1">
                <a:solidFill>
                  <a:srgbClr val="FF0000"/>
                </a:solidFill>
                <a:latin typeface=".VnTime" pitchFamily="34" charset="0"/>
                <a:sym typeface="Wingdings" pitchFamily="2" charset="2"/>
              </a:rPr>
              <a:t>nghÜ</a:t>
            </a:r>
            <a:r>
              <a:rPr lang="en-US" sz="3200" b="1" i="1" dirty="0">
                <a:solidFill>
                  <a:srgbClr val="FF0000"/>
                </a:solidFill>
                <a:latin typeface=".VnTime" pitchFamily="34" charset="0"/>
                <a:sym typeface="Wingdings" pitchFamily="2" charset="2"/>
              </a:rPr>
              <a:t> </a:t>
            </a:r>
            <a:r>
              <a:rPr lang="en-US" sz="3200" b="1" i="1" dirty="0" err="1">
                <a:solidFill>
                  <a:srgbClr val="FF0000"/>
                </a:solidFill>
                <a:latin typeface=".VnTime" pitchFamily="34" charset="0"/>
                <a:sym typeface="Wingdings" pitchFamily="2" charset="2"/>
              </a:rPr>
              <a:t>cña</a:t>
            </a:r>
            <a:r>
              <a:rPr lang="en-US" sz="3200" b="1" i="1" dirty="0">
                <a:solidFill>
                  <a:srgbClr val="FF0000"/>
                </a:solidFill>
                <a:latin typeface=".VnTime" pitchFamily="34" charset="0"/>
                <a:sym typeface="Wingdings" pitchFamily="2" charset="2"/>
              </a:rPr>
              <a:t> </a:t>
            </a:r>
            <a:r>
              <a:rPr lang="en-US" sz="3200" b="1" i="1" dirty="0" err="1">
                <a:solidFill>
                  <a:srgbClr val="FF0000"/>
                </a:solidFill>
                <a:latin typeface=".VnTime" pitchFamily="34" charset="0"/>
                <a:sym typeface="Wingdings" pitchFamily="2" charset="2"/>
              </a:rPr>
              <a:t>em</a:t>
            </a:r>
            <a:r>
              <a:rPr lang="en-US" sz="3200" b="1" i="1" dirty="0">
                <a:solidFill>
                  <a:srgbClr val="FF0000"/>
                </a:solidFill>
                <a:latin typeface=".VnTime" pitchFamily="34" charset="0"/>
                <a:sym typeface="Wingdings" pitchFamily="2" charset="2"/>
              </a:rPr>
              <a:t> </a:t>
            </a:r>
            <a:r>
              <a:rPr lang="en-US" sz="3200" b="1" i="1" dirty="0" err="1">
                <a:solidFill>
                  <a:srgbClr val="FF0000"/>
                </a:solidFill>
                <a:latin typeface=".VnTime" pitchFamily="34" charset="0"/>
                <a:sym typeface="Wingdings" pitchFamily="2" charset="2"/>
              </a:rPr>
              <a:t>sau</a:t>
            </a:r>
            <a:r>
              <a:rPr lang="en-US" sz="3200" b="1" i="1" dirty="0">
                <a:solidFill>
                  <a:srgbClr val="FF0000"/>
                </a:solidFill>
                <a:latin typeface=".VnTime" pitchFamily="34" charset="0"/>
                <a:sym typeface="Wingdings" pitchFamily="2" charset="2"/>
              </a:rPr>
              <a:t> </a:t>
            </a:r>
            <a:r>
              <a:rPr lang="en-US" sz="3200" b="1" i="1" dirty="0" err="1">
                <a:solidFill>
                  <a:srgbClr val="FF0000"/>
                </a:solidFill>
                <a:latin typeface=".VnTime" pitchFamily="34" charset="0"/>
                <a:sym typeface="Wingdings" pitchFamily="2" charset="2"/>
              </a:rPr>
              <a:t>khi</a:t>
            </a:r>
            <a:r>
              <a:rPr lang="en-US" sz="3200" b="1" i="1" dirty="0">
                <a:solidFill>
                  <a:srgbClr val="FF0000"/>
                </a:solidFill>
                <a:latin typeface=".VnTime" pitchFamily="34" charset="0"/>
                <a:sym typeface="Wingdings" pitchFamily="2" charset="2"/>
              </a:rPr>
              <a:t> </a:t>
            </a:r>
            <a:r>
              <a:rPr lang="en-US" sz="3200" b="1" i="1" dirty="0" err="1">
                <a:solidFill>
                  <a:srgbClr val="FF0000"/>
                </a:solidFill>
                <a:latin typeface=".VnTime" pitchFamily="34" charset="0"/>
                <a:sym typeface="Wingdings" pitchFamily="2" charset="2"/>
              </a:rPr>
              <a:t>nghe</a:t>
            </a:r>
            <a:r>
              <a:rPr lang="en-US" sz="3200" b="1" i="1" dirty="0">
                <a:solidFill>
                  <a:srgbClr val="FF0000"/>
                </a:solidFill>
                <a:latin typeface=".VnTime" pitchFamily="34" charset="0"/>
                <a:sym typeface="Wingdings" pitchFamily="2" charset="2"/>
              </a:rPr>
              <a:t> </a:t>
            </a:r>
            <a:r>
              <a:rPr lang="en-US" sz="3200" b="1" i="1" dirty="0" err="1">
                <a:solidFill>
                  <a:srgbClr val="FF0000"/>
                </a:solidFill>
                <a:latin typeface=".VnTime" pitchFamily="34" charset="0"/>
                <a:sym typeface="Wingdings" pitchFamily="2" charset="2"/>
              </a:rPr>
              <a:t>bµi</a:t>
            </a:r>
            <a:r>
              <a:rPr lang="en-US" sz="3200" b="1" i="1" dirty="0">
                <a:solidFill>
                  <a:srgbClr val="FF0000"/>
                </a:solidFill>
                <a:latin typeface=".VnTime" pitchFamily="34" charset="0"/>
                <a:sym typeface="Wingdings" pitchFamily="2" charset="2"/>
              </a:rPr>
              <a:t> “ §</a:t>
            </a:r>
            <a:r>
              <a:rPr lang="en-US" sz="3200" b="1" i="1" dirty="0" err="1">
                <a:solidFill>
                  <a:srgbClr val="FF0000"/>
                </a:solidFill>
                <a:latin typeface=".VnTime" pitchFamily="34" charset="0"/>
                <a:sym typeface="Wingdings" pitchFamily="2" charset="2"/>
              </a:rPr>
              <a:t>ång</a:t>
            </a:r>
            <a:r>
              <a:rPr lang="en-US" sz="3200" b="1" i="1" dirty="0">
                <a:solidFill>
                  <a:srgbClr val="FF0000"/>
                </a:solidFill>
                <a:latin typeface=".VnTime" pitchFamily="34" charset="0"/>
                <a:sym typeface="Wingdings" pitchFamily="2" charset="2"/>
              </a:rPr>
              <a:t> </a:t>
            </a:r>
            <a:r>
              <a:rPr lang="en-US" sz="3200" b="1" i="1" dirty="0" err="1">
                <a:solidFill>
                  <a:srgbClr val="FF0000"/>
                </a:solidFill>
                <a:latin typeface=".VnTime" pitchFamily="34" charset="0"/>
                <a:sym typeface="Wingdings" pitchFamily="2" charset="2"/>
              </a:rPr>
              <a:t>chÝ</a:t>
            </a:r>
            <a:r>
              <a:rPr lang="en-US" sz="3200" b="1" i="1" dirty="0">
                <a:solidFill>
                  <a:srgbClr val="FF0000"/>
                </a:solidFill>
                <a:latin typeface=".VnTime" pitchFamily="34" charset="0"/>
                <a:sym typeface="Wingdings" pitchFamily="2" charset="2"/>
              </a:rPr>
              <a:t>”?</a:t>
            </a:r>
            <a:r>
              <a:rPr lang="en-US" sz="2400" dirty="0">
                <a:solidFill>
                  <a:srgbClr val="FF0000"/>
                </a:solidFill>
                <a:latin typeface="VNI-Times" pitchFamily="2" charset="0"/>
                <a:sym typeface="Wingdings" pitchFamily="2" charset="2"/>
              </a:rPr>
              <a:t>                                               </a:t>
            </a:r>
            <a:endParaRPr lang="en-US" sz="6000" dirty="0">
              <a:solidFill>
                <a:srgbClr val="FF0000"/>
              </a:solidFill>
              <a:latin typeface="VNI-Times" pitchFamily="2" charset="0"/>
            </a:endParaRPr>
          </a:p>
        </p:txBody>
      </p:sp>
      <p:sp>
        <p:nvSpPr>
          <p:cNvPr id="48135" name="Text Box 7"/>
          <p:cNvSpPr txBox="1">
            <a:spLocks noChangeArrowheads="1"/>
          </p:cNvSpPr>
          <p:nvPr/>
        </p:nvSpPr>
        <p:spPr bwMode="auto">
          <a:xfrm>
            <a:off x="0" y="1676400"/>
            <a:ext cx="8915400" cy="204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latin typeface=".VnTime" pitchFamily="34" charset="0"/>
              </a:rPr>
              <a:t>Em nhËn thÊy t×nh c¶m cña nh÷ng ng­êi lÝnh thËt ch©n thµnh, trªn c¬ së ®ång c¶nh, ®ång c¶m, ®ång khæ, ®ång nghÜa vô. Hä ®· v­ît qua mäi khã kh¨n gian khæ ®Ó giµnh ®éc lËp cho d©n téc.</a:t>
            </a:r>
          </a:p>
        </p:txBody>
      </p:sp>
      <p:sp>
        <p:nvSpPr>
          <p:cNvPr id="48136" name="Text Box 8"/>
          <p:cNvSpPr txBox="1">
            <a:spLocks noChangeArrowheads="1"/>
          </p:cNvSpPr>
          <p:nvPr/>
        </p:nvSpPr>
        <p:spPr bwMode="auto">
          <a:xfrm>
            <a:off x="0" y="365760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i="1" dirty="0">
                <a:solidFill>
                  <a:srgbClr val="FF0000"/>
                </a:solidFill>
                <a:latin typeface=".VnTime" pitchFamily="34" charset="0"/>
              </a:rPr>
              <a:t>2. </a:t>
            </a:r>
            <a:r>
              <a:rPr lang="en-US" sz="3200" b="1" i="1" dirty="0" err="1">
                <a:solidFill>
                  <a:srgbClr val="FF0000"/>
                </a:solidFill>
                <a:latin typeface=".VnTime" pitchFamily="34" charset="0"/>
              </a:rPr>
              <a:t>Em</a:t>
            </a:r>
            <a:r>
              <a:rPr lang="en-US" sz="3200" b="1" i="1" dirty="0">
                <a:solidFill>
                  <a:srgbClr val="FF0000"/>
                </a:solidFill>
                <a:latin typeface=".VnTime" pitchFamily="34" charset="0"/>
              </a:rPr>
              <a:t> </a:t>
            </a:r>
            <a:r>
              <a:rPr lang="en-US" sz="3200" b="1" i="1" dirty="0" err="1">
                <a:solidFill>
                  <a:srgbClr val="FF0000"/>
                </a:solidFill>
                <a:latin typeface=".VnTime" pitchFamily="34" charset="0"/>
              </a:rPr>
              <a:t>sÏ</a:t>
            </a:r>
            <a:r>
              <a:rPr lang="en-US" sz="3200" b="1" i="1" dirty="0">
                <a:solidFill>
                  <a:srgbClr val="FF0000"/>
                </a:solidFill>
                <a:latin typeface=".VnTime" pitchFamily="34" charset="0"/>
              </a:rPr>
              <a:t> </a:t>
            </a:r>
            <a:r>
              <a:rPr lang="en-US" sz="3200" b="1" i="1" dirty="0" err="1">
                <a:solidFill>
                  <a:srgbClr val="FF0000"/>
                </a:solidFill>
                <a:latin typeface=".VnTime" pitchFamily="34" charset="0"/>
              </a:rPr>
              <a:t>lµm</a:t>
            </a:r>
            <a:r>
              <a:rPr lang="en-US" sz="3200" b="1" i="1" dirty="0">
                <a:solidFill>
                  <a:srgbClr val="FF0000"/>
                </a:solidFill>
                <a:latin typeface=".VnTime" pitchFamily="34" charset="0"/>
              </a:rPr>
              <a:t> g× ®Ó </a:t>
            </a:r>
            <a:r>
              <a:rPr lang="en-US" sz="3200" b="1" i="1" dirty="0" err="1">
                <a:solidFill>
                  <a:srgbClr val="FF0000"/>
                </a:solidFill>
                <a:latin typeface=".VnTime" pitchFamily="34" charset="0"/>
              </a:rPr>
              <a:t>kh«ng</a:t>
            </a:r>
            <a:r>
              <a:rPr lang="en-US" sz="3200" b="1" i="1" dirty="0">
                <a:solidFill>
                  <a:srgbClr val="FF0000"/>
                </a:solidFill>
                <a:latin typeface=".VnTime" pitchFamily="34" charset="0"/>
              </a:rPr>
              <a:t> </a:t>
            </a:r>
            <a:r>
              <a:rPr lang="en-US" sz="3200" b="1" i="1" dirty="0" err="1">
                <a:solidFill>
                  <a:srgbClr val="FF0000"/>
                </a:solidFill>
                <a:latin typeface=".VnTime" pitchFamily="34" charset="0"/>
              </a:rPr>
              <a:t>phô</a:t>
            </a:r>
            <a:r>
              <a:rPr lang="en-US" sz="3200" b="1" i="1" dirty="0">
                <a:solidFill>
                  <a:srgbClr val="FF0000"/>
                </a:solidFill>
                <a:latin typeface=".VnTime" pitchFamily="34" charset="0"/>
              </a:rPr>
              <a:t> </a:t>
            </a:r>
            <a:r>
              <a:rPr lang="en-US" sz="3200" b="1" i="1" dirty="0" err="1">
                <a:solidFill>
                  <a:srgbClr val="FF0000"/>
                </a:solidFill>
                <a:latin typeface=".VnTime" pitchFamily="34" charset="0"/>
              </a:rPr>
              <a:t>lßng</a:t>
            </a:r>
            <a:r>
              <a:rPr lang="en-US" sz="3200" b="1" i="1" dirty="0">
                <a:solidFill>
                  <a:srgbClr val="FF0000"/>
                </a:solidFill>
                <a:latin typeface=".VnTime" pitchFamily="34" charset="0"/>
              </a:rPr>
              <a:t> </a:t>
            </a:r>
            <a:r>
              <a:rPr lang="en-US" sz="3200" b="1" i="1" dirty="0" err="1">
                <a:solidFill>
                  <a:srgbClr val="FF0000"/>
                </a:solidFill>
                <a:latin typeface=".VnTime" pitchFamily="34" charset="0"/>
              </a:rPr>
              <a:t>cña</a:t>
            </a:r>
            <a:r>
              <a:rPr lang="en-US" sz="3200" b="1" i="1" dirty="0">
                <a:solidFill>
                  <a:srgbClr val="FF0000"/>
                </a:solidFill>
                <a:latin typeface=".VnTime" pitchFamily="34" charset="0"/>
              </a:rPr>
              <a:t> </a:t>
            </a:r>
            <a:r>
              <a:rPr lang="en-US" sz="3200" b="1" i="1" dirty="0" err="1">
                <a:solidFill>
                  <a:srgbClr val="FF0000"/>
                </a:solidFill>
                <a:latin typeface=".VnTime" pitchFamily="34" charset="0"/>
              </a:rPr>
              <a:t>thÕ</a:t>
            </a:r>
            <a:r>
              <a:rPr lang="en-US" sz="3200" b="1" i="1" dirty="0">
                <a:solidFill>
                  <a:srgbClr val="FF0000"/>
                </a:solidFill>
                <a:latin typeface=".VnTime" pitchFamily="34" charset="0"/>
              </a:rPr>
              <a:t> </a:t>
            </a:r>
            <a:r>
              <a:rPr lang="en-US" sz="3200" b="1" i="1" dirty="0" err="1">
                <a:solidFill>
                  <a:srgbClr val="FF0000"/>
                </a:solidFill>
                <a:latin typeface=".VnTime" pitchFamily="34" charset="0"/>
              </a:rPr>
              <a:t>hÖ</a:t>
            </a:r>
            <a:r>
              <a:rPr lang="en-US" sz="3200" b="1" i="1" dirty="0">
                <a:solidFill>
                  <a:srgbClr val="FF0000"/>
                </a:solidFill>
                <a:latin typeface=".VnTime" pitchFamily="34" charset="0"/>
              </a:rPr>
              <a:t> ®i </a:t>
            </a:r>
            <a:r>
              <a:rPr lang="en-US" sz="3200" b="1" i="1" dirty="0" err="1">
                <a:solidFill>
                  <a:srgbClr val="FF0000"/>
                </a:solidFill>
                <a:latin typeface=".VnTime" pitchFamily="34" charset="0"/>
              </a:rPr>
              <a:t>tr­íc</a:t>
            </a:r>
            <a:r>
              <a:rPr lang="en-US" sz="3200" b="1" i="1" dirty="0">
                <a:solidFill>
                  <a:srgbClr val="FF0000"/>
                </a:solidFill>
                <a:latin typeface=".VnTime" pitchFamily="34" charset="0"/>
              </a:rPr>
              <a:t>?</a:t>
            </a:r>
          </a:p>
        </p:txBody>
      </p:sp>
      <p:sp>
        <p:nvSpPr>
          <p:cNvPr id="48137" name="Text Box 9"/>
          <p:cNvSpPr txBox="1">
            <a:spLocks noChangeArrowheads="1"/>
          </p:cNvSpPr>
          <p:nvPr/>
        </p:nvSpPr>
        <p:spPr bwMode="auto">
          <a:xfrm>
            <a:off x="0" y="4572000"/>
            <a:ext cx="89916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lang="en-US" sz="3200" dirty="0" err="1">
                <a:latin typeface=".VnTime" pitchFamily="34" charset="0"/>
              </a:rPr>
              <a:t>Em</a:t>
            </a:r>
            <a:r>
              <a:rPr lang="en-US" sz="3200" dirty="0">
                <a:latin typeface=".VnTime" pitchFamily="34" charset="0"/>
              </a:rPr>
              <a:t> </a:t>
            </a:r>
            <a:r>
              <a:rPr lang="en-US" sz="3200" dirty="0" err="1">
                <a:latin typeface=".VnTime" pitchFamily="34" charset="0"/>
              </a:rPr>
              <a:t>sÏ</a:t>
            </a:r>
            <a:r>
              <a:rPr lang="en-US" sz="3200" dirty="0">
                <a:latin typeface=".VnTime" pitchFamily="34" charset="0"/>
              </a:rPr>
              <a:t> </a:t>
            </a:r>
            <a:r>
              <a:rPr lang="en-US" sz="3200" dirty="0" err="1">
                <a:latin typeface=".VnTime" pitchFamily="34" charset="0"/>
              </a:rPr>
              <a:t>cè</a:t>
            </a:r>
            <a:r>
              <a:rPr lang="en-US" sz="3200" dirty="0">
                <a:latin typeface=".VnTime" pitchFamily="34" charset="0"/>
              </a:rPr>
              <a:t> g¾ng </a:t>
            </a:r>
            <a:r>
              <a:rPr lang="en-US" sz="3200" dirty="0" err="1">
                <a:latin typeface=".VnTime" pitchFamily="34" charset="0"/>
              </a:rPr>
              <a:t>häc</a:t>
            </a:r>
            <a:r>
              <a:rPr lang="en-US" sz="3200" dirty="0">
                <a:latin typeface=".VnTime" pitchFamily="34" charset="0"/>
              </a:rPr>
              <a:t> </a:t>
            </a:r>
            <a:r>
              <a:rPr lang="en-US" sz="3200" dirty="0" err="1">
                <a:latin typeface=".VnTime" pitchFamily="34" charset="0"/>
              </a:rPr>
              <a:t>thËt</a:t>
            </a:r>
            <a:r>
              <a:rPr lang="en-US" sz="3200" dirty="0">
                <a:latin typeface=".VnTime" pitchFamily="34" charset="0"/>
              </a:rPr>
              <a:t> </a:t>
            </a:r>
            <a:r>
              <a:rPr lang="en-US" sz="3200" dirty="0" err="1">
                <a:latin typeface=".VnTime" pitchFamily="34" charset="0"/>
              </a:rPr>
              <a:t>giái</a:t>
            </a:r>
            <a:r>
              <a:rPr lang="en-US" sz="3200" dirty="0">
                <a:latin typeface=".VnTime" pitchFamily="34" charset="0"/>
              </a:rPr>
              <a:t> vµ </a:t>
            </a:r>
            <a:r>
              <a:rPr lang="en-US" sz="3200" dirty="0" err="1">
                <a:latin typeface=".VnTime" pitchFamily="34" charset="0"/>
              </a:rPr>
              <a:t>kh«ng</a:t>
            </a:r>
            <a:r>
              <a:rPr lang="en-US" sz="3200" dirty="0">
                <a:latin typeface=".VnTime" pitchFamily="34" charset="0"/>
              </a:rPr>
              <a:t> </a:t>
            </a:r>
            <a:r>
              <a:rPr lang="en-US" sz="3200" dirty="0" err="1">
                <a:latin typeface=".VnTime" pitchFamily="34" charset="0"/>
              </a:rPr>
              <a:t>ngõng</a:t>
            </a:r>
            <a:r>
              <a:rPr lang="en-US" sz="3200" dirty="0">
                <a:latin typeface=".VnTime" pitchFamily="34" charset="0"/>
              </a:rPr>
              <a:t> </a:t>
            </a:r>
            <a:r>
              <a:rPr lang="en-US" sz="3200" dirty="0" err="1">
                <a:latin typeface=".VnTime" pitchFamily="34" charset="0"/>
              </a:rPr>
              <a:t>rÌn</a:t>
            </a:r>
            <a:r>
              <a:rPr lang="en-US" sz="3200" dirty="0">
                <a:latin typeface=".VnTime" pitchFamily="34" charset="0"/>
              </a:rPr>
              <a:t> </a:t>
            </a:r>
            <a:r>
              <a:rPr lang="en-US" sz="3200" dirty="0" err="1">
                <a:latin typeface=".VnTime" pitchFamily="34" charset="0"/>
              </a:rPr>
              <a:t>luyÖn</a:t>
            </a:r>
            <a:r>
              <a:rPr lang="en-US" sz="3200" dirty="0">
                <a:latin typeface=".VnTime" pitchFamily="34" charset="0"/>
              </a:rPr>
              <a:t> ®¹o ®</a:t>
            </a:r>
            <a:r>
              <a:rPr lang="en-US" sz="3200" dirty="0" err="1">
                <a:latin typeface=".VnTime" pitchFamily="34" charset="0"/>
              </a:rPr>
              <a:t>øc</a:t>
            </a:r>
            <a:r>
              <a:rPr lang="en-US" sz="3200" dirty="0">
                <a:latin typeface=".VnTime" pitchFamily="34" charset="0"/>
              </a:rPr>
              <a:t> ®Ó </a:t>
            </a:r>
            <a:r>
              <a:rPr lang="en-US" sz="3200" dirty="0" err="1">
                <a:latin typeface=".VnTime" pitchFamily="34" charset="0"/>
              </a:rPr>
              <a:t>gãp</a:t>
            </a:r>
            <a:r>
              <a:rPr lang="en-US" sz="3200" dirty="0">
                <a:latin typeface=".VnTime" pitchFamily="34" charset="0"/>
              </a:rPr>
              <a:t> </a:t>
            </a:r>
            <a:r>
              <a:rPr lang="en-US" sz="3200" dirty="0" err="1">
                <a:latin typeface=".VnTime" pitchFamily="34" charset="0"/>
              </a:rPr>
              <a:t>phÇn</a:t>
            </a:r>
            <a:r>
              <a:rPr lang="en-US" sz="3200" dirty="0">
                <a:latin typeface=".VnTime" pitchFamily="34" charset="0"/>
              </a:rPr>
              <a:t> </a:t>
            </a:r>
            <a:r>
              <a:rPr lang="en-US" sz="3200" dirty="0" err="1">
                <a:latin typeface=".VnTime" pitchFamily="34" charset="0"/>
              </a:rPr>
              <a:t>x©y</a:t>
            </a:r>
            <a:r>
              <a:rPr lang="en-US" sz="3200" dirty="0">
                <a:latin typeface=".VnTime" pitchFamily="34" charset="0"/>
              </a:rPr>
              <a:t> </a:t>
            </a:r>
            <a:r>
              <a:rPr lang="en-US" sz="3200" dirty="0" err="1">
                <a:latin typeface=".VnTime" pitchFamily="34" charset="0"/>
              </a:rPr>
              <a:t>dùng</a:t>
            </a:r>
            <a:r>
              <a:rPr lang="en-US" sz="3200" dirty="0">
                <a:latin typeface=".VnTime" pitchFamily="34" charset="0"/>
              </a:rPr>
              <a:t> ®</a:t>
            </a:r>
            <a:r>
              <a:rPr lang="en-US" sz="3200" dirty="0" err="1">
                <a:latin typeface=".VnTime" pitchFamily="34" charset="0"/>
              </a:rPr>
              <a:t>Êt</a:t>
            </a:r>
            <a:r>
              <a:rPr lang="en-US" sz="3200" dirty="0">
                <a:latin typeface=".VnTime" pitchFamily="34" charset="0"/>
              </a:rPr>
              <a:t> </a:t>
            </a:r>
            <a:r>
              <a:rPr lang="en-US" sz="3200" dirty="0" err="1">
                <a:latin typeface=".VnTime" pitchFamily="34" charset="0"/>
              </a:rPr>
              <a:t>n­íc</a:t>
            </a:r>
            <a:r>
              <a:rPr lang="en-US" sz="3200" dirty="0">
                <a:latin typeface=".VnTime" pitchFamily="34" charset="0"/>
              </a:rPr>
              <a:t> </a:t>
            </a:r>
            <a:r>
              <a:rPr lang="en-US" sz="3200" dirty="0" err="1">
                <a:latin typeface=".VnTime" pitchFamily="34" charset="0"/>
              </a:rPr>
              <a:t>ngµy</a:t>
            </a:r>
            <a:r>
              <a:rPr lang="en-US" sz="3200" dirty="0">
                <a:latin typeface=".VnTime" pitchFamily="34" charset="0"/>
              </a:rPr>
              <a:t> </a:t>
            </a:r>
            <a:r>
              <a:rPr lang="en-US" sz="3200" dirty="0" err="1">
                <a:latin typeface=".VnTime" pitchFamily="34" charset="0"/>
              </a:rPr>
              <a:t>cµng</a:t>
            </a:r>
            <a:r>
              <a:rPr lang="en-US" sz="3200" dirty="0">
                <a:latin typeface=".VnTime" pitchFamily="34" charset="0"/>
              </a:rPr>
              <a:t> </a:t>
            </a:r>
            <a:r>
              <a:rPr lang="en-US" sz="3200" dirty="0" err="1">
                <a:latin typeface=".VnTime" pitchFamily="34" charset="0"/>
              </a:rPr>
              <a:t>giµu</a:t>
            </a:r>
            <a:r>
              <a:rPr lang="en-US" sz="3200" dirty="0">
                <a:latin typeface=".VnTime" pitchFamily="34" charset="0"/>
              </a:rPr>
              <a:t> m¹nh.</a:t>
            </a:r>
          </a:p>
          <a:p>
            <a:pPr>
              <a:spcBef>
                <a:spcPct val="50000"/>
              </a:spcBef>
              <a:buFontTx/>
              <a:buChar char="•"/>
            </a:pPr>
            <a:endParaRPr lang="en-US" sz="3200" dirty="0">
              <a:latin typeface=".VnTime" pitchFamily="34" charset="0"/>
            </a:endParaRPr>
          </a:p>
        </p:txBody>
      </p:sp>
      <p:sp>
        <p:nvSpPr>
          <p:cNvPr id="8" name="TextBox 1"/>
          <p:cNvSpPr txBox="1">
            <a:spLocks noChangeArrowheads="1"/>
          </p:cNvSpPr>
          <p:nvPr/>
        </p:nvSpPr>
        <p:spPr bwMode="auto">
          <a:xfrm>
            <a:off x="152400" y="16741"/>
            <a:ext cx="288131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charset="0"/>
                <a:cs typeface="Arial" charset="0"/>
              </a:defRPr>
            </a:lvl1pPr>
            <a:lvl2pPr>
              <a:defRPr sz="2700">
                <a:solidFill>
                  <a:schemeClr val="tx1"/>
                </a:solidFill>
                <a:latin typeface="Arial" charset="0"/>
                <a:cs typeface="Arial" charset="0"/>
              </a:defRPr>
            </a:lvl2pPr>
            <a:lvl3pPr>
              <a:defRPr sz="23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r>
              <a:rPr lang="en-US" altLang="en-US" sz="3600" b="1" dirty="0">
                <a:solidFill>
                  <a:srgbClr val="C00000"/>
                </a:solidFill>
                <a:latin typeface="Times New Roman" pitchFamily="18" charset="0"/>
                <a:cs typeface="Times New Roman" pitchFamily="18" charset="0"/>
              </a:rPr>
              <a:t>IV. </a:t>
            </a:r>
            <a:r>
              <a:rPr lang="en-US" altLang="en-US" sz="3600" b="1" dirty="0" err="1">
                <a:solidFill>
                  <a:srgbClr val="C00000"/>
                </a:solidFill>
                <a:latin typeface="Times New Roman" pitchFamily="18" charset="0"/>
                <a:cs typeface="Times New Roman" pitchFamily="18" charset="0"/>
              </a:rPr>
              <a:t>Luyện</a:t>
            </a:r>
            <a:r>
              <a:rPr lang="en-US" altLang="en-US" sz="3600" b="1" dirty="0">
                <a:solidFill>
                  <a:srgbClr val="C00000"/>
                </a:solidFill>
                <a:latin typeface="Times New Roman" pitchFamily="18" charset="0"/>
                <a:cs typeface="Times New Roman" pitchFamily="18" charset="0"/>
              </a:rPr>
              <a:t> </a:t>
            </a:r>
            <a:r>
              <a:rPr lang="en-US" altLang="en-US" sz="3600" b="1" dirty="0" err="1">
                <a:solidFill>
                  <a:srgbClr val="C00000"/>
                </a:solidFill>
                <a:latin typeface="Times New Roman" pitchFamily="18" charset="0"/>
                <a:cs typeface="Times New Roman" pitchFamily="18" charset="0"/>
              </a:rPr>
              <a:t>tập</a:t>
            </a:r>
            <a:endParaRPr lang="en-US" altLang="en-US" sz="3600" b="1"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39461793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8134"/>
                                        </p:tgtEl>
                                        <p:attrNameLst>
                                          <p:attrName>style.visibility</p:attrName>
                                        </p:attrNameLst>
                                      </p:cBhvr>
                                      <p:to>
                                        <p:strVal val="visible"/>
                                      </p:to>
                                    </p:set>
                                    <p:anim calcmode="lin" valueType="num">
                                      <p:cBhvr>
                                        <p:cTn id="7" dur="500" fill="hold"/>
                                        <p:tgtEl>
                                          <p:spTgt spid="48134"/>
                                        </p:tgtEl>
                                        <p:attrNameLst>
                                          <p:attrName>ppt_w</p:attrName>
                                        </p:attrNameLst>
                                      </p:cBhvr>
                                      <p:tavLst>
                                        <p:tav tm="0">
                                          <p:val>
                                            <p:fltVal val="0"/>
                                          </p:val>
                                        </p:tav>
                                        <p:tav tm="100000">
                                          <p:val>
                                            <p:strVal val="#ppt_w"/>
                                          </p:val>
                                        </p:tav>
                                      </p:tavLst>
                                    </p:anim>
                                    <p:anim calcmode="lin" valueType="num">
                                      <p:cBhvr>
                                        <p:cTn id="8" dur="500" fill="hold"/>
                                        <p:tgtEl>
                                          <p:spTgt spid="48134"/>
                                        </p:tgtEl>
                                        <p:attrNameLst>
                                          <p:attrName>ppt_h</p:attrName>
                                        </p:attrNameLst>
                                      </p:cBhvr>
                                      <p:tavLst>
                                        <p:tav tm="0">
                                          <p:val>
                                            <p:fltVal val="0"/>
                                          </p:val>
                                        </p:tav>
                                        <p:tav tm="100000">
                                          <p:val>
                                            <p:strVal val="#ppt_h"/>
                                          </p:val>
                                        </p:tav>
                                      </p:tavLst>
                                    </p:anim>
                                    <p:animEffect transition="in" filter="fade">
                                      <p:cBhvr>
                                        <p:cTn id="9" dur="500"/>
                                        <p:tgtEl>
                                          <p:spTgt spid="4813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35" presetClass="entr" presetSubtype="0" fill="hold" grpId="0" nodeType="clickEffect">
                                  <p:stCondLst>
                                    <p:cond delay="0"/>
                                  </p:stCondLst>
                                  <p:childTnLst>
                                    <p:set>
                                      <p:cBhvr>
                                        <p:cTn id="13" dur="1" fill="hold">
                                          <p:stCondLst>
                                            <p:cond delay="0"/>
                                          </p:stCondLst>
                                        </p:cTn>
                                        <p:tgtEl>
                                          <p:spTgt spid="48135"/>
                                        </p:tgtEl>
                                        <p:attrNameLst>
                                          <p:attrName>style.visibility</p:attrName>
                                        </p:attrNameLst>
                                      </p:cBhvr>
                                      <p:to>
                                        <p:strVal val="visible"/>
                                      </p:to>
                                    </p:set>
                                    <p:animEffect transition="in" filter="fade">
                                      <p:cBhvr>
                                        <p:cTn id="14" dur="2000"/>
                                        <p:tgtEl>
                                          <p:spTgt spid="48135"/>
                                        </p:tgtEl>
                                      </p:cBhvr>
                                    </p:animEffect>
                                    <p:anim calcmode="lin" valueType="num">
                                      <p:cBhvr>
                                        <p:cTn id="15" dur="2000" fill="hold"/>
                                        <p:tgtEl>
                                          <p:spTgt spid="48135"/>
                                        </p:tgtEl>
                                        <p:attrNameLst>
                                          <p:attrName>style.rotation</p:attrName>
                                        </p:attrNameLst>
                                      </p:cBhvr>
                                      <p:tavLst>
                                        <p:tav tm="0">
                                          <p:val>
                                            <p:fltVal val="720"/>
                                          </p:val>
                                        </p:tav>
                                        <p:tav tm="100000">
                                          <p:val>
                                            <p:fltVal val="0"/>
                                          </p:val>
                                        </p:tav>
                                      </p:tavLst>
                                    </p:anim>
                                    <p:anim calcmode="lin" valueType="num">
                                      <p:cBhvr>
                                        <p:cTn id="16" dur="2000" fill="hold"/>
                                        <p:tgtEl>
                                          <p:spTgt spid="48135"/>
                                        </p:tgtEl>
                                        <p:attrNameLst>
                                          <p:attrName>ppt_h</p:attrName>
                                        </p:attrNameLst>
                                      </p:cBhvr>
                                      <p:tavLst>
                                        <p:tav tm="0">
                                          <p:val>
                                            <p:fltVal val="0"/>
                                          </p:val>
                                        </p:tav>
                                        <p:tav tm="100000">
                                          <p:val>
                                            <p:strVal val="#ppt_h"/>
                                          </p:val>
                                        </p:tav>
                                      </p:tavLst>
                                    </p:anim>
                                    <p:anim calcmode="lin" valueType="num">
                                      <p:cBhvr>
                                        <p:cTn id="17" dur="2000" fill="hold"/>
                                        <p:tgtEl>
                                          <p:spTgt spid="48135"/>
                                        </p:tgtEl>
                                        <p:attrNameLst>
                                          <p:attrName>ppt_w</p:attrName>
                                        </p:attrNameLst>
                                      </p:cBhvr>
                                      <p:tavLst>
                                        <p:tav tm="0">
                                          <p:val>
                                            <p:fltVal val="0"/>
                                          </p:val>
                                        </p:tav>
                                        <p:tav tm="100000">
                                          <p:val>
                                            <p:strVal val="#ppt_w"/>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55" presetClass="entr" presetSubtype="0" fill="hold" grpId="0" nodeType="clickEffect">
                                  <p:stCondLst>
                                    <p:cond delay="0"/>
                                  </p:stCondLst>
                                  <p:childTnLst>
                                    <p:set>
                                      <p:cBhvr>
                                        <p:cTn id="21" dur="1" fill="hold">
                                          <p:stCondLst>
                                            <p:cond delay="0"/>
                                          </p:stCondLst>
                                        </p:cTn>
                                        <p:tgtEl>
                                          <p:spTgt spid="48136"/>
                                        </p:tgtEl>
                                        <p:attrNameLst>
                                          <p:attrName>style.visibility</p:attrName>
                                        </p:attrNameLst>
                                      </p:cBhvr>
                                      <p:to>
                                        <p:strVal val="visible"/>
                                      </p:to>
                                    </p:set>
                                    <p:anim calcmode="lin" valueType="num">
                                      <p:cBhvr>
                                        <p:cTn id="22" dur="1000" fill="hold"/>
                                        <p:tgtEl>
                                          <p:spTgt spid="48136"/>
                                        </p:tgtEl>
                                        <p:attrNameLst>
                                          <p:attrName>ppt_w</p:attrName>
                                        </p:attrNameLst>
                                      </p:cBhvr>
                                      <p:tavLst>
                                        <p:tav tm="0">
                                          <p:val>
                                            <p:strVal val="#ppt_w*0.70"/>
                                          </p:val>
                                        </p:tav>
                                        <p:tav tm="100000">
                                          <p:val>
                                            <p:strVal val="#ppt_w"/>
                                          </p:val>
                                        </p:tav>
                                      </p:tavLst>
                                    </p:anim>
                                    <p:anim calcmode="lin" valueType="num">
                                      <p:cBhvr>
                                        <p:cTn id="23" dur="1000" fill="hold"/>
                                        <p:tgtEl>
                                          <p:spTgt spid="48136"/>
                                        </p:tgtEl>
                                        <p:attrNameLst>
                                          <p:attrName>ppt_h</p:attrName>
                                        </p:attrNameLst>
                                      </p:cBhvr>
                                      <p:tavLst>
                                        <p:tav tm="0">
                                          <p:val>
                                            <p:strVal val="#ppt_h"/>
                                          </p:val>
                                        </p:tav>
                                        <p:tav tm="100000">
                                          <p:val>
                                            <p:strVal val="#ppt_h"/>
                                          </p:val>
                                        </p:tav>
                                      </p:tavLst>
                                    </p:anim>
                                    <p:animEffect transition="in" filter="fade">
                                      <p:cBhvr>
                                        <p:cTn id="24" dur="1000"/>
                                        <p:tgtEl>
                                          <p:spTgt spid="48136"/>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48" presetClass="entr" presetSubtype="0" accel="50000" fill="hold" grpId="0" nodeType="clickEffect">
                                  <p:stCondLst>
                                    <p:cond delay="0"/>
                                  </p:stCondLst>
                                  <p:childTnLst>
                                    <p:set>
                                      <p:cBhvr>
                                        <p:cTn id="28" dur="1" fill="hold">
                                          <p:stCondLst>
                                            <p:cond delay="0"/>
                                          </p:stCondLst>
                                        </p:cTn>
                                        <p:tgtEl>
                                          <p:spTgt spid="48137"/>
                                        </p:tgtEl>
                                        <p:attrNameLst>
                                          <p:attrName>style.visibility</p:attrName>
                                        </p:attrNameLst>
                                      </p:cBhvr>
                                      <p:to>
                                        <p:strVal val="visible"/>
                                      </p:to>
                                    </p:set>
                                    <p:anim calcmode="lin" valueType="num">
                                      <p:cBhvr>
                                        <p:cTn id="29" dur="1000" fill="hold"/>
                                        <p:tgtEl>
                                          <p:spTgt spid="48137"/>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0" dur="1000" fill="hold"/>
                                        <p:tgtEl>
                                          <p:spTgt spid="48137"/>
                                        </p:tgtEl>
                                        <p:attrNameLst>
                                          <p:attrName>ppt_x</p:attrName>
                                        </p:attrNameLst>
                                      </p:cBhvr>
                                      <p:tavLst>
                                        <p:tav tm="0">
                                          <p:val>
                                            <p:fltVal val="-1"/>
                                          </p:val>
                                        </p:tav>
                                        <p:tav tm="50000">
                                          <p:val>
                                            <p:fltVal val="0.95"/>
                                          </p:val>
                                        </p:tav>
                                        <p:tav tm="100000">
                                          <p:val>
                                            <p:strVal val="#ppt_x"/>
                                          </p:val>
                                        </p:tav>
                                      </p:tavLst>
                                    </p:anim>
                                    <p:anim calcmode="lin" valueType="num">
                                      <p:cBhvr>
                                        <p:cTn id="31" dur="1000" fill="hold"/>
                                        <p:tgtEl>
                                          <p:spTgt spid="48137"/>
                                        </p:tgtEl>
                                        <p:attrNameLst>
                                          <p:attrName>ppt_y</p:attrName>
                                        </p:attrNameLst>
                                      </p:cBhvr>
                                      <p:tavLst>
                                        <p:tav tm="0">
                                          <p:val>
                                            <p:strVal val="#ppt_y"/>
                                          </p:val>
                                        </p:tav>
                                        <p:tav tm="100000">
                                          <p:val>
                                            <p:strVal val="#ppt_y"/>
                                          </p:val>
                                        </p:tav>
                                      </p:tavLst>
                                    </p:anim>
                                    <p:animEffect transition="in" filter="fade">
                                      <p:cBhvr>
                                        <p:cTn id="32" dur="1000"/>
                                        <p:tgtEl>
                                          <p:spTgt spid="48137"/>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1000"/>
                                        <p:tgtEl>
                                          <p:spTgt spid="8"/>
                                        </p:tgtEl>
                                      </p:cBhvr>
                                    </p:animEffect>
                                    <p:anim calcmode="lin" valueType="num">
                                      <p:cBhvr>
                                        <p:cTn id="38" dur="1000" fill="hold"/>
                                        <p:tgtEl>
                                          <p:spTgt spid="8"/>
                                        </p:tgtEl>
                                        <p:attrNameLst>
                                          <p:attrName>ppt_x</p:attrName>
                                        </p:attrNameLst>
                                      </p:cBhvr>
                                      <p:tavLst>
                                        <p:tav tm="0">
                                          <p:val>
                                            <p:strVal val="#ppt_x"/>
                                          </p:val>
                                        </p:tav>
                                        <p:tav tm="100000">
                                          <p:val>
                                            <p:strVal val="#ppt_x"/>
                                          </p:val>
                                        </p:tav>
                                      </p:tavLst>
                                    </p:anim>
                                    <p:anim calcmode="lin" valueType="num">
                                      <p:cBhvr>
                                        <p:cTn id="3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4" grpId="0"/>
      <p:bldP spid="48135" grpId="0"/>
      <p:bldP spid="48136" grpId="0"/>
      <p:bldP spid="48137" grpId="0"/>
      <p:bldP spid="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0" y="0"/>
            <a:ext cx="3809999" cy="646331"/>
          </a:xfrm>
          <a:prstGeom prst="rect">
            <a:avLst/>
          </a:prstGeom>
          <a:noFill/>
        </p:spPr>
        <p:txBody>
          <a:bodyPr>
            <a:spAutoFit/>
          </a:bodyPr>
          <a:lstStyle/>
          <a:p>
            <a:pPr algn="ctr" eaLnBrk="1" hangingPunct="1">
              <a:defRPr/>
            </a:pPr>
            <a:r>
              <a:rPr lang="en-US"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ĐỒNG CHÍ</a:t>
            </a:r>
          </a:p>
        </p:txBody>
      </p:sp>
      <p:sp>
        <p:nvSpPr>
          <p:cNvPr id="31749" name="TextBox 6"/>
          <p:cNvSpPr txBox="1">
            <a:spLocks noChangeArrowheads="1"/>
          </p:cNvSpPr>
          <p:nvPr/>
        </p:nvSpPr>
        <p:spPr bwMode="auto">
          <a:xfrm>
            <a:off x="5181600" y="457200"/>
            <a:ext cx="20574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r>
              <a:rPr lang="en-US" altLang="en-US" sz="2600" b="1">
                <a:solidFill>
                  <a:srgbClr val="006600"/>
                </a:solidFill>
                <a:latin typeface="Times New Roman" pitchFamily="18" charset="0"/>
                <a:cs typeface="Times New Roman" pitchFamily="18" charset="0"/>
              </a:rPr>
              <a:t>Chính Hữu</a:t>
            </a:r>
          </a:p>
        </p:txBody>
      </p:sp>
      <p:pic>
        <p:nvPicPr>
          <p:cNvPr id="44" name="Picture 2" descr="12-CDchinhhu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73400" y="755650"/>
            <a:ext cx="781050" cy="120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3" descr="Cov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08313" y="5984875"/>
            <a:ext cx="1509712"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4" descr="Cove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09900" y="5387975"/>
            <a:ext cx="1858963"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5" descr="Cove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14400" y="3754438"/>
            <a:ext cx="2435225" cy="255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6" descr="Cove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37325" y="5192713"/>
            <a:ext cx="194151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7" descr="Cove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451600" y="4852988"/>
            <a:ext cx="201295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Picture 8" descr="Cove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183063" y="4073525"/>
            <a:ext cx="2455862" cy="126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Picture 9" descr="Cove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545263" y="4133850"/>
            <a:ext cx="2598737"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Picture 10" descr="Cove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472238" y="3724275"/>
            <a:ext cx="2435225" cy="62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11" descr="Cove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200525" y="3917950"/>
            <a:ext cx="2497138"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 name="Picture 12" descr="Cove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524625" y="2881313"/>
            <a:ext cx="2455863" cy="84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Picture 13" descr="Cove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524625" y="2809875"/>
            <a:ext cx="2435225"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 name="Picture 14" descr="Cove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438900" y="2203450"/>
            <a:ext cx="2640013" cy="85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 name="Picture 15" descr="Cove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138613" y="2701925"/>
            <a:ext cx="2547937" cy="145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 name="Picture 16" descr="Cove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920750" y="3392488"/>
            <a:ext cx="3554413" cy="110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 name="Picture 17" descr="Cove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5053013" y="2174875"/>
            <a:ext cx="1346200"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Picture 18" descr="Cove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4938713" y="1455738"/>
            <a:ext cx="27019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 name="Picture 19" descr="Cove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3716338" y="1763713"/>
            <a:ext cx="1468437"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 name="Picture 20" descr="Cove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3525838" y="860425"/>
            <a:ext cx="3565525" cy="123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 name="Picture 21" descr="Cove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722313" y="1654175"/>
            <a:ext cx="3297237"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23"/>
          <p:cNvGrpSpPr>
            <a:grpSpLocks/>
          </p:cNvGrpSpPr>
          <p:nvPr/>
        </p:nvGrpSpPr>
        <p:grpSpPr bwMode="auto">
          <a:xfrm>
            <a:off x="7564438" y="1012825"/>
            <a:ext cx="838200" cy="1066800"/>
            <a:chOff x="1584" y="2296"/>
            <a:chExt cx="1144" cy="1832"/>
          </a:xfrm>
        </p:grpSpPr>
        <p:sp>
          <p:nvSpPr>
            <p:cNvPr id="31775" name="Rectangle 24"/>
            <p:cNvSpPr>
              <a:spLocks noChangeArrowheads="1"/>
            </p:cNvSpPr>
            <p:nvPr/>
          </p:nvSpPr>
          <p:spPr bwMode="auto">
            <a:xfrm>
              <a:off x="1584" y="2352"/>
              <a:ext cx="1104" cy="1776"/>
            </a:xfrm>
            <a:prstGeom prst="rect">
              <a:avLst/>
            </a:prstGeom>
            <a:solidFill>
              <a:schemeClr val="accent1"/>
            </a:solidFill>
            <a:ln w="9525">
              <a:miter lim="800000"/>
              <a:headEnd/>
              <a:tailEnd/>
            </a:ln>
            <a:scene3d>
              <a:camera prst="legacyObliqueTopRight"/>
              <a:lightRig rig="legacyFlat3" dir="b"/>
            </a:scene3d>
            <a:sp3d extrusionH="227000" prstMaterial="legacyMatte">
              <a:bevelT w="13500" h="13500" prst="angle"/>
              <a:bevelB w="13500" h="13500" prst="angle"/>
              <a:extrusionClr>
                <a:schemeClr val="accent1"/>
              </a:extrusionClr>
            </a:sp3d>
          </p:spPr>
          <p:txBody>
            <a:bodyPr wrap="none" anchor="ctr">
              <a:flatTx/>
            </a:bodyPr>
            <a:lstStyle/>
            <a:p>
              <a:pPr eaLnBrk="1" hangingPunct="1"/>
              <a:endParaRPr lang="en-US" altLang="en-US"/>
            </a:p>
          </p:txBody>
        </p:sp>
        <p:pic>
          <p:nvPicPr>
            <p:cNvPr id="31776" name="Picture 25" descr="tap tho dau sung trang treo"/>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1584" y="2352"/>
              <a:ext cx="1104" cy="1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1777" name="Group 26"/>
            <p:cNvGrpSpPr>
              <a:grpSpLocks/>
            </p:cNvGrpSpPr>
            <p:nvPr/>
          </p:nvGrpSpPr>
          <p:grpSpPr bwMode="auto">
            <a:xfrm>
              <a:off x="1584" y="2296"/>
              <a:ext cx="1144" cy="56"/>
              <a:chOff x="1584" y="2296"/>
              <a:chExt cx="1144" cy="56"/>
            </a:xfrm>
          </p:grpSpPr>
          <p:sp>
            <p:nvSpPr>
              <p:cNvPr id="31781" name="Line 27"/>
              <p:cNvSpPr>
                <a:spLocks noChangeShapeType="1"/>
              </p:cNvSpPr>
              <p:nvPr/>
            </p:nvSpPr>
            <p:spPr bwMode="auto">
              <a:xfrm>
                <a:off x="1584" y="2352"/>
                <a:ext cx="110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82" name="Line 28"/>
              <p:cNvSpPr>
                <a:spLocks noChangeShapeType="1"/>
              </p:cNvSpPr>
              <p:nvPr/>
            </p:nvSpPr>
            <p:spPr bwMode="auto">
              <a:xfrm>
                <a:off x="1600" y="2336"/>
                <a:ext cx="110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83" name="Line 29"/>
              <p:cNvSpPr>
                <a:spLocks noChangeShapeType="1"/>
              </p:cNvSpPr>
              <p:nvPr/>
            </p:nvSpPr>
            <p:spPr bwMode="auto">
              <a:xfrm>
                <a:off x="1608" y="2320"/>
                <a:ext cx="110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84" name="Line 30"/>
              <p:cNvSpPr>
                <a:spLocks noChangeShapeType="1"/>
              </p:cNvSpPr>
              <p:nvPr/>
            </p:nvSpPr>
            <p:spPr bwMode="auto">
              <a:xfrm>
                <a:off x="1624" y="2296"/>
                <a:ext cx="110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1778" name="Line 31"/>
            <p:cNvSpPr>
              <a:spLocks noChangeShapeType="1"/>
            </p:cNvSpPr>
            <p:nvPr/>
          </p:nvSpPr>
          <p:spPr bwMode="auto">
            <a:xfrm>
              <a:off x="2688" y="2352"/>
              <a:ext cx="0" cy="17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79" name="Line 32"/>
            <p:cNvSpPr>
              <a:spLocks noChangeShapeType="1"/>
            </p:cNvSpPr>
            <p:nvPr/>
          </p:nvSpPr>
          <p:spPr bwMode="auto">
            <a:xfrm>
              <a:off x="2704" y="2328"/>
              <a:ext cx="0" cy="17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80" name="Line 33"/>
            <p:cNvSpPr>
              <a:spLocks noChangeShapeType="1"/>
            </p:cNvSpPr>
            <p:nvPr/>
          </p:nvSpPr>
          <p:spPr bwMode="auto">
            <a:xfrm>
              <a:off x="2720" y="2312"/>
              <a:ext cx="0" cy="17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76" name="Text Box 35"/>
          <p:cNvSpPr txBox="1">
            <a:spLocks noChangeArrowheads="1"/>
          </p:cNvSpPr>
          <p:nvPr/>
        </p:nvSpPr>
        <p:spPr bwMode="auto">
          <a:xfrm>
            <a:off x="4808538" y="5767388"/>
            <a:ext cx="1873250" cy="523875"/>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spcBef>
                <a:spcPct val="50000"/>
              </a:spcBef>
            </a:pPr>
            <a:r>
              <a:rPr lang="en-US" altLang="en-US" sz="1400">
                <a:latin typeface="Times New Roman" pitchFamily="18" charset="0"/>
              </a:rPr>
              <a:t>Hình ảnh, ngôn ngữ chân thực, giản dị</a:t>
            </a:r>
          </a:p>
        </p:txBody>
      </p:sp>
      <p:sp>
        <p:nvSpPr>
          <p:cNvPr id="31772" name="Text Box 36"/>
          <p:cNvSpPr txBox="1">
            <a:spLocks noChangeArrowheads="1"/>
          </p:cNvSpPr>
          <p:nvPr/>
        </p:nvSpPr>
        <p:spPr bwMode="auto">
          <a:xfrm>
            <a:off x="4376738" y="6488113"/>
            <a:ext cx="26638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spcBef>
                <a:spcPct val="50000"/>
              </a:spcBef>
            </a:pPr>
            <a:endParaRPr lang="en-US" altLang="en-US" sz="1800">
              <a:latin typeface="Arial" charset="0"/>
            </a:endParaRPr>
          </a:p>
        </p:txBody>
      </p:sp>
      <p:sp>
        <p:nvSpPr>
          <p:cNvPr id="78" name="Text Box 37"/>
          <p:cNvSpPr txBox="1">
            <a:spLocks noChangeArrowheads="1"/>
          </p:cNvSpPr>
          <p:nvPr/>
        </p:nvSpPr>
        <p:spPr bwMode="auto">
          <a:xfrm>
            <a:off x="4376738" y="6488113"/>
            <a:ext cx="2520950" cy="307975"/>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r>
              <a:rPr lang="en-US" altLang="en-US" sz="1400">
                <a:latin typeface="Times New Roman" pitchFamily="18" charset="0"/>
              </a:rPr>
              <a:t>Tình đồng chí keo sơn, gắn bó</a:t>
            </a:r>
          </a:p>
        </p:txBody>
      </p:sp>
      <p:pic>
        <p:nvPicPr>
          <p:cNvPr id="31774" name="Picture 3"/>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152400" y="3276600"/>
            <a:ext cx="1790700"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48764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62"/>
                                        </p:tgtEl>
                                        <p:attrNameLst>
                                          <p:attrName>style.visibility</p:attrName>
                                        </p:attrNameLst>
                                      </p:cBhvr>
                                      <p:to>
                                        <p:strVal val="visible"/>
                                      </p:to>
                                    </p:set>
                                    <p:animEffect transition="in" filter="wipe(left)">
                                      <p:cBhvr>
                                        <p:cTn id="12" dur="500"/>
                                        <p:tgtEl>
                                          <p:spTgt spid="62"/>
                                        </p:tgtEl>
                                      </p:cBhvr>
                                    </p:animEffect>
                                  </p:childTnLst>
                                </p:cTn>
                              </p:par>
                              <p:par>
                                <p:cTn id="13" presetID="8" presetClass="entr" presetSubtype="16" fill="hold" nodeType="with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diamond(in)">
                                      <p:cBhvr>
                                        <p:cTn id="15" dur="1000"/>
                                        <p:tgtEl>
                                          <p:spTgt spid="4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nodeType="clickEffect">
                                  <p:stCondLst>
                                    <p:cond delay="0"/>
                                  </p:stCondLst>
                                  <p:childTnLst>
                                    <p:set>
                                      <p:cBhvr>
                                        <p:cTn id="19" dur="1" fill="hold">
                                          <p:stCondLst>
                                            <p:cond delay="0"/>
                                          </p:stCondLst>
                                        </p:cTn>
                                        <p:tgtEl>
                                          <p:spTgt spid="61"/>
                                        </p:tgtEl>
                                        <p:attrNameLst>
                                          <p:attrName>style.visibility</p:attrName>
                                        </p:attrNameLst>
                                      </p:cBhvr>
                                      <p:to>
                                        <p:strVal val="visible"/>
                                      </p:to>
                                    </p:set>
                                    <p:animEffect transition="in" filter="wipe(left)">
                                      <p:cBhvr>
                                        <p:cTn id="20" dur="500"/>
                                        <p:tgtEl>
                                          <p:spTgt spid="61"/>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nodeType="click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wipe(left)">
                                      <p:cBhvr>
                                        <p:cTn id="25" dur="500"/>
                                        <p:tgtEl>
                                          <p:spTgt spid="60"/>
                                        </p:tgtEl>
                                      </p:cBhvr>
                                    </p:animEffect>
                                  </p:childTnLst>
                                </p:cTn>
                              </p:par>
                              <p:par>
                                <p:cTn id="26" presetID="21" presetClass="entr" presetSubtype="4" fill="hold" nodeType="with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heel(4)">
                                      <p:cBhvr>
                                        <p:cTn id="28" dur="2000"/>
                                        <p:tgtEl>
                                          <p:spTgt spid="2"/>
                                        </p:tgtEl>
                                      </p:cBhvr>
                                    </p:animEffect>
                                  </p:childTnLst>
                                  <p:subTnLst>
                                    <p:audio>
                                      <p:cMediaNode>
                                        <p:cTn display="0" masterRel="sameClick">
                                          <p:stCondLst>
                                            <p:cond evt="begin" delay="0">
                                              <p:tn val="26"/>
                                            </p:cond>
                                          </p:stCondLst>
                                          <p:endCondLst>
                                            <p:cond evt="onStopAudio" delay="0">
                                              <p:tgtEl>
                                                <p:sldTgt/>
                                              </p:tgtEl>
                                            </p:cond>
                                          </p:endCondLst>
                                        </p:cTn>
                                        <p:tgtEl>
                                          <p:sndTgt r:embed="rId2" name="click.wav"/>
                                        </p:tgtEl>
                                      </p:cMediaNode>
                                    </p:audio>
                                  </p:sub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8" fill="hold" nodeType="click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left)">
                                      <p:cBhvr>
                                        <p:cTn id="33" dur="500"/>
                                        <p:tgtEl>
                                          <p:spTgt spid="59"/>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8" fill="hold" nodeType="clickEffect">
                                  <p:stCondLst>
                                    <p:cond delay="0"/>
                                  </p:stCondLst>
                                  <p:childTnLst>
                                    <p:set>
                                      <p:cBhvr>
                                        <p:cTn id="37" dur="1" fill="hold">
                                          <p:stCondLst>
                                            <p:cond delay="0"/>
                                          </p:stCondLst>
                                        </p:cTn>
                                        <p:tgtEl>
                                          <p:spTgt spid="58"/>
                                        </p:tgtEl>
                                        <p:attrNameLst>
                                          <p:attrName>style.visibility</p:attrName>
                                        </p:attrNameLst>
                                      </p:cBhvr>
                                      <p:to>
                                        <p:strVal val="visible"/>
                                      </p:to>
                                    </p:set>
                                    <p:animEffect transition="in" filter="wipe(left)">
                                      <p:cBhvr>
                                        <p:cTn id="38" dur="500"/>
                                        <p:tgtEl>
                                          <p:spTgt spid="58"/>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8" fill="hold" nodeType="click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left)">
                                      <p:cBhvr>
                                        <p:cTn id="43" dur="500"/>
                                        <p:tgtEl>
                                          <p:spTgt spid="57"/>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2" presetClass="entr" presetSubtype="8" fill="hold" nodeType="clickEffect">
                                  <p:stCondLst>
                                    <p:cond delay="0"/>
                                  </p:stCondLst>
                                  <p:childTnLst>
                                    <p:set>
                                      <p:cBhvr>
                                        <p:cTn id="47" dur="1" fill="hold">
                                          <p:stCondLst>
                                            <p:cond delay="0"/>
                                          </p:stCondLst>
                                        </p:cTn>
                                        <p:tgtEl>
                                          <p:spTgt spid="56"/>
                                        </p:tgtEl>
                                        <p:attrNameLst>
                                          <p:attrName>style.visibility</p:attrName>
                                        </p:attrNameLst>
                                      </p:cBhvr>
                                      <p:to>
                                        <p:strVal val="visible"/>
                                      </p:to>
                                    </p:set>
                                    <p:animEffect transition="in" filter="wipe(left)">
                                      <p:cBhvr>
                                        <p:cTn id="48" dur="500"/>
                                        <p:tgtEl>
                                          <p:spTgt spid="56"/>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2" presetClass="entr" presetSubtype="8" fill="hold" nodeType="click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wipe(left)">
                                      <p:cBhvr>
                                        <p:cTn id="53" dur="500"/>
                                        <p:tgtEl>
                                          <p:spTgt spid="55"/>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22" presetClass="entr" presetSubtype="8" fill="hold" nodeType="clickEffect">
                                  <p:stCondLst>
                                    <p:cond delay="0"/>
                                  </p:stCondLst>
                                  <p:childTnLst>
                                    <p:set>
                                      <p:cBhvr>
                                        <p:cTn id="57" dur="1" fill="hold">
                                          <p:stCondLst>
                                            <p:cond delay="0"/>
                                          </p:stCondLst>
                                        </p:cTn>
                                        <p:tgtEl>
                                          <p:spTgt spid="54"/>
                                        </p:tgtEl>
                                        <p:attrNameLst>
                                          <p:attrName>style.visibility</p:attrName>
                                        </p:attrNameLst>
                                      </p:cBhvr>
                                      <p:to>
                                        <p:strVal val="visible"/>
                                      </p:to>
                                    </p:set>
                                    <p:animEffect transition="in" filter="wipe(left)">
                                      <p:cBhvr>
                                        <p:cTn id="58" dur="500"/>
                                        <p:tgtEl>
                                          <p:spTgt spid="54"/>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22" presetClass="entr" presetSubtype="8" fill="hold" nodeType="click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500"/>
                                        <p:tgtEl>
                                          <p:spTgt spid="53"/>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22" presetClass="entr" presetSubtype="8" fill="hold" nodeType="clickEffect">
                                  <p:stCondLst>
                                    <p:cond delay="0"/>
                                  </p:stCondLst>
                                  <p:childTnLst>
                                    <p:set>
                                      <p:cBhvr>
                                        <p:cTn id="67" dur="1" fill="hold">
                                          <p:stCondLst>
                                            <p:cond delay="0"/>
                                          </p:stCondLst>
                                        </p:cTn>
                                        <p:tgtEl>
                                          <p:spTgt spid="52"/>
                                        </p:tgtEl>
                                        <p:attrNameLst>
                                          <p:attrName>style.visibility</p:attrName>
                                        </p:attrNameLst>
                                      </p:cBhvr>
                                      <p:to>
                                        <p:strVal val="visible"/>
                                      </p:to>
                                    </p:set>
                                    <p:animEffect transition="in" filter="wipe(left)">
                                      <p:cBhvr>
                                        <p:cTn id="68" dur="500"/>
                                        <p:tgtEl>
                                          <p:spTgt spid="52"/>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22" presetClass="entr" presetSubtype="8" fill="hold" nodeType="click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wipe(left)">
                                      <p:cBhvr>
                                        <p:cTn id="73" dur="500"/>
                                        <p:tgtEl>
                                          <p:spTgt spid="51"/>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22" presetClass="entr" presetSubtype="8" fill="hold" nodeType="clickEffect">
                                  <p:stCondLst>
                                    <p:cond delay="0"/>
                                  </p:stCondLst>
                                  <p:childTnLst>
                                    <p:set>
                                      <p:cBhvr>
                                        <p:cTn id="77" dur="1" fill="hold">
                                          <p:stCondLst>
                                            <p:cond delay="0"/>
                                          </p:stCondLst>
                                        </p:cTn>
                                        <p:tgtEl>
                                          <p:spTgt spid="50"/>
                                        </p:tgtEl>
                                        <p:attrNameLst>
                                          <p:attrName>style.visibility</p:attrName>
                                        </p:attrNameLst>
                                      </p:cBhvr>
                                      <p:to>
                                        <p:strVal val="visible"/>
                                      </p:to>
                                    </p:set>
                                    <p:animEffect transition="in" filter="wipe(left)">
                                      <p:cBhvr>
                                        <p:cTn id="78" dur="500"/>
                                        <p:tgtEl>
                                          <p:spTgt spid="50"/>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22" presetClass="entr" presetSubtype="8" fill="hold" nodeType="clickEffect">
                                  <p:stCondLst>
                                    <p:cond delay="0"/>
                                  </p:stCondLst>
                                  <p:childTnLst>
                                    <p:set>
                                      <p:cBhvr>
                                        <p:cTn id="82" dur="1" fill="hold">
                                          <p:stCondLst>
                                            <p:cond delay="0"/>
                                          </p:stCondLst>
                                        </p:cTn>
                                        <p:tgtEl>
                                          <p:spTgt spid="49"/>
                                        </p:tgtEl>
                                        <p:attrNameLst>
                                          <p:attrName>style.visibility</p:attrName>
                                        </p:attrNameLst>
                                      </p:cBhvr>
                                      <p:to>
                                        <p:strVal val="visible"/>
                                      </p:to>
                                    </p:set>
                                    <p:animEffect transition="in" filter="wipe(left)">
                                      <p:cBhvr>
                                        <p:cTn id="83" dur="500"/>
                                        <p:tgtEl>
                                          <p:spTgt spid="49"/>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22" presetClass="entr" presetSubtype="8" fill="hold" nodeType="clickEffect">
                                  <p:stCondLst>
                                    <p:cond delay="0"/>
                                  </p:stCondLst>
                                  <p:childTnLst>
                                    <p:set>
                                      <p:cBhvr>
                                        <p:cTn id="87" dur="1" fill="hold">
                                          <p:stCondLst>
                                            <p:cond delay="0"/>
                                          </p:stCondLst>
                                        </p:cTn>
                                        <p:tgtEl>
                                          <p:spTgt spid="48"/>
                                        </p:tgtEl>
                                        <p:attrNameLst>
                                          <p:attrName>style.visibility</p:attrName>
                                        </p:attrNameLst>
                                      </p:cBhvr>
                                      <p:to>
                                        <p:strVal val="visible"/>
                                      </p:to>
                                    </p:set>
                                    <p:animEffect transition="in" filter="wipe(left)">
                                      <p:cBhvr>
                                        <p:cTn id="88" dur="500"/>
                                        <p:tgtEl>
                                          <p:spTgt spid="48"/>
                                        </p:tgtEl>
                                      </p:cBhvr>
                                    </p:animEffect>
                                  </p:childTnLst>
                                </p:cTn>
                              </p:par>
                            </p:childTnLst>
                          </p:cTn>
                        </p:par>
                      </p:childTnLst>
                    </p:cTn>
                  </p:par>
                  <p:par>
                    <p:cTn id="89" fill="hold" nodeType="clickPar">
                      <p:stCondLst>
                        <p:cond delay="indefinite"/>
                      </p:stCondLst>
                      <p:childTnLst>
                        <p:par>
                          <p:cTn id="90" fill="hold" nodeType="withGroup">
                            <p:stCondLst>
                              <p:cond delay="0"/>
                            </p:stCondLst>
                            <p:childTnLst>
                              <p:par>
                                <p:cTn id="91" presetID="22" presetClass="entr" presetSubtype="8" fill="hold" nodeType="clickEffect">
                                  <p:stCondLst>
                                    <p:cond delay="0"/>
                                  </p:stCondLst>
                                  <p:childTnLst>
                                    <p:set>
                                      <p:cBhvr>
                                        <p:cTn id="92" dur="1" fill="hold">
                                          <p:stCondLst>
                                            <p:cond delay="0"/>
                                          </p:stCondLst>
                                        </p:cTn>
                                        <p:tgtEl>
                                          <p:spTgt spid="47"/>
                                        </p:tgtEl>
                                        <p:attrNameLst>
                                          <p:attrName>style.visibility</p:attrName>
                                        </p:attrNameLst>
                                      </p:cBhvr>
                                      <p:to>
                                        <p:strVal val="visible"/>
                                      </p:to>
                                    </p:set>
                                    <p:animEffect transition="in" filter="wipe(left)">
                                      <p:cBhvr>
                                        <p:cTn id="93" dur="500"/>
                                        <p:tgtEl>
                                          <p:spTgt spid="47"/>
                                        </p:tgtEl>
                                      </p:cBhvr>
                                    </p:animEffect>
                                  </p:childTnLst>
                                </p:cTn>
                              </p:par>
                            </p:childTnLst>
                          </p:cTn>
                        </p:par>
                      </p:childTnLst>
                    </p:cTn>
                  </p:par>
                  <p:par>
                    <p:cTn id="94" fill="hold" nodeType="clickPar">
                      <p:stCondLst>
                        <p:cond delay="indefinite"/>
                      </p:stCondLst>
                      <p:childTnLst>
                        <p:par>
                          <p:cTn id="95" fill="hold" nodeType="withGroup">
                            <p:stCondLst>
                              <p:cond delay="0"/>
                            </p:stCondLst>
                            <p:childTnLst>
                              <p:par>
                                <p:cTn id="96" presetID="22" presetClass="entr" presetSubtype="8" fill="hold" nodeType="clickEffect">
                                  <p:stCondLst>
                                    <p:cond delay="0"/>
                                  </p:stCondLst>
                                  <p:childTnLst>
                                    <p:set>
                                      <p:cBhvr>
                                        <p:cTn id="97" dur="1" fill="hold">
                                          <p:stCondLst>
                                            <p:cond delay="0"/>
                                          </p:stCondLst>
                                        </p:cTn>
                                        <p:tgtEl>
                                          <p:spTgt spid="46"/>
                                        </p:tgtEl>
                                        <p:attrNameLst>
                                          <p:attrName>style.visibility</p:attrName>
                                        </p:attrNameLst>
                                      </p:cBhvr>
                                      <p:to>
                                        <p:strVal val="visible"/>
                                      </p:to>
                                    </p:set>
                                    <p:animEffect transition="in" filter="wipe(left)">
                                      <p:cBhvr>
                                        <p:cTn id="98" dur="500"/>
                                        <p:tgtEl>
                                          <p:spTgt spid="46"/>
                                        </p:tgtEl>
                                      </p:cBhvr>
                                    </p:animEffect>
                                  </p:childTnLst>
                                </p:cTn>
                              </p:par>
                            </p:childTnLst>
                          </p:cTn>
                        </p:par>
                      </p:childTnLst>
                    </p:cTn>
                  </p:par>
                  <p:par>
                    <p:cTn id="99" fill="hold" nodeType="clickPar">
                      <p:stCondLst>
                        <p:cond delay="indefinite"/>
                      </p:stCondLst>
                      <p:childTnLst>
                        <p:par>
                          <p:cTn id="100" fill="hold" nodeType="withGroup">
                            <p:stCondLst>
                              <p:cond delay="0"/>
                            </p:stCondLst>
                            <p:childTnLst>
                              <p:par>
                                <p:cTn id="101" presetID="22" presetClass="entr" presetSubtype="8" fill="hold" nodeType="clickEffect">
                                  <p:stCondLst>
                                    <p:cond delay="0"/>
                                  </p:stCondLst>
                                  <p:childTnLst>
                                    <p:set>
                                      <p:cBhvr>
                                        <p:cTn id="102" dur="1" fill="hold">
                                          <p:stCondLst>
                                            <p:cond delay="0"/>
                                          </p:stCondLst>
                                        </p:cTn>
                                        <p:tgtEl>
                                          <p:spTgt spid="45"/>
                                        </p:tgtEl>
                                        <p:attrNameLst>
                                          <p:attrName>style.visibility</p:attrName>
                                        </p:attrNameLst>
                                      </p:cBhvr>
                                      <p:to>
                                        <p:strVal val="visible"/>
                                      </p:to>
                                    </p:set>
                                    <p:animEffect transition="in" filter="wipe(left)">
                                      <p:cBhvr>
                                        <p:cTn id="103" dur="500"/>
                                        <p:tgtEl>
                                          <p:spTgt spid="45"/>
                                        </p:tgtEl>
                                      </p:cBhvr>
                                    </p:animEffect>
                                  </p:childTnLst>
                                </p:cTn>
                              </p:par>
                            </p:childTnLst>
                          </p:cTn>
                        </p:par>
                      </p:childTnLst>
                    </p:cTn>
                  </p:par>
                  <p:par>
                    <p:cTn id="104" fill="hold" nodeType="clickPar">
                      <p:stCondLst>
                        <p:cond delay="indefinite"/>
                      </p:stCondLst>
                      <p:childTnLst>
                        <p:par>
                          <p:cTn id="105" fill="hold" nodeType="withGroup">
                            <p:stCondLst>
                              <p:cond delay="0"/>
                            </p:stCondLst>
                            <p:childTnLst>
                              <p:par>
                                <p:cTn id="106" presetID="3" presetClass="entr" presetSubtype="10" fill="hold" grpId="0" nodeType="clickEffect">
                                  <p:stCondLst>
                                    <p:cond delay="0"/>
                                  </p:stCondLst>
                                  <p:childTnLst>
                                    <p:set>
                                      <p:cBhvr>
                                        <p:cTn id="107" dur="1" fill="hold">
                                          <p:stCondLst>
                                            <p:cond delay="0"/>
                                          </p:stCondLst>
                                        </p:cTn>
                                        <p:tgtEl>
                                          <p:spTgt spid="76"/>
                                        </p:tgtEl>
                                        <p:attrNameLst>
                                          <p:attrName>style.visibility</p:attrName>
                                        </p:attrNameLst>
                                      </p:cBhvr>
                                      <p:to>
                                        <p:strVal val="visible"/>
                                      </p:to>
                                    </p:set>
                                    <p:animEffect transition="in" filter="blinds(horizontal)">
                                      <p:cBhvr>
                                        <p:cTn id="108" dur="500"/>
                                        <p:tgtEl>
                                          <p:spTgt spid="76"/>
                                        </p:tgtEl>
                                      </p:cBhvr>
                                    </p:animEffect>
                                  </p:childTnLst>
                                </p:cTn>
                              </p:par>
                            </p:childTnLst>
                          </p:cTn>
                        </p:par>
                      </p:childTnLst>
                    </p:cTn>
                  </p:par>
                  <p:par>
                    <p:cTn id="109" fill="hold" nodeType="clickPar">
                      <p:stCondLst>
                        <p:cond delay="indefinite"/>
                      </p:stCondLst>
                      <p:childTnLst>
                        <p:par>
                          <p:cTn id="110" fill="hold" nodeType="withGroup">
                            <p:stCondLst>
                              <p:cond delay="0"/>
                            </p:stCondLst>
                            <p:childTnLst>
                              <p:par>
                                <p:cTn id="111" presetID="3" presetClass="entr" presetSubtype="10" fill="hold" grpId="0" nodeType="click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blinds(horizontal)">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descr="KHU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solidFill>
            <a:srgbClr val="99FF99"/>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77827" name="WordArt 3"/>
          <p:cNvSpPr>
            <a:spLocks noChangeArrowheads="1" noChangeShapeType="1" noTextEdit="1"/>
          </p:cNvSpPr>
          <p:nvPr/>
        </p:nvSpPr>
        <p:spPr bwMode="auto">
          <a:xfrm>
            <a:off x="2133600" y="923925"/>
            <a:ext cx="5486400" cy="904875"/>
          </a:xfrm>
          <a:prstGeom prst="rect">
            <a:avLst/>
          </a:prstGeom>
        </p:spPr>
        <p:txBody>
          <a:bodyPr wrap="none" fromWordArt="1">
            <a:prstTxWarp prst="textPlain">
              <a:avLst>
                <a:gd name="adj" fmla="val 50000"/>
              </a:avLst>
            </a:prstTxWarp>
          </a:bodyPr>
          <a:lstStyle/>
          <a:p>
            <a:pPr algn="ctr"/>
            <a:r>
              <a:rPr lang="vi-VN" sz="3600" b="1"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Hướng dẫn học bài</a:t>
            </a:r>
            <a:endParaRPr lang="en-US" sz="3600" b="1"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endParaRPr>
          </a:p>
        </p:txBody>
      </p:sp>
      <p:sp>
        <p:nvSpPr>
          <p:cNvPr id="77828" name="Text Box 4"/>
          <p:cNvSpPr txBox="1">
            <a:spLocks noChangeArrowheads="1"/>
          </p:cNvSpPr>
          <p:nvPr/>
        </p:nvSpPr>
        <p:spPr bwMode="auto">
          <a:xfrm>
            <a:off x="838200" y="2422525"/>
            <a:ext cx="76200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700">
                <a:solidFill>
                  <a:schemeClr val="tx1"/>
                </a:solidFill>
                <a:latin typeface="Arial" charset="0"/>
                <a:cs typeface="Arial" charset="0"/>
              </a:defRPr>
            </a:lvl2pPr>
            <a:lvl3pPr>
              <a:defRPr sz="23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marL="342900" indent="-342900" eaLnBrk="1" hangingPunct="1">
              <a:spcBef>
                <a:spcPct val="50000"/>
              </a:spcBef>
              <a:buFontTx/>
              <a:buAutoNum type="arabicPeriod"/>
            </a:pPr>
            <a:r>
              <a:rPr lang="en-US" altLang="en-US" sz="2800" b="1">
                <a:solidFill>
                  <a:srgbClr val="0000FF"/>
                </a:solidFill>
                <a:latin typeface="Times New Roman" pitchFamily="18" charset="0"/>
              </a:rPr>
              <a:t>Học thuộc lòng bài thơ.</a:t>
            </a:r>
          </a:p>
          <a:p>
            <a:pPr marL="342900" indent="-342900" eaLnBrk="1" hangingPunct="1">
              <a:spcBef>
                <a:spcPct val="50000"/>
              </a:spcBef>
            </a:pPr>
            <a:r>
              <a:rPr lang="en-US" altLang="en-US" sz="2800" b="1">
                <a:solidFill>
                  <a:srgbClr val="0000FF"/>
                </a:solidFill>
                <a:latin typeface="Times New Roman" pitchFamily="18" charset="0"/>
              </a:rPr>
              <a:t>3. Viết đoạn văn trình bày cảm nhận của em về đoạn thơ </a:t>
            </a:r>
            <a:r>
              <a:rPr lang="en-US" altLang="en-US" sz="2800" b="1">
                <a:solidFill>
                  <a:srgbClr val="0000FF"/>
                </a:solidFill>
                <a:latin typeface="Times New Roman" pitchFamily="18" charset="0"/>
                <a:cs typeface="Times New Roman" pitchFamily="18" charset="0"/>
              </a:rPr>
              <a:t>cuối</a:t>
            </a:r>
            <a:r>
              <a:rPr lang="en-US" altLang="en-US" sz="2800" b="1">
                <a:solidFill>
                  <a:srgbClr val="0000FF"/>
                </a:solidFill>
                <a:latin typeface="Times New Roman" pitchFamily="18" charset="0"/>
              </a:rPr>
              <a:t>.</a:t>
            </a:r>
          </a:p>
          <a:p>
            <a:pPr marL="342900" indent="-342900" eaLnBrk="1" hangingPunct="1">
              <a:spcBef>
                <a:spcPct val="50000"/>
              </a:spcBef>
            </a:pPr>
            <a:r>
              <a:rPr lang="en-US" altLang="en-US" sz="2800" b="1">
                <a:solidFill>
                  <a:srgbClr val="0000FF"/>
                </a:solidFill>
                <a:latin typeface="Times New Roman" pitchFamily="18" charset="0"/>
              </a:rPr>
              <a:t>4. Soạn bài:  Bài thơ về tiểu đội xe không kính</a:t>
            </a:r>
            <a:endParaRPr lang="en-US" altLang="en-US" sz="2800" b="1" i="1">
              <a:solidFill>
                <a:srgbClr val="0000FF"/>
              </a:solidFill>
              <a:latin typeface=".VnTime" pitchFamily="34" charset="0"/>
            </a:endParaRPr>
          </a:p>
        </p:txBody>
      </p:sp>
      <p:pic>
        <p:nvPicPr>
          <p:cNvPr id="77829" name="Picture 5" descr="93133hqdtxzcdje[1]"/>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304800"/>
            <a:ext cx="1600200" cy="229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30" name="Picture 6" descr="btula"/>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663364">
            <a:off x="7766050" y="5715000"/>
            <a:ext cx="3143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31" name="Picture 7" descr="bflyWH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05800" y="5257800"/>
            <a:ext cx="646113"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32" name="Picture 13" descr="016"/>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600" y="914400"/>
            <a:ext cx="9906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33" name="Text Box 14"/>
          <p:cNvSpPr txBox="1">
            <a:spLocks noChangeArrowheads="1"/>
          </p:cNvSpPr>
          <p:nvPr/>
        </p:nvSpPr>
        <p:spPr bwMode="auto">
          <a:xfrm>
            <a:off x="0" y="0"/>
            <a:ext cx="457200" cy="336550"/>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cs typeface="Arial" charset="0"/>
              </a:defRPr>
            </a:lvl1pPr>
            <a:lvl2pPr>
              <a:defRPr sz="2700">
                <a:solidFill>
                  <a:schemeClr val="tx1"/>
                </a:solidFill>
                <a:latin typeface="Arial" charset="0"/>
                <a:cs typeface="Arial" charset="0"/>
              </a:defRPr>
            </a:lvl2pPr>
            <a:lvl3pPr>
              <a:defRPr sz="23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spcBef>
                <a:spcPct val="50000"/>
              </a:spcBef>
            </a:pPr>
            <a:r>
              <a:rPr lang="en-US" altLang="en-US" sz="1600" b="1">
                <a:solidFill>
                  <a:srgbClr val="FF0066"/>
                </a:solidFill>
              </a:rPr>
              <a:t>18</a:t>
            </a:r>
          </a:p>
        </p:txBody>
      </p:sp>
      <p:sp>
        <p:nvSpPr>
          <p:cNvPr id="28689" name="AutoShape 17">
            <a:hlinkClick r:id="rId7" action="ppaction://hlinkfile"/>
          </p:cNvPr>
          <p:cNvSpPr>
            <a:spLocks noChangeArrowheads="1"/>
          </p:cNvSpPr>
          <p:nvPr/>
        </p:nvSpPr>
        <p:spPr bwMode="auto">
          <a:xfrm>
            <a:off x="5791200" y="4953000"/>
            <a:ext cx="1371600" cy="1066800"/>
          </a:xfrm>
          <a:prstGeom prst="star5">
            <a:avLst/>
          </a:prstGeom>
          <a:solidFill>
            <a:srgbClr val="FF00FF"/>
          </a:solidFill>
          <a:ln w="9525">
            <a:solidFill>
              <a:schemeClr val="tx1"/>
            </a:solidFill>
            <a:miter lim="800000"/>
            <a:headEnd/>
            <a:tailEnd/>
          </a:ln>
          <a:effectLst/>
          <a:extLst/>
        </p:spPr>
        <p:txBody>
          <a:bodyPr wrap="none" anchor="ctr"/>
          <a:lstStyle/>
          <a:p>
            <a:pPr eaLnBrk="1" hangingPunct="1">
              <a:defRPr/>
            </a:pPr>
            <a:endParaRPr lang="en-US"/>
          </a:p>
        </p:txBody>
      </p:sp>
    </p:spTree>
    <p:extLst>
      <p:ext uri="{BB962C8B-B14F-4D97-AF65-F5344CB8AC3E}">
        <p14:creationId xmlns:p14="http://schemas.microsoft.com/office/powerpoint/2010/main" val="3302545846"/>
      </p:ext>
    </p:extLst>
  </p:cSld>
  <p:clrMapOvr>
    <a:masterClrMapping/>
  </p:clrMapOvr>
  <p:transition spd="slow">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AutoShape 51"/>
          <p:cNvSpPr>
            <a:spLocks noChangeArrowheads="1"/>
          </p:cNvSpPr>
          <p:nvPr/>
        </p:nvSpPr>
        <p:spPr bwMode="auto">
          <a:xfrm>
            <a:off x="1447800" y="1290638"/>
            <a:ext cx="7239000" cy="1066800"/>
          </a:xfrm>
          <a:prstGeom prst="roundRect">
            <a:avLst>
              <a:gd name="adj" fmla="val 16667"/>
            </a:avLst>
          </a:prstGeom>
          <a:solidFill>
            <a:srgbClr val="FF6600"/>
          </a:solidFill>
          <a:ln w="9525">
            <a:solidFill>
              <a:srgbClr val="FF6600"/>
            </a:solidFill>
            <a:round/>
            <a:headEnd/>
            <a:tailEnd/>
          </a:ln>
        </p:spPr>
        <p:txBody>
          <a:bodyPr wrap="none" anchor="ctr"/>
          <a:lstStyle/>
          <a:p>
            <a:pPr algn="ctr"/>
            <a:r>
              <a:rPr lang="es-ES" altLang="en-US" sz="3200" b="1">
                <a:solidFill>
                  <a:srgbClr val="FFFFFF"/>
                </a:solidFill>
                <a:latin typeface="Times New Roman" pitchFamily="18" charset="0"/>
              </a:rPr>
              <a:t>Tác phẩm</a:t>
            </a:r>
            <a:r>
              <a:rPr lang="es-ES" altLang="en-US" sz="3200" b="1">
                <a:solidFill>
                  <a:srgbClr val="FFFFFF"/>
                </a:solidFill>
                <a:latin typeface=".VnTime" pitchFamily="34" charset="0"/>
              </a:rPr>
              <a:t> </a:t>
            </a:r>
            <a:r>
              <a:rPr lang="es-ES" altLang="en-US" sz="3200" b="1">
                <a:solidFill>
                  <a:srgbClr val="FFFFFF"/>
                </a:solidFill>
                <a:latin typeface="Times New Roman" pitchFamily="18" charset="0"/>
              </a:rPr>
              <a:t>nào không phải là </a:t>
            </a:r>
          </a:p>
          <a:p>
            <a:pPr algn="ctr"/>
            <a:r>
              <a:rPr lang="es-ES" altLang="en-US" sz="3200" b="1">
                <a:solidFill>
                  <a:srgbClr val="FFFFFF"/>
                </a:solidFill>
                <a:latin typeface="Times New Roman" pitchFamily="18" charset="0"/>
              </a:rPr>
              <a:t>Văn học trung đại </a:t>
            </a:r>
            <a:endParaRPr lang="en-US" altLang="en-US" sz="3200" b="1">
              <a:solidFill>
                <a:srgbClr val="FFFFFF"/>
              </a:solidFill>
              <a:latin typeface="Times New Roman" pitchFamily="18" charset="0"/>
            </a:endParaRPr>
          </a:p>
        </p:txBody>
      </p:sp>
      <p:grpSp>
        <p:nvGrpSpPr>
          <p:cNvPr id="45059" name="Group 51"/>
          <p:cNvGrpSpPr>
            <a:grpSpLocks/>
          </p:cNvGrpSpPr>
          <p:nvPr/>
        </p:nvGrpSpPr>
        <p:grpSpPr bwMode="auto">
          <a:xfrm>
            <a:off x="-7938" y="-9525"/>
            <a:ext cx="320676" cy="6858000"/>
            <a:chOff x="202295" y="-322943"/>
            <a:chExt cx="319314" cy="7180943"/>
          </a:xfrm>
        </p:grpSpPr>
        <p:sp>
          <p:nvSpPr>
            <p:cNvPr id="10" name="Rectangle 9"/>
            <p:cNvSpPr/>
            <p:nvPr/>
          </p:nvSpPr>
          <p:spPr bwMode="auto">
            <a:xfrm>
              <a:off x="202295" y="-322943"/>
              <a:ext cx="319314" cy="7165983"/>
            </a:xfrm>
            <a:prstGeom prst="rect">
              <a:avLst/>
            </a:prstGeom>
            <a:solidFill>
              <a:schemeClr val="tx2">
                <a:lumMod val="95000"/>
                <a:lumOff val="5000"/>
              </a:schemeClr>
            </a:solidFill>
            <a:ln w="9525" cap="flat" cmpd="sng" algn="ctr">
              <a:solidFill>
                <a:schemeClr val="tx1"/>
              </a:solidFill>
              <a:prstDash val="solid"/>
              <a:round/>
              <a:headEnd type="none" w="med" len="med"/>
              <a:tailEnd type="none" w="med" len="med"/>
            </a:ln>
            <a:effectLst/>
          </p:spPr>
          <p:txBody>
            <a:bodyPr/>
            <a:lstStyle/>
            <a:p>
              <a:endParaRPr lang="en-US" sz="2000">
                <a:solidFill>
                  <a:srgbClr val="000000"/>
                </a:solidFill>
                <a:latin typeface=".VnTime" pitchFamily="34" charset="0"/>
              </a:endParaRPr>
            </a:p>
          </p:txBody>
        </p:sp>
        <p:sp>
          <p:nvSpPr>
            <p:cNvPr id="45096" name="Rectangle 10"/>
            <p:cNvSpPr>
              <a:spLocks noChangeArrowheads="1"/>
            </p:cNvSpPr>
            <p:nvPr/>
          </p:nvSpPr>
          <p:spPr bwMode="auto">
            <a:xfrm>
              <a:off x="238583" y="-322943"/>
              <a:ext cx="228600" cy="7166429"/>
            </a:xfrm>
            <a:prstGeom prst="rect">
              <a:avLst/>
            </a:prstGeom>
            <a:solidFill>
              <a:srgbClr val="0066FF"/>
            </a:solidFill>
            <a:ln w="9525" algn="ctr">
              <a:solidFill>
                <a:schemeClr val="tx1"/>
              </a:solidFill>
              <a:round/>
              <a:headEnd/>
              <a:tailEnd/>
            </a:ln>
          </p:spPr>
          <p:txBody>
            <a:bodyPr/>
            <a:lstStyle/>
            <a:p>
              <a:endParaRPr lang="en-US" altLang="en-US" sz="2000">
                <a:solidFill>
                  <a:srgbClr val="000000"/>
                </a:solidFill>
                <a:latin typeface=".VnTime" pitchFamily="34" charset="0"/>
              </a:endParaRPr>
            </a:p>
          </p:txBody>
        </p:sp>
        <p:sp>
          <p:nvSpPr>
            <p:cNvPr id="14" name="Rectangle 13"/>
            <p:cNvSpPr/>
            <p:nvPr/>
          </p:nvSpPr>
          <p:spPr bwMode="auto">
            <a:xfrm>
              <a:off x="324014" y="-307982"/>
              <a:ext cx="75876" cy="7165982"/>
            </a:xfrm>
            <a:prstGeom prst="rect">
              <a:avLst/>
            </a:prstGeom>
            <a:solidFill>
              <a:srgbClr val="A3C8FF"/>
            </a:solidFill>
            <a:ln w="9525" cap="flat" cmpd="sng" algn="ctr">
              <a:noFill/>
              <a:prstDash val="solid"/>
              <a:round/>
              <a:headEnd type="none" w="med" len="med"/>
              <a:tailEnd type="none" w="med" len="med"/>
            </a:ln>
            <a:effectLst/>
          </p:spPr>
          <p:txBody>
            <a:bodyPr/>
            <a:lstStyle/>
            <a:p>
              <a:endParaRPr lang="en-US" sz="2000">
                <a:solidFill>
                  <a:srgbClr val="000000"/>
                </a:solidFill>
                <a:latin typeface=".VnTime" pitchFamily="34" charset="0"/>
              </a:endParaRPr>
            </a:p>
          </p:txBody>
        </p:sp>
      </p:grpSp>
      <p:sp>
        <p:nvSpPr>
          <p:cNvPr id="3" name="AutoShape 51"/>
          <p:cNvSpPr>
            <a:spLocks noChangeArrowheads="1"/>
          </p:cNvSpPr>
          <p:nvPr/>
        </p:nvSpPr>
        <p:spPr bwMode="auto">
          <a:xfrm>
            <a:off x="1571625" y="2490788"/>
            <a:ext cx="5438775" cy="966787"/>
          </a:xfrm>
          <a:prstGeom prst="roundRect">
            <a:avLst>
              <a:gd name="adj" fmla="val 16667"/>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altLang="en-US" sz="2800" b="1">
                <a:solidFill>
                  <a:srgbClr val="FFFFFF"/>
                </a:solidFill>
                <a:latin typeface="Times New Roman" pitchFamily="18" charset="0"/>
              </a:rPr>
              <a:t>Truyện Kiều </a:t>
            </a:r>
          </a:p>
        </p:txBody>
      </p:sp>
      <p:pic>
        <p:nvPicPr>
          <p:cNvPr id="39" name="Picture 37" descr="Blue_chapterlist"/>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525" y="2901950"/>
            <a:ext cx="593725" cy="350838"/>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39" descr="Classicmode"/>
          <p:cNvPicPr>
            <a:picLocks noChangeAspect="1" noChangeArrowheads="1"/>
          </p:cNvPicPr>
          <p:nvPr/>
        </p:nvPicPr>
        <p:blipFill>
          <a:blip r:embed="rId8" cstate="print">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371475" y="2679700"/>
            <a:ext cx="1500188" cy="801688"/>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3" name="Oval 59">
            <a:hlinkHover r:id="" action="ppaction://noaction" highlightClick="1">
              <a:snd r:embed="rId9" name="cached_combo42.wav"/>
            </a:hlinkHover>
          </p:cNvPr>
          <p:cNvSpPr>
            <a:spLocks noChangeArrowheads="1"/>
          </p:cNvSpPr>
          <p:nvPr/>
        </p:nvSpPr>
        <p:spPr bwMode="auto">
          <a:xfrm>
            <a:off x="447675" y="2752725"/>
            <a:ext cx="817563"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en-US" sz="2000">
              <a:solidFill>
                <a:srgbClr val="000000"/>
              </a:solidFill>
              <a:latin typeface=".VnTime" pitchFamily="34" charset="0"/>
            </a:endParaRPr>
          </a:p>
        </p:txBody>
      </p:sp>
      <p:sp>
        <p:nvSpPr>
          <p:cNvPr id="1044" name="WordArt 226"/>
          <p:cNvSpPr>
            <a:spLocks noChangeArrowheads="1" noChangeShapeType="1" noTextEdit="1"/>
          </p:cNvSpPr>
          <p:nvPr/>
        </p:nvSpPr>
        <p:spPr bwMode="auto">
          <a:xfrm>
            <a:off x="654050" y="2865438"/>
            <a:ext cx="460375" cy="387350"/>
          </a:xfrm>
          <a:prstGeom prst="rect">
            <a:avLst/>
          </a:prstGeom>
        </p:spPr>
        <p:txBody>
          <a:bodyPr wrap="none" fromWordArt="1">
            <a:prstTxWarp prst="textInflate">
              <a:avLst>
                <a:gd name="adj" fmla="val 13634"/>
              </a:avLst>
            </a:prstTxWarp>
          </a:bodyPr>
          <a:lstStyle/>
          <a:p>
            <a:pPr algn="ctr"/>
            <a:r>
              <a:rPr lang="en-US" sz="3600" kern="10">
                <a:ln w="9525">
                  <a:solidFill>
                    <a:srgbClr val="FFFF00"/>
                  </a:solidFill>
                  <a:round/>
                  <a:headEnd/>
                  <a:tailEnd/>
                </a:ln>
                <a:solidFill>
                  <a:srgbClr val="FFFF00"/>
                </a:solidFill>
                <a:latin typeface=".VnTimeH"/>
              </a:rPr>
              <a:t>A</a:t>
            </a:r>
          </a:p>
        </p:txBody>
      </p:sp>
      <p:sp>
        <p:nvSpPr>
          <p:cNvPr id="4" name="AutoShape 51"/>
          <p:cNvSpPr>
            <a:spLocks noChangeArrowheads="1"/>
          </p:cNvSpPr>
          <p:nvPr/>
        </p:nvSpPr>
        <p:spPr bwMode="auto">
          <a:xfrm>
            <a:off x="1568450" y="3568700"/>
            <a:ext cx="5518150" cy="966788"/>
          </a:xfrm>
          <a:prstGeom prst="roundRect">
            <a:avLst>
              <a:gd name="adj" fmla="val 16667"/>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s-ES" altLang="en-US" sz="3200" b="1">
                <a:solidFill>
                  <a:srgbClr val="FFFFFF"/>
                </a:solidFill>
                <a:latin typeface="Times New Roman" pitchFamily="18" charset="0"/>
              </a:rPr>
              <a:t>   </a:t>
            </a:r>
            <a:r>
              <a:rPr lang="es-ES" altLang="en-US" sz="2800" b="1">
                <a:solidFill>
                  <a:srgbClr val="FFFFFF"/>
                </a:solidFill>
                <a:latin typeface="Times New Roman" pitchFamily="18" charset="0"/>
              </a:rPr>
              <a:t>Chuyện người con gái Nam Xương</a:t>
            </a:r>
            <a:endParaRPr lang="en-US" altLang="en-US" sz="2800" b="1">
              <a:solidFill>
                <a:srgbClr val="FFFFFF"/>
              </a:solidFill>
              <a:latin typeface="Times New Roman" pitchFamily="18" charset="0"/>
            </a:endParaRPr>
          </a:p>
        </p:txBody>
      </p:sp>
      <p:pic>
        <p:nvPicPr>
          <p:cNvPr id="5" name="Picture 37" descr="Blue_chapterlist"/>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575" y="3892550"/>
            <a:ext cx="593725" cy="350838"/>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9" descr="Classicmode"/>
          <p:cNvPicPr>
            <a:picLocks noChangeAspect="1" noChangeArrowheads="1"/>
          </p:cNvPicPr>
          <p:nvPr/>
        </p:nvPicPr>
        <p:blipFill>
          <a:blip r:embed="rId8" cstate="print">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352425" y="3670300"/>
            <a:ext cx="1500188" cy="801688"/>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59">
            <a:hlinkHover r:id="" action="ppaction://noaction" highlightClick="1">
              <a:snd r:embed="rId9" name="cached_combo42.wav"/>
            </a:hlinkHover>
          </p:cNvPr>
          <p:cNvSpPr>
            <a:spLocks noChangeArrowheads="1"/>
          </p:cNvSpPr>
          <p:nvPr/>
        </p:nvSpPr>
        <p:spPr bwMode="auto">
          <a:xfrm>
            <a:off x="428625" y="3743325"/>
            <a:ext cx="817563"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en-US" sz="2000">
              <a:solidFill>
                <a:srgbClr val="000000"/>
              </a:solidFill>
              <a:latin typeface=".VnTime" pitchFamily="34" charset="0"/>
            </a:endParaRPr>
          </a:p>
        </p:txBody>
      </p:sp>
      <p:sp>
        <p:nvSpPr>
          <p:cNvPr id="8" name="WordArt 226"/>
          <p:cNvSpPr>
            <a:spLocks noChangeArrowheads="1" noChangeShapeType="1" noTextEdit="1"/>
          </p:cNvSpPr>
          <p:nvPr/>
        </p:nvSpPr>
        <p:spPr bwMode="auto">
          <a:xfrm>
            <a:off x="635000" y="3856038"/>
            <a:ext cx="460375" cy="387350"/>
          </a:xfrm>
          <a:prstGeom prst="rect">
            <a:avLst/>
          </a:prstGeom>
        </p:spPr>
        <p:txBody>
          <a:bodyPr wrap="none" fromWordArt="1">
            <a:prstTxWarp prst="textInflate">
              <a:avLst>
                <a:gd name="adj" fmla="val 13634"/>
              </a:avLst>
            </a:prstTxWarp>
          </a:bodyPr>
          <a:lstStyle/>
          <a:p>
            <a:pPr algn="ctr"/>
            <a:r>
              <a:rPr lang="en-US" sz="3600" kern="10">
                <a:ln w="9525">
                  <a:solidFill>
                    <a:srgbClr val="FFFF00"/>
                  </a:solidFill>
                  <a:round/>
                  <a:headEnd/>
                  <a:tailEnd/>
                </a:ln>
                <a:solidFill>
                  <a:srgbClr val="FFFF00"/>
                </a:solidFill>
                <a:latin typeface=".VnTimeH"/>
              </a:rPr>
              <a:t>B</a:t>
            </a:r>
          </a:p>
        </p:txBody>
      </p:sp>
      <p:sp>
        <p:nvSpPr>
          <p:cNvPr id="9" name="AutoShape 51"/>
          <p:cNvSpPr>
            <a:spLocks noChangeArrowheads="1"/>
          </p:cNvSpPr>
          <p:nvPr/>
        </p:nvSpPr>
        <p:spPr bwMode="auto">
          <a:xfrm>
            <a:off x="1552575" y="4614863"/>
            <a:ext cx="5534025" cy="966787"/>
          </a:xfrm>
          <a:prstGeom prst="roundRect">
            <a:avLst>
              <a:gd name="adj" fmla="val 16667"/>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altLang="en-US" sz="2800" b="1">
                <a:solidFill>
                  <a:srgbClr val="FFFFFF"/>
                </a:solidFill>
                <a:latin typeface="Times New Roman" pitchFamily="18" charset="0"/>
              </a:rPr>
              <a:t> Sống chết mặc bay </a:t>
            </a:r>
          </a:p>
        </p:txBody>
      </p:sp>
      <p:pic>
        <p:nvPicPr>
          <p:cNvPr id="11" name="Picture 37" descr="Blue_chapterlist"/>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575" y="4883150"/>
            <a:ext cx="593725" cy="350838"/>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9" descr="Classicmode"/>
          <p:cNvPicPr>
            <a:picLocks noChangeAspect="1" noChangeArrowheads="1"/>
          </p:cNvPicPr>
          <p:nvPr/>
        </p:nvPicPr>
        <p:blipFill>
          <a:blip r:embed="rId8" cstate="print">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352425" y="4660900"/>
            <a:ext cx="1500188" cy="801688"/>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Oval 59">
            <a:hlinkHover r:id="" action="ppaction://noaction" highlightClick="1">
              <a:snd r:embed="rId9" name="cached_combo42.wav"/>
            </a:hlinkHover>
          </p:cNvPr>
          <p:cNvSpPr>
            <a:spLocks noChangeArrowheads="1"/>
          </p:cNvSpPr>
          <p:nvPr/>
        </p:nvSpPr>
        <p:spPr bwMode="auto">
          <a:xfrm>
            <a:off x="428625" y="4733925"/>
            <a:ext cx="817563"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en-US" sz="2000">
              <a:solidFill>
                <a:srgbClr val="000000"/>
              </a:solidFill>
              <a:latin typeface=".VnTime" pitchFamily="34" charset="0"/>
            </a:endParaRPr>
          </a:p>
        </p:txBody>
      </p:sp>
      <p:sp>
        <p:nvSpPr>
          <p:cNvPr id="15" name="WordArt 226"/>
          <p:cNvSpPr>
            <a:spLocks noChangeArrowheads="1" noChangeShapeType="1" noTextEdit="1"/>
          </p:cNvSpPr>
          <p:nvPr/>
        </p:nvSpPr>
        <p:spPr bwMode="auto">
          <a:xfrm>
            <a:off x="635000" y="4846638"/>
            <a:ext cx="460375" cy="387350"/>
          </a:xfrm>
          <a:prstGeom prst="rect">
            <a:avLst/>
          </a:prstGeom>
        </p:spPr>
        <p:txBody>
          <a:bodyPr wrap="none" fromWordArt="1">
            <a:prstTxWarp prst="textInflate">
              <a:avLst>
                <a:gd name="adj" fmla="val 13634"/>
              </a:avLst>
            </a:prstTxWarp>
          </a:bodyPr>
          <a:lstStyle/>
          <a:p>
            <a:pPr algn="ctr"/>
            <a:r>
              <a:rPr lang="en-US" sz="3600" kern="10">
                <a:ln w="9525">
                  <a:solidFill>
                    <a:srgbClr val="FFFF00"/>
                  </a:solidFill>
                  <a:round/>
                  <a:headEnd/>
                  <a:tailEnd/>
                </a:ln>
                <a:solidFill>
                  <a:srgbClr val="FFFF00"/>
                </a:solidFill>
                <a:latin typeface=".VnTimeH"/>
              </a:rPr>
              <a:t>c</a:t>
            </a:r>
          </a:p>
        </p:txBody>
      </p:sp>
      <p:sp>
        <p:nvSpPr>
          <p:cNvPr id="16" name="AutoShape 51"/>
          <p:cNvSpPr>
            <a:spLocks noChangeArrowheads="1"/>
          </p:cNvSpPr>
          <p:nvPr/>
        </p:nvSpPr>
        <p:spPr bwMode="auto">
          <a:xfrm>
            <a:off x="1552575" y="5662613"/>
            <a:ext cx="5534025" cy="966787"/>
          </a:xfrm>
          <a:prstGeom prst="roundRect">
            <a:avLst>
              <a:gd name="adj" fmla="val 16667"/>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1" hangingPunct="1"/>
            <a:r>
              <a:rPr lang="en-US" altLang="en-US" sz="2800" b="1">
                <a:solidFill>
                  <a:srgbClr val="FFFFFF"/>
                </a:solidFill>
                <a:latin typeface="VNI-Times" pitchFamily="2" charset="0"/>
              </a:rPr>
              <a:t>    </a:t>
            </a:r>
            <a:r>
              <a:rPr lang="en-US" altLang="en-US" sz="2800" b="1">
                <a:solidFill>
                  <a:srgbClr val="FFFFFF"/>
                </a:solidFill>
                <a:latin typeface="Times New Roman" pitchFamily="18" charset="0"/>
              </a:rPr>
              <a:t>Hịch tướng sĩ</a:t>
            </a:r>
          </a:p>
        </p:txBody>
      </p:sp>
      <p:pic>
        <p:nvPicPr>
          <p:cNvPr id="17" name="Picture 37" descr="Blue_chapterlist"/>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575" y="5873750"/>
            <a:ext cx="593725" cy="350838"/>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39" descr="Classicmode"/>
          <p:cNvPicPr>
            <a:picLocks noChangeAspect="1" noChangeArrowheads="1"/>
          </p:cNvPicPr>
          <p:nvPr/>
        </p:nvPicPr>
        <p:blipFill>
          <a:blip r:embed="rId8" cstate="print">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352425" y="5651500"/>
            <a:ext cx="1500188" cy="801688"/>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Oval 59">
            <a:hlinkHover r:id="" action="ppaction://noaction" highlightClick="1">
              <a:snd r:embed="rId9" name="cached_combo42.wav"/>
            </a:hlinkHover>
          </p:cNvPr>
          <p:cNvSpPr>
            <a:spLocks noChangeArrowheads="1"/>
          </p:cNvSpPr>
          <p:nvPr/>
        </p:nvSpPr>
        <p:spPr bwMode="auto">
          <a:xfrm>
            <a:off x="428625" y="5724525"/>
            <a:ext cx="817563"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en-US" sz="2000">
              <a:solidFill>
                <a:srgbClr val="000000"/>
              </a:solidFill>
              <a:latin typeface=".VnTime" pitchFamily="34" charset="0"/>
            </a:endParaRPr>
          </a:p>
        </p:txBody>
      </p:sp>
      <p:sp>
        <p:nvSpPr>
          <p:cNvPr id="20" name="WordArt 226"/>
          <p:cNvSpPr>
            <a:spLocks noChangeArrowheads="1" noChangeShapeType="1" noTextEdit="1"/>
          </p:cNvSpPr>
          <p:nvPr/>
        </p:nvSpPr>
        <p:spPr bwMode="auto">
          <a:xfrm>
            <a:off x="635000" y="5837238"/>
            <a:ext cx="460375" cy="387350"/>
          </a:xfrm>
          <a:prstGeom prst="rect">
            <a:avLst/>
          </a:prstGeom>
        </p:spPr>
        <p:txBody>
          <a:bodyPr wrap="none" fromWordArt="1">
            <a:prstTxWarp prst="textInflate">
              <a:avLst>
                <a:gd name="adj" fmla="val 13634"/>
              </a:avLst>
            </a:prstTxWarp>
          </a:bodyPr>
          <a:lstStyle/>
          <a:p>
            <a:pPr algn="ctr"/>
            <a:r>
              <a:rPr lang="en-US" sz="3600" kern="10">
                <a:ln w="9525">
                  <a:solidFill>
                    <a:srgbClr val="FFFF00"/>
                  </a:solidFill>
                  <a:round/>
                  <a:headEnd/>
                  <a:tailEnd/>
                </a:ln>
                <a:solidFill>
                  <a:srgbClr val="FFFF00"/>
                </a:solidFill>
                <a:latin typeface=".VnTimeH"/>
              </a:rPr>
              <a:t>D</a:t>
            </a:r>
          </a:p>
        </p:txBody>
      </p:sp>
      <p:sp>
        <p:nvSpPr>
          <p:cNvPr id="241691" name="AutoShape 27"/>
          <p:cNvSpPr>
            <a:spLocks noChangeArrowheads="1"/>
          </p:cNvSpPr>
          <p:nvPr/>
        </p:nvSpPr>
        <p:spPr bwMode="auto">
          <a:xfrm>
            <a:off x="44450" y="1200150"/>
            <a:ext cx="1543050" cy="1358900"/>
          </a:xfrm>
          <a:prstGeom prst="sun">
            <a:avLst>
              <a:gd name="adj" fmla="val 19880"/>
            </a:avLst>
          </a:prstGeom>
          <a:gradFill rotWithShape="1">
            <a:gsLst>
              <a:gs pos="0">
                <a:srgbClr val="FF0066"/>
              </a:gs>
              <a:gs pos="100000">
                <a:srgbClr val="E9EE10"/>
              </a:gs>
            </a:gsLst>
            <a:path path="rect">
              <a:fillToRect l="50000" t="50000" r="50000" b="50000"/>
            </a:path>
          </a:gradFill>
          <a:ln w="9525">
            <a:solidFill>
              <a:schemeClr val="tx1"/>
            </a:solidFill>
            <a:miter lim="800000"/>
            <a:headEnd/>
            <a:tailEnd/>
          </a:ln>
        </p:spPr>
        <p:txBody>
          <a:bodyPr wrap="none" anchor="ctr"/>
          <a:lstStyle/>
          <a:p>
            <a:pPr eaLnBrk="1" hangingPunct="1"/>
            <a:endParaRPr lang="en-US" altLang="en-US">
              <a:solidFill>
                <a:srgbClr val="000000"/>
              </a:solidFill>
            </a:endParaRPr>
          </a:p>
        </p:txBody>
      </p:sp>
      <p:pic>
        <p:nvPicPr>
          <p:cNvPr id="45081" name="Picture 28" descr="Picture1"/>
          <p:cNvPicPr>
            <a:picLocks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19050" y="784225"/>
            <a:ext cx="9144000" cy="9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82" name="Picture 29" descr="people008"/>
          <p:cNvPicPr>
            <a:picLocks noChangeAspect="1" noChangeArrowheads="1" noCrop="1"/>
          </p:cNvPicPr>
          <p:nvPr/>
        </p:nvPicPr>
        <p:blipFill>
          <a:blip r:embed="rId11" cstate="print">
            <a:lum contrast="12000"/>
            <a:extLst>
              <a:ext uri="{28A0092B-C50C-407E-A947-70E740481C1C}">
                <a14:useLocalDpi xmlns:a14="http://schemas.microsoft.com/office/drawing/2010/main" val="0"/>
              </a:ext>
            </a:extLst>
          </a:blip>
          <a:srcRect/>
          <a:stretch>
            <a:fillRect/>
          </a:stretch>
        </p:blipFill>
        <p:spPr bwMode="auto">
          <a:xfrm>
            <a:off x="8172450" y="5668963"/>
            <a:ext cx="9715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83" name="Picture 30" descr="Bellcoll">
            <a:hlinkClick r:id="" action="ppaction://hlinkshowjump?jump=firstslide"/>
          </p:cNvPr>
          <p:cNvPicPr>
            <a:picLocks noChangeAspect="1" noChangeArrowheads="1" noCrop="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84150" y="-200025"/>
            <a:ext cx="1652588"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 name="Group 31"/>
          <p:cNvGrpSpPr>
            <a:grpSpLocks/>
          </p:cNvGrpSpPr>
          <p:nvPr/>
        </p:nvGrpSpPr>
        <p:grpSpPr bwMode="auto">
          <a:xfrm>
            <a:off x="7391400" y="2286000"/>
            <a:ext cx="1752600" cy="1752600"/>
            <a:chOff x="4320" y="2928"/>
            <a:chExt cx="1104" cy="1104"/>
          </a:xfrm>
        </p:grpSpPr>
        <p:sp>
          <p:nvSpPr>
            <p:cNvPr id="45093" name="AutoShape 32"/>
            <p:cNvSpPr>
              <a:spLocks noChangeArrowheads="1"/>
            </p:cNvSpPr>
            <p:nvPr/>
          </p:nvSpPr>
          <p:spPr bwMode="auto">
            <a:xfrm>
              <a:off x="4320" y="2928"/>
              <a:ext cx="1104" cy="1104"/>
            </a:xfrm>
            <a:prstGeom prst="star32">
              <a:avLst>
                <a:gd name="adj" fmla="val 37500"/>
              </a:avLst>
            </a:prstGeom>
            <a:gradFill rotWithShape="1">
              <a:gsLst>
                <a:gs pos="0">
                  <a:srgbClr val="EC9EC5"/>
                </a:gs>
                <a:gs pos="100000">
                  <a:srgbClr val="CC0066"/>
                </a:gs>
              </a:gsLst>
              <a:path path="shape">
                <a:fillToRect l="50000" t="50000" r="50000" b="50000"/>
              </a:path>
            </a:gradFill>
            <a:ln w="9525">
              <a:solidFill>
                <a:schemeClr val="tx1"/>
              </a:solidFill>
              <a:miter lim="800000"/>
              <a:headEnd/>
              <a:tailEnd/>
            </a:ln>
          </p:spPr>
          <p:txBody>
            <a:bodyPr wrap="none" anchor="ctr"/>
            <a:lstStyle/>
            <a:p>
              <a:pPr algn="ctr" eaLnBrk="1" hangingPunct="1"/>
              <a:endParaRPr lang="en-US" altLang="en-US" sz="6000" b="1">
                <a:solidFill>
                  <a:srgbClr val="FF0066"/>
                </a:solidFill>
                <a:latin typeface=".VnHelvetInsH" pitchFamily="34" charset="0"/>
              </a:endParaRPr>
            </a:p>
          </p:txBody>
        </p:sp>
        <p:sp>
          <p:nvSpPr>
            <p:cNvPr id="45094" name="WordArt 33"/>
            <p:cNvSpPr>
              <a:spLocks noChangeArrowheads="1" noChangeShapeType="1" noTextEdit="1"/>
            </p:cNvSpPr>
            <p:nvPr/>
          </p:nvSpPr>
          <p:spPr bwMode="auto">
            <a:xfrm>
              <a:off x="4563" y="3168"/>
              <a:ext cx="672" cy="576"/>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0000"/>
                  </a:solidFill>
                  <a:latin typeface="Times New Roman"/>
                  <a:cs typeface="Times New Roman"/>
                </a:rPr>
                <a:t>Hết giờ</a:t>
              </a:r>
            </a:p>
          </p:txBody>
        </p:sp>
      </p:grpSp>
      <p:sp>
        <p:nvSpPr>
          <p:cNvPr id="241698" name="WordArt 34"/>
          <p:cNvSpPr>
            <a:spLocks noChangeArrowheads="1" noChangeShapeType="1" noTextEdit="1"/>
          </p:cNvSpPr>
          <p:nvPr/>
        </p:nvSpPr>
        <p:spPr bwMode="auto">
          <a:xfrm>
            <a:off x="7858125" y="4221163"/>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0</a:t>
            </a:r>
          </a:p>
        </p:txBody>
      </p:sp>
      <p:sp>
        <p:nvSpPr>
          <p:cNvPr id="241699" name="WordArt 35"/>
          <p:cNvSpPr>
            <a:spLocks noChangeArrowheads="1" noChangeShapeType="1" noTextEdit="1"/>
          </p:cNvSpPr>
          <p:nvPr/>
        </p:nvSpPr>
        <p:spPr bwMode="auto">
          <a:xfrm>
            <a:off x="7858125" y="4221163"/>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1</a:t>
            </a:r>
          </a:p>
        </p:txBody>
      </p:sp>
      <p:sp>
        <p:nvSpPr>
          <p:cNvPr id="241700" name="WordArt 36"/>
          <p:cNvSpPr>
            <a:spLocks noChangeArrowheads="1" noChangeShapeType="1" noTextEdit="1"/>
          </p:cNvSpPr>
          <p:nvPr/>
        </p:nvSpPr>
        <p:spPr bwMode="auto">
          <a:xfrm>
            <a:off x="7862888" y="4192588"/>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2</a:t>
            </a:r>
          </a:p>
        </p:txBody>
      </p:sp>
      <p:sp>
        <p:nvSpPr>
          <p:cNvPr id="241701" name="WordArt 37"/>
          <p:cNvSpPr>
            <a:spLocks noChangeArrowheads="1" noChangeShapeType="1" noTextEdit="1"/>
          </p:cNvSpPr>
          <p:nvPr/>
        </p:nvSpPr>
        <p:spPr bwMode="auto">
          <a:xfrm>
            <a:off x="7858125" y="4221163"/>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3</a:t>
            </a:r>
          </a:p>
        </p:txBody>
      </p:sp>
      <p:sp>
        <p:nvSpPr>
          <p:cNvPr id="241702" name="WordArt 38"/>
          <p:cNvSpPr>
            <a:spLocks noChangeArrowheads="1" noChangeShapeType="1" noTextEdit="1"/>
          </p:cNvSpPr>
          <p:nvPr/>
        </p:nvSpPr>
        <p:spPr bwMode="auto">
          <a:xfrm>
            <a:off x="7905750" y="4221163"/>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4</a:t>
            </a:r>
          </a:p>
        </p:txBody>
      </p:sp>
      <p:sp>
        <p:nvSpPr>
          <p:cNvPr id="241703" name="WordArt 39"/>
          <p:cNvSpPr>
            <a:spLocks noChangeArrowheads="1" noChangeShapeType="1" noTextEdit="1"/>
          </p:cNvSpPr>
          <p:nvPr/>
        </p:nvSpPr>
        <p:spPr bwMode="auto">
          <a:xfrm>
            <a:off x="7872413" y="4221163"/>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5</a:t>
            </a:r>
          </a:p>
        </p:txBody>
      </p:sp>
      <p:sp>
        <p:nvSpPr>
          <p:cNvPr id="45091" name="WordArt 48"/>
          <p:cNvSpPr>
            <a:spLocks noChangeArrowheads="1" noChangeShapeType="1" noTextEdit="1"/>
          </p:cNvSpPr>
          <p:nvPr/>
        </p:nvSpPr>
        <p:spPr bwMode="auto">
          <a:xfrm>
            <a:off x="457200" y="1600200"/>
            <a:ext cx="709613" cy="606425"/>
          </a:xfrm>
          <a:prstGeom prst="rect">
            <a:avLst/>
          </a:prstGeom>
        </p:spPr>
        <p:txBody>
          <a:bodyPr wrap="none" fromWordArt="1">
            <a:prstTxWarp prst="textPlain">
              <a:avLst>
                <a:gd name="adj" fmla="val 50000"/>
              </a:avLst>
            </a:prstTxWarp>
          </a:bodyPr>
          <a:lstStyle/>
          <a:p>
            <a:pPr algn="ctr"/>
            <a:r>
              <a:rPr lang="en-US" sz="3600" b="1" kern="10">
                <a:ln w="19050">
                  <a:solidFill>
                    <a:srgbClr val="FFFF00"/>
                  </a:solidFill>
                  <a:round/>
                  <a:headEnd/>
                  <a:tailEnd/>
                </a:ln>
                <a:solidFill>
                  <a:srgbClr val="FFFF00"/>
                </a:solidFill>
                <a:effectLst>
                  <a:outerShdw dist="35921" dir="2700000" algn="ctr" rotWithShape="0">
                    <a:srgbClr val="990000"/>
                  </a:outerShdw>
                </a:effectLst>
                <a:latin typeface="Times New Roman"/>
                <a:cs typeface="Times New Roman"/>
              </a:rPr>
              <a:t>Câu 2</a:t>
            </a:r>
          </a:p>
        </p:txBody>
      </p:sp>
    </p:spTree>
    <p:extLst>
      <p:ext uri="{BB962C8B-B14F-4D97-AF65-F5344CB8AC3E}">
        <p14:creationId xmlns:p14="http://schemas.microsoft.com/office/powerpoint/2010/main" val="33563467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241691"/>
                                        </p:tgtEl>
                                        <p:attrNameLst>
                                          <p:attrName>style.visibility</p:attrName>
                                        </p:attrNameLst>
                                      </p:cBhvr>
                                      <p:to>
                                        <p:strVal val="visible"/>
                                      </p:to>
                                    </p:set>
                                    <p:animEffect transition="in" filter="fade">
                                      <p:cBhvr>
                                        <p:cTn id="7" dur="500"/>
                                        <p:tgtEl>
                                          <p:spTgt spid="241691"/>
                                        </p:tgtEl>
                                      </p:cBhvr>
                                    </p:animEffect>
                                  </p:childTnLst>
                                  <p:subTnLst>
                                    <p:audio>
                                      <p:cMediaNode>
                                        <p:cTn display="0" masterRel="sameClick">
                                          <p:stCondLst>
                                            <p:cond evt="begin" delay="0">
                                              <p:tn val="5"/>
                                            </p:cond>
                                          </p:stCondLst>
                                          <p:endCondLst>
                                            <p:cond evt="onStopAudio" delay="0">
                                              <p:tgtEl>
                                                <p:sldTgt/>
                                              </p:tgtEl>
                                            </p:cond>
                                          </p:endCondLst>
                                        </p:cTn>
                                        <p:tgtEl>
                                          <p:sndTgt r:embed="rId2" name="Jet Fighter 2-DVDH.wav"/>
                                        </p:tgtEl>
                                      </p:cMediaNode>
                                    </p:audio>
                                  </p:subTnLst>
                                </p:cTn>
                              </p:par>
                              <p:par>
                                <p:cTn id="8" presetID="8" presetClass="emph" presetSubtype="0" repeatCount="indefinite" fill="hold" grpId="1" nodeType="withEffect">
                                  <p:stCondLst>
                                    <p:cond delay="500"/>
                                  </p:stCondLst>
                                  <p:childTnLst>
                                    <p:animRot by="21600000">
                                      <p:cBhvr>
                                        <p:cTn id="9" dur="1500" fill="hold"/>
                                        <p:tgtEl>
                                          <p:spTgt spid="241691"/>
                                        </p:tgtEl>
                                        <p:attrNameLst>
                                          <p:attrName>r</p:attrName>
                                        </p:attrNameLst>
                                      </p:cBhvr>
                                    </p:animRot>
                                  </p:childTnLst>
                                </p:cTn>
                              </p:par>
                              <p:par>
                                <p:cTn id="10" presetID="2" presetClass="entr" presetSubtype="8" fill="hold" grpId="0" nodeType="with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1000" fill="hold"/>
                                        <p:tgtEl>
                                          <p:spTgt spid="37"/>
                                        </p:tgtEl>
                                        <p:attrNameLst>
                                          <p:attrName>ppt_x</p:attrName>
                                        </p:attrNameLst>
                                      </p:cBhvr>
                                      <p:tavLst>
                                        <p:tav tm="0">
                                          <p:val>
                                            <p:strVal val="0-#ppt_w/2"/>
                                          </p:val>
                                        </p:tav>
                                        <p:tav tm="100000">
                                          <p:val>
                                            <p:strVal val="#ppt_x"/>
                                          </p:val>
                                        </p:tav>
                                      </p:tavLst>
                                    </p:anim>
                                    <p:anim calcmode="lin" valueType="num">
                                      <p:cBhvr additive="base">
                                        <p:cTn id="13" dur="1000" fill="hold"/>
                                        <p:tgtEl>
                                          <p:spTgt spid="37"/>
                                        </p:tgtEl>
                                        <p:attrNameLst>
                                          <p:attrName>ppt_y</p:attrName>
                                        </p:attrNameLst>
                                      </p:cBhvr>
                                      <p:tavLst>
                                        <p:tav tm="0">
                                          <p:val>
                                            <p:strVal val="#ppt_y"/>
                                          </p:val>
                                        </p:tav>
                                        <p:tav tm="100000">
                                          <p:val>
                                            <p:strVal val="#ppt_y"/>
                                          </p:val>
                                        </p:tav>
                                      </p:tavLst>
                                    </p:anim>
                                  </p:childTnLst>
                                </p:cTn>
                              </p:par>
                              <p:par>
                                <p:cTn id="14" presetID="5" presetClass="entr" presetSubtype="10" fill="hold" nodeType="withEffect">
                                  <p:stCondLst>
                                    <p:cond delay="2000"/>
                                  </p:stCondLst>
                                  <p:childTnLst>
                                    <p:set>
                                      <p:cBhvr>
                                        <p:cTn id="15" dur="1" fill="hold">
                                          <p:stCondLst>
                                            <p:cond delay="0"/>
                                          </p:stCondLst>
                                        </p:cTn>
                                        <p:tgtEl>
                                          <p:spTgt spid="39"/>
                                        </p:tgtEl>
                                        <p:attrNameLst>
                                          <p:attrName>style.visibility</p:attrName>
                                        </p:attrNameLst>
                                      </p:cBhvr>
                                      <p:to>
                                        <p:strVal val="visible"/>
                                      </p:to>
                                    </p:set>
                                    <p:animEffect transition="in" filter="checkerboard(across)">
                                      <p:cBhvr>
                                        <p:cTn id="16" dur="500"/>
                                        <p:tgtEl>
                                          <p:spTgt spid="39"/>
                                        </p:tgtEl>
                                      </p:cBhvr>
                                    </p:animEffect>
                                  </p:childTnLst>
                                </p:cTn>
                              </p:par>
                              <p:par>
                                <p:cTn id="17" presetID="5" presetClass="entr" presetSubtype="10" fill="hold" nodeType="withEffect">
                                  <p:stCondLst>
                                    <p:cond delay="2000"/>
                                  </p:stCondLst>
                                  <p:childTnLst>
                                    <p:set>
                                      <p:cBhvr>
                                        <p:cTn id="18" dur="1" fill="hold">
                                          <p:stCondLst>
                                            <p:cond delay="0"/>
                                          </p:stCondLst>
                                        </p:cTn>
                                        <p:tgtEl>
                                          <p:spTgt spid="40"/>
                                        </p:tgtEl>
                                        <p:attrNameLst>
                                          <p:attrName>style.visibility</p:attrName>
                                        </p:attrNameLst>
                                      </p:cBhvr>
                                      <p:to>
                                        <p:strVal val="visible"/>
                                      </p:to>
                                    </p:set>
                                    <p:animEffect transition="in" filter="checkerboard(across)">
                                      <p:cBhvr>
                                        <p:cTn id="19" dur="500"/>
                                        <p:tgtEl>
                                          <p:spTgt spid="40"/>
                                        </p:tgtEl>
                                      </p:cBhvr>
                                    </p:animEffect>
                                  </p:childTnLst>
                                  <p:subTnLst>
                                    <p:audio>
                                      <p:cMediaNode>
                                        <p:cTn display="0" masterRel="sameClick">
                                          <p:stCondLst>
                                            <p:cond evt="begin" delay="0">
                                              <p:tn val="17"/>
                                            </p:cond>
                                          </p:stCondLst>
                                          <p:endCondLst>
                                            <p:cond evt="onStopAudio" delay="0">
                                              <p:tgtEl>
                                                <p:sldTgt/>
                                              </p:tgtEl>
                                            </p:cond>
                                          </p:endCondLst>
                                        </p:cTn>
                                        <p:tgtEl>
                                          <p:sndTgt r:embed="rId3" name="Chimes 3-CL (2).wav"/>
                                        </p:tgtEl>
                                      </p:cMediaNode>
                                    </p:audio>
                                  </p:subTnLst>
                                </p:cTn>
                              </p:par>
                              <p:par>
                                <p:cTn id="20" presetID="5" presetClass="entr" presetSubtype="10" fill="hold" grpId="0" nodeType="withEffect">
                                  <p:stCondLst>
                                    <p:cond delay="2000"/>
                                  </p:stCondLst>
                                  <p:childTnLst>
                                    <p:set>
                                      <p:cBhvr>
                                        <p:cTn id="21" dur="1" fill="hold">
                                          <p:stCondLst>
                                            <p:cond delay="0"/>
                                          </p:stCondLst>
                                        </p:cTn>
                                        <p:tgtEl>
                                          <p:spTgt spid="1043"/>
                                        </p:tgtEl>
                                        <p:attrNameLst>
                                          <p:attrName>style.visibility</p:attrName>
                                        </p:attrNameLst>
                                      </p:cBhvr>
                                      <p:to>
                                        <p:strVal val="visible"/>
                                      </p:to>
                                    </p:set>
                                    <p:animEffect transition="in" filter="checkerboard(across)">
                                      <p:cBhvr>
                                        <p:cTn id="22" dur="500"/>
                                        <p:tgtEl>
                                          <p:spTgt spid="1043"/>
                                        </p:tgtEl>
                                      </p:cBhvr>
                                    </p:animEffect>
                                  </p:childTnLst>
                                </p:cTn>
                              </p:par>
                              <p:par>
                                <p:cTn id="23" presetID="5" presetClass="entr" presetSubtype="10" fill="hold" grpId="0" nodeType="withEffect">
                                  <p:stCondLst>
                                    <p:cond delay="2000"/>
                                  </p:stCondLst>
                                  <p:childTnLst>
                                    <p:set>
                                      <p:cBhvr>
                                        <p:cTn id="24" dur="1" fill="hold">
                                          <p:stCondLst>
                                            <p:cond delay="0"/>
                                          </p:stCondLst>
                                        </p:cTn>
                                        <p:tgtEl>
                                          <p:spTgt spid="1044"/>
                                        </p:tgtEl>
                                        <p:attrNameLst>
                                          <p:attrName>style.visibility</p:attrName>
                                        </p:attrNameLst>
                                      </p:cBhvr>
                                      <p:to>
                                        <p:strVal val="visible"/>
                                      </p:to>
                                    </p:set>
                                    <p:animEffect transition="in" filter="checkerboard(across)">
                                      <p:cBhvr>
                                        <p:cTn id="25" dur="500"/>
                                        <p:tgtEl>
                                          <p:spTgt spid="1044"/>
                                        </p:tgtEl>
                                      </p:cBhvr>
                                    </p:animEffect>
                                  </p:childTnLst>
                                </p:cTn>
                              </p:par>
                              <p:par>
                                <p:cTn id="26" presetID="22" presetClass="entr" presetSubtype="8" fill="hold" nodeType="withEffect">
                                  <p:stCondLst>
                                    <p:cond delay="2000"/>
                                  </p:stCondLst>
                                  <p:iterate type="lt">
                                    <p:tmPct val="0"/>
                                  </p:iterate>
                                  <p:childTnLst>
                                    <p:set>
                                      <p:cBhvr>
                                        <p:cTn id="27" dur="1" fill="hold">
                                          <p:stCondLst>
                                            <p:cond delay="0"/>
                                          </p:stCondLst>
                                        </p:cTn>
                                        <p:tgtEl>
                                          <p:spTgt spid="3"/>
                                        </p:tgtEl>
                                        <p:attrNameLst>
                                          <p:attrName>style.visibility</p:attrName>
                                        </p:attrNameLst>
                                      </p:cBhvr>
                                      <p:to>
                                        <p:strVal val="visible"/>
                                      </p:to>
                                    </p:set>
                                    <p:animEffect transition="in" filter="wipe(left)">
                                      <p:cBhvr>
                                        <p:cTn id="28" dur="500"/>
                                        <p:tgtEl>
                                          <p:spTgt spid="3"/>
                                        </p:tgtEl>
                                      </p:cBhvr>
                                    </p:animEffect>
                                  </p:childTnLst>
                                </p:cTn>
                              </p:par>
                              <p:par>
                                <p:cTn id="29" presetID="5" presetClass="entr" presetSubtype="10" fill="hold" nodeType="withEffect">
                                  <p:stCondLst>
                                    <p:cond delay="3000"/>
                                  </p:stCondLst>
                                  <p:childTnLst>
                                    <p:set>
                                      <p:cBhvr>
                                        <p:cTn id="30" dur="1" fill="hold">
                                          <p:stCondLst>
                                            <p:cond delay="0"/>
                                          </p:stCondLst>
                                        </p:cTn>
                                        <p:tgtEl>
                                          <p:spTgt spid="5"/>
                                        </p:tgtEl>
                                        <p:attrNameLst>
                                          <p:attrName>style.visibility</p:attrName>
                                        </p:attrNameLst>
                                      </p:cBhvr>
                                      <p:to>
                                        <p:strVal val="visible"/>
                                      </p:to>
                                    </p:set>
                                    <p:animEffect transition="in" filter="checkerboard(across)">
                                      <p:cBhvr>
                                        <p:cTn id="31" dur="500"/>
                                        <p:tgtEl>
                                          <p:spTgt spid="5"/>
                                        </p:tgtEl>
                                      </p:cBhvr>
                                    </p:animEffect>
                                  </p:childTnLst>
                                </p:cTn>
                              </p:par>
                              <p:par>
                                <p:cTn id="32" presetID="5" presetClass="entr" presetSubtype="10" fill="hold" nodeType="withEffect">
                                  <p:stCondLst>
                                    <p:cond delay="3000"/>
                                  </p:stCondLst>
                                  <p:childTnLst>
                                    <p:set>
                                      <p:cBhvr>
                                        <p:cTn id="33" dur="1" fill="hold">
                                          <p:stCondLst>
                                            <p:cond delay="0"/>
                                          </p:stCondLst>
                                        </p:cTn>
                                        <p:tgtEl>
                                          <p:spTgt spid="6"/>
                                        </p:tgtEl>
                                        <p:attrNameLst>
                                          <p:attrName>style.visibility</p:attrName>
                                        </p:attrNameLst>
                                      </p:cBhvr>
                                      <p:to>
                                        <p:strVal val="visible"/>
                                      </p:to>
                                    </p:set>
                                    <p:animEffect transition="in" filter="checkerboard(across)">
                                      <p:cBhvr>
                                        <p:cTn id="34" dur="500"/>
                                        <p:tgtEl>
                                          <p:spTgt spid="6"/>
                                        </p:tgtEl>
                                      </p:cBhvr>
                                    </p:animEffect>
                                  </p:childTnLst>
                                  <p:subTnLst>
                                    <p:audio>
                                      <p:cMediaNode>
                                        <p:cTn display="0" masterRel="sameClick">
                                          <p:stCondLst>
                                            <p:cond evt="begin" delay="0">
                                              <p:tn val="32"/>
                                            </p:cond>
                                          </p:stCondLst>
                                          <p:endCondLst>
                                            <p:cond evt="onStopAudio" delay="0">
                                              <p:tgtEl>
                                                <p:sldTgt/>
                                              </p:tgtEl>
                                            </p:cond>
                                          </p:endCondLst>
                                        </p:cTn>
                                        <p:tgtEl>
                                          <p:sndTgt r:embed="rId3" name="Chimes 3-CL (2).wav"/>
                                        </p:tgtEl>
                                      </p:cMediaNode>
                                    </p:audio>
                                  </p:subTnLst>
                                </p:cTn>
                              </p:par>
                              <p:par>
                                <p:cTn id="35" presetID="5" presetClass="entr" presetSubtype="10" fill="hold" grpId="0" nodeType="withEffect">
                                  <p:stCondLst>
                                    <p:cond delay="3000"/>
                                  </p:stCondLst>
                                  <p:childTnLst>
                                    <p:set>
                                      <p:cBhvr>
                                        <p:cTn id="36" dur="1" fill="hold">
                                          <p:stCondLst>
                                            <p:cond delay="0"/>
                                          </p:stCondLst>
                                        </p:cTn>
                                        <p:tgtEl>
                                          <p:spTgt spid="7"/>
                                        </p:tgtEl>
                                        <p:attrNameLst>
                                          <p:attrName>style.visibility</p:attrName>
                                        </p:attrNameLst>
                                      </p:cBhvr>
                                      <p:to>
                                        <p:strVal val="visible"/>
                                      </p:to>
                                    </p:set>
                                    <p:animEffect transition="in" filter="checkerboard(across)">
                                      <p:cBhvr>
                                        <p:cTn id="37" dur="500"/>
                                        <p:tgtEl>
                                          <p:spTgt spid="7"/>
                                        </p:tgtEl>
                                      </p:cBhvr>
                                    </p:animEffect>
                                  </p:childTnLst>
                                </p:cTn>
                              </p:par>
                              <p:par>
                                <p:cTn id="38" presetID="5" presetClass="entr" presetSubtype="10" fill="hold" grpId="0" nodeType="withEffect">
                                  <p:stCondLst>
                                    <p:cond delay="3000"/>
                                  </p:stCondLst>
                                  <p:childTnLst>
                                    <p:set>
                                      <p:cBhvr>
                                        <p:cTn id="39" dur="1" fill="hold">
                                          <p:stCondLst>
                                            <p:cond delay="0"/>
                                          </p:stCondLst>
                                        </p:cTn>
                                        <p:tgtEl>
                                          <p:spTgt spid="8"/>
                                        </p:tgtEl>
                                        <p:attrNameLst>
                                          <p:attrName>style.visibility</p:attrName>
                                        </p:attrNameLst>
                                      </p:cBhvr>
                                      <p:to>
                                        <p:strVal val="visible"/>
                                      </p:to>
                                    </p:set>
                                    <p:animEffect transition="in" filter="checkerboard(across)">
                                      <p:cBhvr>
                                        <p:cTn id="40" dur="500"/>
                                        <p:tgtEl>
                                          <p:spTgt spid="8"/>
                                        </p:tgtEl>
                                      </p:cBhvr>
                                    </p:animEffect>
                                  </p:childTnLst>
                                </p:cTn>
                              </p:par>
                              <p:par>
                                <p:cTn id="41" presetID="22" presetClass="entr" presetSubtype="8" fill="hold" nodeType="withEffect">
                                  <p:stCondLst>
                                    <p:cond delay="3000"/>
                                  </p:stCondLst>
                                  <p:childTnLst>
                                    <p:set>
                                      <p:cBhvr>
                                        <p:cTn id="42" dur="1" fill="hold">
                                          <p:stCondLst>
                                            <p:cond delay="0"/>
                                          </p:stCondLst>
                                        </p:cTn>
                                        <p:tgtEl>
                                          <p:spTgt spid="4"/>
                                        </p:tgtEl>
                                        <p:attrNameLst>
                                          <p:attrName>style.visibility</p:attrName>
                                        </p:attrNameLst>
                                      </p:cBhvr>
                                      <p:to>
                                        <p:strVal val="visible"/>
                                      </p:to>
                                    </p:set>
                                    <p:animEffect transition="in" filter="wipe(left)">
                                      <p:cBhvr>
                                        <p:cTn id="43" dur="500"/>
                                        <p:tgtEl>
                                          <p:spTgt spid="4"/>
                                        </p:tgtEl>
                                      </p:cBhvr>
                                    </p:animEffect>
                                  </p:childTnLst>
                                </p:cTn>
                              </p:par>
                              <p:par>
                                <p:cTn id="44" presetID="5" presetClass="entr" presetSubtype="10" fill="hold" nodeType="withEffect">
                                  <p:stCondLst>
                                    <p:cond delay="4000"/>
                                  </p:stCondLst>
                                  <p:childTnLst>
                                    <p:set>
                                      <p:cBhvr>
                                        <p:cTn id="45" dur="1" fill="hold">
                                          <p:stCondLst>
                                            <p:cond delay="0"/>
                                          </p:stCondLst>
                                        </p:cTn>
                                        <p:tgtEl>
                                          <p:spTgt spid="11"/>
                                        </p:tgtEl>
                                        <p:attrNameLst>
                                          <p:attrName>style.visibility</p:attrName>
                                        </p:attrNameLst>
                                      </p:cBhvr>
                                      <p:to>
                                        <p:strVal val="visible"/>
                                      </p:to>
                                    </p:set>
                                    <p:animEffect transition="in" filter="checkerboard(across)">
                                      <p:cBhvr>
                                        <p:cTn id="46" dur="500"/>
                                        <p:tgtEl>
                                          <p:spTgt spid="11"/>
                                        </p:tgtEl>
                                      </p:cBhvr>
                                    </p:animEffect>
                                  </p:childTnLst>
                                </p:cTn>
                              </p:par>
                              <p:par>
                                <p:cTn id="47" presetID="5" presetClass="entr" presetSubtype="10" fill="hold" nodeType="withEffect">
                                  <p:stCondLst>
                                    <p:cond delay="4000"/>
                                  </p:stCondLst>
                                  <p:childTnLst>
                                    <p:set>
                                      <p:cBhvr>
                                        <p:cTn id="48" dur="1" fill="hold">
                                          <p:stCondLst>
                                            <p:cond delay="0"/>
                                          </p:stCondLst>
                                        </p:cTn>
                                        <p:tgtEl>
                                          <p:spTgt spid="12"/>
                                        </p:tgtEl>
                                        <p:attrNameLst>
                                          <p:attrName>style.visibility</p:attrName>
                                        </p:attrNameLst>
                                      </p:cBhvr>
                                      <p:to>
                                        <p:strVal val="visible"/>
                                      </p:to>
                                    </p:set>
                                    <p:animEffect transition="in" filter="checkerboard(across)">
                                      <p:cBhvr>
                                        <p:cTn id="49" dur="500"/>
                                        <p:tgtEl>
                                          <p:spTgt spid="12"/>
                                        </p:tgtEl>
                                      </p:cBhvr>
                                    </p:animEffect>
                                  </p:childTnLst>
                                  <p:subTnLst>
                                    <p:audio>
                                      <p:cMediaNode>
                                        <p:cTn display="0" masterRel="sameClick">
                                          <p:stCondLst>
                                            <p:cond evt="begin" delay="0">
                                              <p:tn val="47"/>
                                            </p:cond>
                                          </p:stCondLst>
                                          <p:endCondLst>
                                            <p:cond evt="onStopAudio" delay="0">
                                              <p:tgtEl>
                                                <p:sldTgt/>
                                              </p:tgtEl>
                                            </p:cond>
                                          </p:endCondLst>
                                        </p:cTn>
                                        <p:tgtEl>
                                          <p:sndTgt r:embed="rId3" name="Chimes 3-CL (2).wav"/>
                                        </p:tgtEl>
                                      </p:cMediaNode>
                                    </p:audio>
                                  </p:subTnLst>
                                </p:cTn>
                              </p:par>
                              <p:par>
                                <p:cTn id="50" presetID="5" presetClass="entr" presetSubtype="10" fill="hold" grpId="0" nodeType="withEffect">
                                  <p:stCondLst>
                                    <p:cond delay="4000"/>
                                  </p:stCondLst>
                                  <p:childTnLst>
                                    <p:set>
                                      <p:cBhvr>
                                        <p:cTn id="51" dur="1" fill="hold">
                                          <p:stCondLst>
                                            <p:cond delay="0"/>
                                          </p:stCondLst>
                                        </p:cTn>
                                        <p:tgtEl>
                                          <p:spTgt spid="13"/>
                                        </p:tgtEl>
                                        <p:attrNameLst>
                                          <p:attrName>style.visibility</p:attrName>
                                        </p:attrNameLst>
                                      </p:cBhvr>
                                      <p:to>
                                        <p:strVal val="visible"/>
                                      </p:to>
                                    </p:set>
                                    <p:animEffect transition="in" filter="checkerboard(across)">
                                      <p:cBhvr>
                                        <p:cTn id="52" dur="500"/>
                                        <p:tgtEl>
                                          <p:spTgt spid="13"/>
                                        </p:tgtEl>
                                      </p:cBhvr>
                                    </p:animEffect>
                                  </p:childTnLst>
                                </p:cTn>
                              </p:par>
                              <p:par>
                                <p:cTn id="53" presetID="5" presetClass="entr" presetSubtype="10" fill="hold" grpId="0" nodeType="withEffect">
                                  <p:stCondLst>
                                    <p:cond delay="4000"/>
                                  </p:stCondLst>
                                  <p:childTnLst>
                                    <p:set>
                                      <p:cBhvr>
                                        <p:cTn id="54" dur="1" fill="hold">
                                          <p:stCondLst>
                                            <p:cond delay="0"/>
                                          </p:stCondLst>
                                        </p:cTn>
                                        <p:tgtEl>
                                          <p:spTgt spid="15"/>
                                        </p:tgtEl>
                                        <p:attrNameLst>
                                          <p:attrName>style.visibility</p:attrName>
                                        </p:attrNameLst>
                                      </p:cBhvr>
                                      <p:to>
                                        <p:strVal val="visible"/>
                                      </p:to>
                                    </p:set>
                                    <p:animEffect transition="in" filter="checkerboard(across)">
                                      <p:cBhvr>
                                        <p:cTn id="55" dur="500"/>
                                        <p:tgtEl>
                                          <p:spTgt spid="15"/>
                                        </p:tgtEl>
                                      </p:cBhvr>
                                    </p:animEffect>
                                  </p:childTnLst>
                                </p:cTn>
                              </p:par>
                              <p:par>
                                <p:cTn id="56" presetID="22" presetClass="entr" presetSubtype="8" fill="hold" nodeType="withEffect">
                                  <p:stCondLst>
                                    <p:cond delay="4000"/>
                                  </p:stCondLst>
                                  <p:iterate type="lt">
                                    <p:tmPct val="0"/>
                                  </p:iterate>
                                  <p:childTnLst>
                                    <p:set>
                                      <p:cBhvr>
                                        <p:cTn id="57" dur="1" fill="hold">
                                          <p:stCondLst>
                                            <p:cond delay="0"/>
                                          </p:stCondLst>
                                        </p:cTn>
                                        <p:tgtEl>
                                          <p:spTgt spid="9"/>
                                        </p:tgtEl>
                                        <p:attrNameLst>
                                          <p:attrName>style.visibility</p:attrName>
                                        </p:attrNameLst>
                                      </p:cBhvr>
                                      <p:to>
                                        <p:strVal val="visible"/>
                                      </p:to>
                                    </p:set>
                                    <p:animEffect transition="in" filter="wipe(left)">
                                      <p:cBhvr>
                                        <p:cTn id="58" dur="500"/>
                                        <p:tgtEl>
                                          <p:spTgt spid="9"/>
                                        </p:tgtEl>
                                      </p:cBhvr>
                                    </p:animEffect>
                                  </p:childTnLst>
                                </p:cTn>
                              </p:par>
                              <p:par>
                                <p:cTn id="59" presetID="5" presetClass="entr" presetSubtype="10" fill="hold" nodeType="withEffect">
                                  <p:stCondLst>
                                    <p:cond delay="5000"/>
                                  </p:stCondLst>
                                  <p:childTnLst>
                                    <p:set>
                                      <p:cBhvr>
                                        <p:cTn id="60" dur="1" fill="hold">
                                          <p:stCondLst>
                                            <p:cond delay="0"/>
                                          </p:stCondLst>
                                        </p:cTn>
                                        <p:tgtEl>
                                          <p:spTgt spid="17"/>
                                        </p:tgtEl>
                                        <p:attrNameLst>
                                          <p:attrName>style.visibility</p:attrName>
                                        </p:attrNameLst>
                                      </p:cBhvr>
                                      <p:to>
                                        <p:strVal val="visible"/>
                                      </p:to>
                                    </p:set>
                                    <p:animEffect transition="in" filter="checkerboard(across)">
                                      <p:cBhvr>
                                        <p:cTn id="61" dur="500"/>
                                        <p:tgtEl>
                                          <p:spTgt spid="17"/>
                                        </p:tgtEl>
                                      </p:cBhvr>
                                    </p:animEffect>
                                  </p:childTnLst>
                                </p:cTn>
                              </p:par>
                              <p:par>
                                <p:cTn id="62" presetID="5" presetClass="entr" presetSubtype="10" fill="hold" nodeType="withEffect">
                                  <p:stCondLst>
                                    <p:cond delay="5000"/>
                                  </p:stCondLst>
                                  <p:childTnLst>
                                    <p:set>
                                      <p:cBhvr>
                                        <p:cTn id="63" dur="1" fill="hold">
                                          <p:stCondLst>
                                            <p:cond delay="0"/>
                                          </p:stCondLst>
                                        </p:cTn>
                                        <p:tgtEl>
                                          <p:spTgt spid="18"/>
                                        </p:tgtEl>
                                        <p:attrNameLst>
                                          <p:attrName>style.visibility</p:attrName>
                                        </p:attrNameLst>
                                      </p:cBhvr>
                                      <p:to>
                                        <p:strVal val="visible"/>
                                      </p:to>
                                    </p:set>
                                    <p:animEffect transition="in" filter="checkerboard(across)">
                                      <p:cBhvr>
                                        <p:cTn id="64" dur="500"/>
                                        <p:tgtEl>
                                          <p:spTgt spid="18"/>
                                        </p:tgtEl>
                                      </p:cBhvr>
                                    </p:animEffect>
                                  </p:childTnLst>
                                  <p:subTnLst>
                                    <p:audio>
                                      <p:cMediaNode>
                                        <p:cTn display="0" masterRel="sameClick">
                                          <p:stCondLst>
                                            <p:cond evt="begin" delay="0">
                                              <p:tn val="62"/>
                                            </p:cond>
                                          </p:stCondLst>
                                          <p:endCondLst>
                                            <p:cond evt="onStopAudio" delay="0">
                                              <p:tgtEl>
                                                <p:sldTgt/>
                                              </p:tgtEl>
                                            </p:cond>
                                          </p:endCondLst>
                                        </p:cTn>
                                        <p:tgtEl>
                                          <p:sndTgt r:embed="rId3" name="Chimes 3-CL (2).wav"/>
                                        </p:tgtEl>
                                      </p:cMediaNode>
                                    </p:audio>
                                  </p:subTnLst>
                                </p:cTn>
                              </p:par>
                              <p:par>
                                <p:cTn id="65" presetID="5" presetClass="entr" presetSubtype="10" fill="hold" grpId="0" nodeType="withEffect">
                                  <p:stCondLst>
                                    <p:cond delay="5000"/>
                                  </p:stCondLst>
                                  <p:childTnLst>
                                    <p:set>
                                      <p:cBhvr>
                                        <p:cTn id="66" dur="1" fill="hold">
                                          <p:stCondLst>
                                            <p:cond delay="0"/>
                                          </p:stCondLst>
                                        </p:cTn>
                                        <p:tgtEl>
                                          <p:spTgt spid="19"/>
                                        </p:tgtEl>
                                        <p:attrNameLst>
                                          <p:attrName>style.visibility</p:attrName>
                                        </p:attrNameLst>
                                      </p:cBhvr>
                                      <p:to>
                                        <p:strVal val="visible"/>
                                      </p:to>
                                    </p:set>
                                    <p:animEffect transition="in" filter="checkerboard(across)">
                                      <p:cBhvr>
                                        <p:cTn id="67" dur="500"/>
                                        <p:tgtEl>
                                          <p:spTgt spid="19"/>
                                        </p:tgtEl>
                                      </p:cBhvr>
                                    </p:animEffect>
                                  </p:childTnLst>
                                </p:cTn>
                              </p:par>
                              <p:par>
                                <p:cTn id="68" presetID="5" presetClass="entr" presetSubtype="10" fill="hold" grpId="0" nodeType="withEffect">
                                  <p:stCondLst>
                                    <p:cond delay="5000"/>
                                  </p:stCondLst>
                                  <p:childTnLst>
                                    <p:set>
                                      <p:cBhvr>
                                        <p:cTn id="69" dur="1" fill="hold">
                                          <p:stCondLst>
                                            <p:cond delay="0"/>
                                          </p:stCondLst>
                                        </p:cTn>
                                        <p:tgtEl>
                                          <p:spTgt spid="20"/>
                                        </p:tgtEl>
                                        <p:attrNameLst>
                                          <p:attrName>style.visibility</p:attrName>
                                        </p:attrNameLst>
                                      </p:cBhvr>
                                      <p:to>
                                        <p:strVal val="visible"/>
                                      </p:to>
                                    </p:set>
                                    <p:animEffect transition="in" filter="checkerboard(across)">
                                      <p:cBhvr>
                                        <p:cTn id="70" dur="500"/>
                                        <p:tgtEl>
                                          <p:spTgt spid="20"/>
                                        </p:tgtEl>
                                      </p:cBhvr>
                                    </p:animEffect>
                                  </p:childTnLst>
                                </p:cTn>
                              </p:par>
                              <p:par>
                                <p:cTn id="71" presetID="22" presetClass="entr" presetSubtype="8" fill="hold" nodeType="withEffect">
                                  <p:stCondLst>
                                    <p:cond delay="50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500"/>
                                        <p:tgtEl>
                                          <p:spTgt spid="16"/>
                                        </p:tgtEl>
                                      </p:cBhvr>
                                    </p:animEffect>
                                  </p:childTnLst>
                                </p:cTn>
                              </p:par>
                            </p:childTnLst>
                          </p:cTn>
                        </p:par>
                        <p:par>
                          <p:cTn id="74" fill="hold" nodeType="afterGroup">
                            <p:stCondLst>
                              <p:cond delay="5500"/>
                            </p:stCondLst>
                            <p:childTnLst>
                              <p:par>
                                <p:cTn id="75" presetID="9" presetClass="entr" presetSubtype="0" fill="hold" grpId="0" nodeType="afterEffect">
                                  <p:stCondLst>
                                    <p:cond delay="0"/>
                                  </p:stCondLst>
                                  <p:childTnLst>
                                    <p:set>
                                      <p:cBhvr>
                                        <p:cTn id="76" dur="1" fill="hold">
                                          <p:stCondLst>
                                            <p:cond delay="0"/>
                                          </p:stCondLst>
                                        </p:cTn>
                                        <p:tgtEl>
                                          <p:spTgt spid="241703"/>
                                        </p:tgtEl>
                                        <p:attrNameLst>
                                          <p:attrName>style.visibility</p:attrName>
                                        </p:attrNameLst>
                                      </p:cBhvr>
                                      <p:to>
                                        <p:strVal val="visible"/>
                                      </p:to>
                                    </p:set>
                                    <p:animEffect transition="in" filter="dissolve">
                                      <p:cBhvr>
                                        <p:cTn id="77" dur="500"/>
                                        <p:tgtEl>
                                          <p:spTgt spid="241703"/>
                                        </p:tgtEl>
                                      </p:cBhvr>
                                    </p:animEffect>
                                  </p:childTnLst>
                                  <p:subTnLst>
                                    <p:audio>
                                      <p:cMediaNode>
                                        <p:cTn display="0" masterRel="sameClick">
                                          <p:stCondLst>
                                            <p:cond evt="begin" delay="0">
                                              <p:tn val="75"/>
                                            </p:cond>
                                          </p:stCondLst>
                                          <p:endCondLst>
                                            <p:cond evt="onStopAudio" delay="0">
                                              <p:tgtEl>
                                                <p:sldTgt/>
                                              </p:tgtEl>
                                            </p:cond>
                                          </p:endCondLst>
                                        </p:cTn>
                                        <p:tgtEl>
                                          <p:sndTgt r:embed="rId4" name="camera.wav"/>
                                        </p:tgtEl>
                                      </p:cMediaNode>
                                    </p:audio>
                                  </p:subTnLst>
                                </p:cTn>
                              </p:par>
                            </p:childTnLst>
                          </p:cTn>
                        </p:par>
                        <p:par>
                          <p:cTn id="78" fill="hold" nodeType="afterGroup">
                            <p:stCondLst>
                              <p:cond delay="6000"/>
                            </p:stCondLst>
                            <p:childTnLst>
                              <p:par>
                                <p:cTn id="79" presetID="53" presetClass="exit" presetSubtype="0" fill="hold" grpId="1" nodeType="afterEffect">
                                  <p:stCondLst>
                                    <p:cond delay="0"/>
                                  </p:stCondLst>
                                  <p:childTnLst>
                                    <p:anim calcmode="lin" valueType="num">
                                      <p:cBhvr>
                                        <p:cTn id="80" dur="500"/>
                                        <p:tgtEl>
                                          <p:spTgt spid="241703"/>
                                        </p:tgtEl>
                                        <p:attrNameLst>
                                          <p:attrName>ppt_w</p:attrName>
                                        </p:attrNameLst>
                                      </p:cBhvr>
                                      <p:tavLst>
                                        <p:tav tm="0">
                                          <p:val>
                                            <p:strVal val="ppt_w"/>
                                          </p:val>
                                        </p:tav>
                                        <p:tav tm="100000">
                                          <p:val>
                                            <p:fltVal val="0"/>
                                          </p:val>
                                        </p:tav>
                                      </p:tavLst>
                                    </p:anim>
                                    <p:anim calcmode="lin" valueType="num">
                                      <p:cBhvr>
                                        <p:cTn id="81" dur="500"/>
                                        <p:tgtEl>
                                          <p:spTgt spid="241703"/>
                                        </p:tgtEl>
                                        <p:attrNameLst>
                                          <p:attrName>ppt_h</p:attrName>
                                        </p:attrNameLst>
                                      </p:cBhvr>
                                      <p:tavLst>
                                        <p:tav tm="0">
                                          <p:val>
                                            <p:strVal val="ppt_h"/>
                                          </p:val>
                                        </p:tav>
                                        <p:tav tm="100000">
                                          <p:val>
                                            <p:fltVal val="0"/>
                                          </p:val>
                                        </p:tav>
                                      </p:tavLst>
                                    </p:anim>
                                    <p:animEffect transition="out" filter="fade">
                                      <p:cBhvr>
                                        <p:cTn id="82" dur="500"/>
                                        <p:tgtEl>
                                          <p:spTgt spid="241703"/>
                                        </p:tgtEl>
                                      </p:cBhvr>
                                    </p:animEffect>
                                    <p:set>
                                      <p:cBhvr>
                                        <p:cTn id="83" dur="1" fill="hold">
                                          <p:stCondLst>
                                            <p:cond delay="499"/>
                                          </p:stCondLst>
                                        </p:cTn>
                                        <p:tgtEl>
                                          <p:spTgt spid="241703"/>
                                        </p:tgtEl>
                                        <p:attrNameLst>
                                          <p:attrName>style.visibility</p:attrName>
                                        </p:attrNameLst>
                                      </p:cBhvr>
                                      <p:to>
                                        <p:strVal val="hidden"/>
                                      </p:to>
                                    </p:set>
                                  </p:childTnLst>
                                </p:cTn>
                              </p:par>
                            </p:childTnLst>
                          </p:cTn>
                        </p:par>
                        <p:par>
                          <p:cTn id="84" fill="hold" nodeType="afterGroup">
                            <p:stCondLst>
                              <p:cond delay="6500"/>
                            </p:stCondLst>
                            <p:childTnLst>
                              <p:par>
                                <p:cTn id="85" presetID="9" presetClass="entr" presetSubtype="0" fill="hold" grpId="0" nodeType="afterEffect">
                                  <p:stCondLst>
                                    <p:cond delay="0"/>
                                  </p:stCondLst>
                                  <p:childTnLst>
                                    <p:set>
                                      <p:cBhvr>
                                        <p:cTn id="86" dur="1" fill="hold">
                                          <p:stCondLst>
                                            <p:cond delay="0"/>
                                          </p:stCondLst>
                                        </p:cTn>
                                        <p:tgtEl>
                                          <p:spTgt spid="241702"/>
                                        </p:tgtEl>
                                        <p:attrNameLst>
                                          <p:attrName>style.visibility</p:attrName>
                                        </p:attrNameLst>
                                      </p:cBhvr>
                                      <p:to>
                                        <p:strVal val="visible"/>
                                      </p:to>
                                    </p:set>
                                    <p:animEffect transition="in" filter="dissolve">
                                      <p:cBhvr>
                                        <p:cTn id="87" dur="500"/>
                                        <p:tgtEl>
                                          <p:spTgt spid="241702"/>
                                        </p:tgtEl>
                                      </p:cBhvr>
                                    </p:animEffect>
                                  </p:childTnLst>
                                  <p:subTnLst>
                                    <p:audio>
                                      <p:cMediaNode>
                                        <p:cTn display="0" masterRel="sameClick">
                                          <p:stCondLst>
                                            <p:cond evt="begin" delay="0">
                                              <p:tn val="85"/>
                                            </p:cond>
                                          </p:stCondLst>
                                          <p:endCondLst>
                                            <p:cond evt="onStopAudio" delay="0">
                                              <p:tgtEl>
                                                <p:sldTgt/>
                                              </p:tgtEl>
                                            </p:cond>
                                          </p:endCondLst>
                                        </p:cTn>
                                        <p:tgtEl>
                                          <p:sndTgt r:embed="rId4" name="camera.wav"/>
                                        </p:tgtEl>
                                      </p:cMediaNode>
                                    </p:audio>
                                  </p:subTnLst>
                                </p:cTn>
                              </p:par>
                            </p:childTnLst>
                          </p:cTn>
                        </p:par>
                        <p:par>
                          <p:cTn id="88" fill="hold" nodeType="afterGroup">
                            <p:stCondLst>
                              <p:cond delay="7000"/>
                            </p:stCondLst>
                            <p:childTnLst>
                              <p:par>
                                <p:cTn id="89" presetID="53" presetClass="exit" presetSubtype="0" fill="hold" grpId="1" nodeType="afterEffect">
                                  <p:stCondLst>
                                    <p:cond delay="0"/>
                                  </p:stCondLst>
                                  <p:childTnLst>
                                    <p:anim calcmode="lin" valueType="num">
                                      <p:cBhvr>
                                        <p:cTn id="90" dur="500"/>
                                        <p:tgtEl>
                                          <p:spTgt spid="241702"/>
                                        </p:tgtEl>
                                        <p:attrNameLst>
                                          <p:attrName>ppt_w</p:attrName>
                                        </p:attrNameLst>
                                      </p:cBhvr>
                                      <p:tavLst>
                                        <p:tav tm="0">
                                          <p:val>
                                            <p:strVal val="ppt_w"/>
                                          </p:val>
                                        </p:tav>
                                        <p:tav tm="100000">
                                          <p:val>
                                            <p:fltVal val="0"/>
                                          </p:val>
                                        </p:tav>
                                      </p:tavLst>
                                    </p:anim>
                                    <p:anim calcmode="lin" valueType="num">
                                      <p:cBhvr>
                                        <p:cTn id="91" dur="500"/>
                                        <p:tgtEl>
                                          <p:spTgt spid="241702"/>
                                        </p:tgtEl>
                                        <p:attrNameLst>
                                          <p:attrName>ppt_h</p:attrName>
                                        </p:attrNameLst>
                                      </p:cBhvr>
                                      <p:tavLst>
                                        <p:tav tm="0">
                                          <p:val>
                                            <p:strVal val="ppt_h"/>
                                          </p:val>
                                        </p:tav>
                                        <p:tav tm="100000">
                                          <p:val>
                                            <p:fltVal val="0"/>
                                          </p:val>
                                        </p:tav>
                                      </p:tavLst>
                                    </p:anim>
                                    <p:animEffect transition="out" filter="fade">
                                      <p:cBhvr>
                                        <p:cTn id="92" dur="500"/>
                                        <p:tgtEl>
                                          <p:spTgt spid="241702"/>
                                        </p:tgtEl>
                                      </p:cBhvr>
                                    </p:animEffect>
                                    <p:set>
                                      <p:cBhvr>
                                        <p:cTn id="93" dur="1" fill="hold">
                                          <p:stCondLst>
                                            <p:cond delay="499"/>
                                          </p:stCondLst>
                                        </p:cTn>
                                        <p:tgtEl>
                                          <p:spTgt spid="241702"/>
                                        </p:tgtEl>
                                        <p:attrNameLst>
                                          <p:attrName>style.visibility</p:attrName>
                                        </p:attrNameLst>
                                      </p:cBhvr>
                                      <p:to>
                                        <p:strVal val="hidden"/>
                                      </p:to>
                                    </p:set>
                                  </p:childTnLst>
                                </p:cTn>
                              </p:par>
                            </p:childTnLst>
                          </p:cTn>
                        </p:par>
                        <p:par>
                          <p:cTn id="94" fill="hold" nodeType="afterGroup">
                            <p:stCondLst>
                              <p:cond delay="7500"/>
                            </p:stCondLst>
                            <p:childTnLst>
                              <p:par>
                                <p:cTn id="95" presetID="9" presetClass="entr" presetSubtype="0" fill="hold" grpId="0" nodeType="afterEffect">
                                  <p:stCondLst>
                                    <p:cond delay="0"/>
                                  </p:stCondLst>
                                  <p:childTnLst>
                                    <p:set>
                                      <p:cBhvr>
                                        <p:cTn id="96" dur="1" fill="hold">
                                          <p:stCondLst>
                                            <p:cond delay="0"/>
                                          </p:stCondLst>
                                        </p:cTn>
                                        <p:tgtEl>
                                          <p:spTgt spid="241701"/>
                                        </p:tgtEl>
                                        <p:attrNameLst>
                                          <p:attrName>style.visibility</p:attrName>
                                        </p:attrNameLst>
                                      </p:cBhvr>
                                      <p:to>
                                        <p:strVal val="visible"/>
                                      </p:to>
                                    </p:set>
                                    <p:animEffect transition="in" filter="dissolve">
                                      <p:cBhvr>
                                        <p:cTn id="97" dur="500"/>
                                        <p:tgtEl>
                                          <p:spTgt spid="241701"/>
                                        </p:tgtEl>
                                      </p:cBhvr>
                                    </p:animEffect>
                                  </p:childTnLst>
                                  <p:subTnLst>
                                    <p:audio>
                                      <p:cMediaNode>
                                        <p:cTn display="0" masterRel="sameClick">
                                          <p:stCondLst>
                                            <p:cond evt="begin" delay="0">
                                              <p:tn val="95"/>
                                            </p:cond>
                                          </p:stCondLst>
                                          <p:endCondLst>
                                            <p:cond evt="onStopAudio" delay="0">
                                              <p:tgtEl>
                                                <p:sldTgt/>
                                              </p:tgtEl>
                                            </p:cond>
                                          </p:endCondLst>
                                        </p:cTn>
                                        <p:tgtEl>
                                          <p:sndTgt r:embed="rId4" name="camera.wav"/>
                                        </p:tgtEl>
                                      </p:cMediaNode>
                                    </p:audio>
                                  </p:subTnLst>
                                </p:cTn>
                              </p:par>
                            </p:childTnLst>
                          </p:cTn>
                        </p:par>
                        <p:par>
                          <p:cTn id="98" fill="hold" nodeType="afterGroup">
                            <p:stCondLst>
                              <p:cond delay="8000"/>
                            </p:stCondLst>
                            <p:childTnLst>
                              <p:par>
                                <p:cTn id="99" presetID="53" presetClass="exit" presetSubtype="0" fill="hold" grpId="1" nodeType="afterEffect">
                                  <p:stCondLst>
                                    <p:cond delay="0"/>
                                  </p:stCondLst>
                                  <p:childTnLst>
                                    <p:anim calcmode="lin" valueType="num">
                                      <p:cBhvr>
                                        <p:cTn id="100" dur="500"/>
                                        <p:tgtEl>
                                          <p:spTgt spid="241701"/>
                                        </p:tgtEl>
                                        <p:attrNameLst>
                                          <p:attrName>ppt_w</p:attrName>
                                        </p:attrNameLst>
                                      </p:cBhvr>
                                      <p:tavLst>
                                        <p:tav tm="0">
                                          <p:val>
                                            <p:strVal val="ppt_w"/>
                                          </p:val>
                                        </p:tav>
                                        <p:tav tm="100000">
                                          <p:val>
                                            <p:fltVal val="0"/>
                                          </p:val>
                                        </p:tav>
                                      </p:tavLst>
                                    </p:anim>
                                    <p:anim calcmode="lin" valueType="num">
                                      <p:cBhvr>
                                        <p:cTn id="101" dur="500"/>
                                        <p:tgtEl>
                                          <p:spTgt spid="241701"/>
                                        </p:tgtEl>
                                        <p:attrNameLst>
                                          <p:attrName>ppt_h</p:attrName>
                                        </p:attrNameLst>
                                      </p:cBhvr>
                                      <p:tavLst>
                                        <p:tav tm="0">
                                          <p:val>
                                            <p:strVal val="ppt_h"/>
                                          </p:val>
                                        </p:tav>
                                        <p:tav tm="100000">
                                          <p:val>
                                            <p:fltVal val="0"/>
                                          </p:val>
                                        </p:tav>
                                      </p:tavLst>
                                    </p:anim>
                                    <p:animEffect transition="out" filter="fade">
                                      <p:cBhvr>
                                        <p:cTn id="102" dur="500"/>
                                        <p:tgtEl>
                                          <p:spTgt spid="241701"/>
                                        </p:tgtEl>
                                      </p:cBhvr>
                                    </p:animEffect>
                                    <p:set>
                                      <p:cBhvr>
                                        <p:cTn id="103" dur="1" fill="hold">
                                          <p:stCondLst>
                                            <p:cond delay="499"/>
                                          </p:stCondLst>
                                        </p:cTn>
                                        <p:tgtEl>
                                          <p:spTgt spid="241701"/>
                                        </p:tgtEl>
                                        <p:attrNameLst>
                                          <p:attrName>style.visibility</p:attrName>
                                        </p:attrNameLst>
                                      </p:cBhvr>
                                      <p:to>
                                        <p:strVal val="hidden"/>
                                      </p:to>
                                    </p:set>
                                  </p:childTnLst>
                                </p:cTn>
                              </p:par>
                            </p:childTnLst>
                          </p:cTn>
                        </p:par>
                        <p:par>
                          <p:cTn id="104" fill="hold" nodeType="afterGroup">
                            <p:stCondLst>
                              <p:cond delay="8500"/>
                            </p:stCondLst>
                            <p:childTnLst>
                              <p:par>
                                <p:cTn id="105" presetID="9" presetClass="entr" presetSubtype="0" fill="hold" grpId="0" nodeType="afterEffect">
                                  <p:stCondLst>
                                    <p:cond delay="0"/>
                                  </p:stCondLst>
                                  <p:childTnLst>
                                    <p:set>
                                      <p:cBhvr>
                                        <p:cTn id="106" dur="1" fill="hold">
                                          <p:stCondLst>
                                            <p:cond delay="0"/>
                                          </p:stCondLst>
                                        </p:cTn>
                                        <p:tgtEl>
                                          <p:spTgt spid="241700"/>
                                        </p:tgtEl>
                                        <p:attrNameLst>
                                          <p:attrName>style.visibility</p:attrName>
                                        </p:attrNameLst>
                                      </p:cBhvr>
                                      <p:to>
                                        <p:strVal val="visible"/>
                                      </p:to>
                                    </p:set>
                                    <p:animEffect transition="in" filter="dissolve">
                                      <p:cBhvr>
                                        <p:cTn id="107" dur="500"/>
                                        <p:tgtEl>
                                          <p:spTgt spid="241700"/>
                                        </p:tgtEl>
                                      </p:cBhvr>
                                    </p:animEffect>
                                  </p:childTnLst>
                                  <p:subTnLst>
                                    <p:audio>
                                      <p:cMediaNode>
                                        <p:cTn display="0" masterRel="sameClick">
                                          <p:stCondLst>
                                            <p:cond evt="begin" delay="0">
                                              <p:tn val="105"/>
                                            </p:cond>
                                          </p:stCondLst>
                                          <p:endCondLst>
                                            <p:cond evt="onStopAudio" delay="0">
                                              <p:tgtEl>
                                                <p:sldTgt/>
                                              </p:tgtEl>
                                            </p:cond>
                                          </p:endCondLst>
                                        </p:cTn>
                                        <p:tgtEl>
                                          <p:sndTgt r:embed="rId4" name="camera.wav"/>
                                        </p:tgtEl>
                                      </p:cMediaNode>
                                    </p:audio>
                                  </p:subTnLst>
                                </p:cTn>
                              </p:par>
                            </p:childTnLst>
                          </p:cTn>
                        </p:par>
                        <p:par>
                          <p:cTn id="108" fill="hold" nodeType="afterGroup">
                            <p:stCondLst>
                              <p:cond delay="9000"/>
                            </p:stCondLst>
                            <p:childTnLst>
                              <p:par>
                                <p:cTn id="109" presetID="53" presetClass="exit" presetSubtype="0" fill="hold" grpId="1" nodeType="afterEffect">
                                  <p:stCondLst>
                                    <p:cond delay="0"/>
                                  </p:stCondLst>
                                  <p:childTnLst>
                                    <p:anim calcmode="lin" valueType="num">
                                      <p:cBhvr>
                                        <p:cTn id="110" dur="500"/>
                                        <p:tgtEl>
                                          <p:spTgt spid="241700"/>
                                        </p:tgtEl>
                                        <p:attrNameLst>
                                          <p:attrName>ppt_w</p:attrName>
                                        </p:attrNameLst>
                                      </p:cBhvr>
                                      <p:tavLst>
                                        <p:tav tm="0">
                                          <p:val>
                                            <p:strVal val="ppt_w"/>
                                          </p:val>
                                        </p:tav>
                                        <p:tav tm="100000">
                                          <p:val>
                                            <p:fltVal val="0"/>
                                          </p:val>
                                        </p:tav>
                                      </p:tavLst>
                                    </p:anim>
                                    <p:anim calcmode="lin" valueType="num">
                                      <p:cBhvr>
                                        <p:cTn id="111" dur="500"/>
                                        <p:tgtEl>
                                          <p:spTgt spid="241700"/>
                                        </p:tgtEl>
                                        <p:attrNameLst>
                                          <p:attrName>ppt_h</p:attrName>
                                        </p:attrNameLst>
                                      </p:cBhvr>
                                      <p:tavLst>
                                        <p:tav tm="0">
                                          <p:val>
                                            <p:strVal val="ppt_h"/>
                                          </p:val>
                                        </p:tav>
                                        <p:tav tm="100000">
                                          <p:val>
                                            <p:fltVal val="0"/>
                                          </p:val>
                                        </p:tav>
                                      </p:tavLst>
                                    </p:anim>
                                    <p:animEffect transition="out" filter="fade">
                                      <p:cBhvr>
                                        <p:cTn id="112" dur="500"/>
                                        <p:tgtEl>
                                          <p:spTgt spid="241700"/>
                                        </p:tgtEl>
                                      </p:cBhvr>
                                    </p:animEffect>
                                    <p:set>
                                      <p:cBhvr>
                                        <p:cTn id="113" dur="1" fill="hold">
                                          <p:stCondLst>
                                            <p:cond delay="499"/>
                                          </p:stCondLst>
                                        </p:cTn>
                                        <p:tgtEl>
                                          <p:spTgt spid="241700"/>
                                        </p:tgtEl>
                                        <p:attrNameLst>
                                          <p:attrName>style.visibility</p:attrName>
                                        </p:attrNameLst>
                                      </p:cBhvr>
                                      <p:to>
                                        <p:strVal val="hidden"/>
                                      </p:to>
                                    </p:set>
                                  </p:childTnLst>
                                </p:cTn>
                              </p:par>
                            </p:childTnLst>
                          </p:cTn>
                        </p:par>
                        <p:par>
                          <p:cTn id="114" fill="hold" nodeType="afterGroup">
                            <p:stCondLst>
                              <p:cond delay="9500"/>
                            </p:stCondLst>
                            <p:childTnLst>
                              <p:par>
                                <p:cTn id="115" presetID="9" presetClass="entr" presetSubtype="0" fill="hold" grpId="0" nodeType="afterEffect">
                                  <p:stCondLst>
                                    <p:cond delay="0"/>
                                  </p:stCondLst>
                                  <p:childTnLst>
                                    <p:set>
                                      <p:cBhvr>
                                        <p:cTn id="116" dur="1" fill="hold">
                                          <p:stCondLst>
                                            <p:cond delay="0"/>
                                          </p:stCondLst>
                                        </p:cTn>
                                        <p:tgtEl>
                                          <p:spTgt spid="241699"/>
                                        </p:tgtEl>
                                        <p:attrNameLst>
                                          <p:attrName>style.visibility</p:attrName>
                                        </p:attrNameLst>
                                      </p:cBhvr>
                                      <p:to>
                                        <p:strVal val="visible"/>
                                      </p:to>
                                    </p:set>
                                    <p:animEffect transition="in" filter="dissolve">
                                      <p:cBhvr>
                                        <p:cTn id="117" dur="500"/>
                                        <p:tgtEl>
                                          <p:spTgt spid="241699"/>
                                        </p:tgtEl>
                                      </p:cBhvr>
                                    </p:animEffect>
                                  </p:childTnLst>
                                  <p:subTnLst>
                                    <p:audio>
                                      <p:cMediaNode>
                                        <p:cTn display="0" masterRel="sameClick">
                                          <p:stCondLst>
                                            <p:cond evt="begin" delay="0">
                                              <p:tn val="115"/>
                                            </p:cond>
                                          </p:stCondLst>
                                          <p:endCondLst>
                                            <p:cond evt="onStopAudio" delay="0">
                                              <p:tgtEl>
                                                <p:sldTgt/>
                                              </p:tgtEl>
                                            </p:cond>
                                          </p:endCondLst>
                                        </p:cTn>
                                        <p:tgtEl>
                                          <p:sndTgt r:embed="rId4" name="camera.wav"/>
                                        </p:tgtEl>
                                      </p:cMediaNode>
                                    </p:audio>
                                  </p:subTnLst>
                                </p:cTn>
                              </p:par>
                            </p:childTnLst>
                          </p:cTn>
                        </p:par>
                        <p:par>
                          <p:cTn id="118" fill="hold" nodeType="afterGroup">
                            <p:stCondLst>
                              <p:cond delay="10000"/>
                            </p:stCondLst>
                            <p:childTnLst>
                              <p:par>
                                <p:cTn id="119" presetID="53" presetClass="exit" presetSubtype="0" fill="hold" grpId="1" nodeType="afterEffect">
                                  <p:stCondLst>
                                    <p:cond delay="0"/>
                                  </p:stCondLst>
                                  <p:childTnLst>
                                    <p:anim calcmode="lin" valueType="num">
                                      <p:cBhvr>
                                        <p:cTn id="120" dur="500"/>
                                        <p:tgtEl>
                                          <p:spTgt spid="241699"/>
                                        </p:tgtEl>
                                        <p:attrNameLst>
                                          <p:attrName>ppt_w</p:attrName>
                                        </p:attrNameLst>
                                      </p:cBhvr>
                                      <p:tavLst>
                                        <p:tav tm="0">
                                          <p:val>
                                            <p:strVal val="ppt_w"/>
                                          </p:val>
                                        </p:tav>
                                        <p:tav tm="100000">
                                          <p:val>
                                            <p:fltVal val="0"/>
                                          </p:val>
                                        </p:tav>
                                      </p:tavLst>
                                    </p:anim>
                                    <p:anim calcmode="lin" valueType="num">
                                      <p:cBhvr>
                                        <p:cTn id="121" dur="500"/>
                                        <p:tgtEl>
                                          <p:spTgt spid="241699"/>
                                        </p:tgtEl>
                                        <p:attrNameLst>
                                          <p:attrName>ppt_h</p:attrName>
                                        </p:attrNameLst>
                                      </p:cBhvr>
                                      <p:tavLst>
                                        <p:tav tm="0">
                                          <p:val>
                                            <p:strVal val="ppt_h"/>
                                          </p:val>
                                        </p:tav>
                                        <p:tav tm="100000">
                                          <p:val>
                                            <p:fltVal val="0"/>
                                          </p:val>
                                        </p:tav>
                                      </p:tavLst>
                                    </p:anim>
                                    <p:animEffect transition="out" filter="fade">
                                      <p:cBhvr>
                                        <p:cTn id="122" dur="500"/>
                                        <p:tgtEl>
                                          <p:spTgt spid="241699"/>
                                        </p:tgtEl>
                                      </p:cBhvr>
                                    </p:animEffect>
                                    <p:set>
                                      <p:cBhvr>
                                        <p:cTn id="123" dur="1" fill="hold">
                                          <p:stCondLst>
                                            <p:cond delay="499"/>
                                          </p:stCondLst>
                                        </p:cTn>
                                        <p:tgtEl>
                                          <p:spTgt spid="241699"/>
                                        </p:tgtEl>
                                        <p:attrNameLst>
                                          <p:attrName>style.visibility</p:attrName>
                                        </p:attrNameLst>
                                      </p:cBhvr>
                                      <p:to>
                                        <p:strVal val="hidden"/>
                                      </p:to>
                                    </p:set>
                                  </p:childTnLst>
                                </p:cTn>
                              </p:par>
                            </p:childTnLst>
                          </p:cTn>
                        </p:par>
                        <p:par>
                          <p:cTn id="124" fill="hold" nodeType="afterGroup">
                            <p:stCondLst>
                              <p:cond delay="10500"/>
                            </p:stCondLst>
                            <p:childTnLst>
                              <p:par>
                                <p:cTn id="125" presetID="9" presetClass="entr" presetSubtype="0" fill="hold" grpId="0" nodeType="afterEffect">
                                  <p:stCondLst>
                                    <p:cond delay="0"/>
                                  </p:stCondLst>
                                  <p:childTnLst>
                                    <p:set>
                                      <p:cBhvr>
                                        <p:cTn id="126" dur="1" fill="hold">
                                          <p:stCondLst>
                                            <p:cond delay="0"/>
                                          </p:stCondLst>
                                        </p:cTn>
                                        <p:tgtEl>
                                          <p:spTgt spid="241698"/>
                                        </p:tgtEl>
                                        <p:attrNameLst>
                                          <p:attrName>style.visibility</p:attrName>
                                        </p:attrNameLst>
                                      </p:cBhvr>
                                      <p:to>
                                        <p:strVal val="visible"/>
                                      </p:to>
                                    </p:set>
                                    <p:animEffect transition="in" filter="dissolve">
                                      <p:cBhvr>
                                        <p:cTn id="127" dur="500"/>
                                        <p:tgtEl>
                                          <p:spTgt spid="241698"/>
                                        </p:tgtEl>
                                      </p:cBhvr>
                                    </p:animEffect>
                                  </p:childTnLst>
                                  <p:subTnLst>
                                    <p:audio>
                                      <p:cMediaNode>
                                        <p:cTn display="0" masterRel="sameClick">
                                          <p:stCondLst>
                                            <p:cond evt="begin" delay="0">
                                              <p:tn val="125"/>
                                            </p:cond>
                                          </p:stCondLst>
                                          <p:endCondLst>
                                            <p:cond evt="onStopAudio" delay="0">
                                              <p:tgtEl>
                                                <p:sldTgt/>
                                              </p:tgtEl>
                                            </p:cond>
                                          </p:endCondLst>
                                        </p:cTn>
                                        <p:tgtEl>
                                          <p:sndTgt r:embed="rId4" name="camera.wav"/>
                                        </p:tgtEl>
                                      </p:cMediaNode>
                                    </p:audio>
                                  </p:subTnLst>
                                </p:cTn>
                              </p:par>
                            </p:childTnLst>
                          </p:cTn>
                        </p:par>
                        <p:par>
                          <p:cTn id="128" fill="hold" nodeType="afterGroup">
                            <p:stCondLst>
                              <p:cond delay="11000"/>
                            </p:stCondLst>
                            <p:childTnLst>
                              <p:par>
                                <p:cTn id="129" presetID="53" presetClass="exit" presetSubtype="0" fill="hold" grpId="1" nodeType="afterEffect">
                                  <p:stCondLst>
                                    <p:cond delay="0"/>
                                  </p:stCondLst>
                                  <p:childTnLst>
                                    <p:anim calcmode="lin" valueType="num">
                                      <p:cBhvr>
                                        <p:cTn id="130" dur="500"/>
                                        <p:tgtEl>
                                          <p:spTgt spid="241698"/>
                                        </p:tgtEl>
                                        <p:attrNameLst>
                                          <p:attrName>ppt_w</p:attrName>
                                        </p:attrNameLst>
                                      </p:cBhvr>
                                      <p:tavLst>
                                        <p:tav tm="0">
                                          <p:val>
                                            <p:strVal val="ppt_w"/>
                                          </p:val>
                                        </p:tav>
                                        <p:tav tm="100000">
                                          <p:val>
                                            <p:fltVal val="0"/>
                                          </p:val>
                                        </p:tav>
                                      </p:tavLst>
                                    </p:anim>
                                    <p:anim calcmode="lin" valueType="num">
                                      <p:cBhvr>
                                        <p:cTn id="131" dur="500"/>
                                        <p:tgtEl>
                                          <p:spTgt spid="241698"/>
                                        </p:tgtEl>
                                        <p:attrNameLst>
                                          <p:attrName>ppt_h</p:attrName>
                                        </p:attrNameLst>
                                      </p:cBhvr>
                                      <p:tavLst>
                                        <p:tav tm="0">
                                          <p:val>
                                            <p:strVal val="ppt_h"/>
                                          </p:val>
                                        </p:tav>
                                        <p:tav tm="100000">
                                          <p:val>
                                            <p:fltVal val="0"/>
                                          </p:val>
                                        </p:tav>
                                      </p:tavLst>
                                    </p:anim>
                                    <p:animEffect transition="out" filter="fade">
                                      <p:cBhvr>
                                        <p:cTn id="132" dur="500"/>
                                        <p:tgtEl>
                                          <p:spTgt spid="241698"/>
                                        </p:tgtEl>
                                      </p:cBhvr>
                                    </p:animEffect>
                                    <p:set>
                                      <p:cBhvr>
                                        <p:cTn id="133" dur="1" fill="hold">
                                          <p:stCondLst>
                                            <p:cond delay="499"/>
                                          </p:stCondLst>
                                        </p:cTn>
                                        <p:tgtEl>
                                          <p:spTgt spid="241698"/>
                                        </p:tgtEl>
                                        <p:attrNameLst>
                                          <p:attrName>style.visibility</p:attrName>
                                        </p:attrNameLst>
                                      </p:cBhvr>
                                      <p:to>
                                        <p:strVal val="hidden"/>
                                      </p:to>
                                    </p:set>
                                  </p:childTnLst>
                                </p:cTn>
                              </p:par>
                              <p:par>
                                <p:cTn id="134" presetID="53" presetClass="entr" presetSubtype="0" fill="hold" nodeType="withEffect">
                                  <p:stCondLst>
                                    <p:cond delay="0"/>
                                  </p:stCondLst>
                                  <p:childTnLst>
                                    <p:set>
                                      <p:cBhvr>
                                        <p:cTn id="135" dur="1" fill="hold">
                                          <p:stCondLst>
                                            <p:cond delay="0"/>
                                          </p:stCondLst>
                                        </p:cTn>
                                        <p:tgtEl>
                                          <p:spTgt spid="21"/>
                                        </p:tgtEl>
                                        <p:attrNameLst>
                                          <p:attrName>style.visibility</p:attrName>
                                        </p:attrNameLst>
                                      </p:cBhvr>
                                      <p:to>
                                        <p:strVal val="visible"/>
                                      </p:to>
                                    </p:set>
                                    <p:anim calcmode="lin" valueType="num">
                                      <p:cBhvr>
                                        <p:cTn id="136" dur="500" fill="hold"/>
                                        <p:tgtEl>
                                          <p:spTgt spid="21"/>
                                        </p:tgtEl>
                                        <p:attrNameLst>
                                          <p:attrName>ppt_w</p:attrName>
                                        </p:attrNameLst>
                                      </p:cBhvr>
                                      <p:tavLst>
                                        <p:tav tm="0">
                                          <p:val>
                                            <p:fltVal val="0"/>
                                          </p:val>
                                        </p:tav>
                                        <p:tav tm="100000">
                                          <p:val>
                                            <p:strVal val="#ppt_w"/>
                                          </p:val>
                                        </p:tav>
                                      </p:tavLst>
                                    </p:anim>
                                    <p:anim calcmode="lin" valueType="num">
                                      <p:cBhvr>
                                        <p:cTn id="137" dur="500" fill="hold"/>
                                        <p:tgtEl>
                                          <p:spTgt spid="21"/>
                                        </p:tgtEl>
                                        <p:attrNameLst>
                                          <p:attrName>ppt_h</p:attrName>
                                        </p:attrNameLst>
                                      </p:cBhvr>
                                      <p:tavLst>
                                        <p:tav tm="0">
                                          <p:val>
                                            <p:fltVal val="0"/>
                                          </p:val>
                                        </p:tav>
                                        <p:tav tm="100000">
                                          <p:val>
                                            <p:strVal val="#ppt_h"/>
                                          </p:val>
                                        </p:tav>
                                      </p:tavLst>
                                    </p:anim>
                                    <p:animEffect transition="in" filter="fade">
                                      <p:cBhvr>
                                        <p:cTn id="138" dur="500"/>
                                        <p:tgtEl>
                                          <p:spTgt spid="21"/>
                                        </p:tgtEl>
                                      </p:cBhvr>
                                    </p:animEffect>
                                  </p:childTnLst>
                                  <p:subTnLst>
                                    <p:audio>
                                      <p:cMediaNode>
                                        <p:cTn display="0" masterRel="sameClick">
                                          <p:stCondLst>
                                            <p:cond evt="begin" delay="0">
                                              <p:tn val="134"/>
                                            </p:cond>
                                          </p:stCondLst>
                                          <p:endCondLst>
                                            <p:cond evt="onStopAudio" delay="0">
                                              <p:tgtEl>
                                                <p:sldTgt/>
                                              </p:tgtEl>
                                            </p:cond>
                                          </p:endCondLst>
                                        </p:cTn>
                                        <p:tgtEl>
                                          <p:sndTgt r:embed="rId5" name="chimes.wav"/>
                                        </p:tgtEl>
                                      </p:cMediaNode>
                                    </p:audio>
                                  </p:subTnLst>
                                </p:cTn>
                              </p:par>
                            </p:childTnLst>
                          </p:cTn>
                        </p:par>
                      </p:childTnLst>
                    </p:cTn>
                  </p:par>
                  <p:par>
                    <p:cTn id="139" fill="hold" nodeType="clickPar">
                      <p:stCondLst>
                        <p:cond delay="indefinite"/>
                      </p:stCondLst>
                      <p:childTnLst>
                        <p:par>
                          <p:cTn id="140" fill="hold" nodeType="withGroup">
                            <p:stCondLst>
                              <p:cond delay="0"/>
                            </p:stCondLst>
                            <p:childTnLst>
                              <p:par>
                                <p:cTn id="141" presetID="2" presetClass="exit" presetSubtype="2" fill="hold" nodeType="clickEffect">
                                  <p:stCondLst>
                                    <p:cond delay="0"/>
                                  </p:stCondLst>
                                  <p:childTnLst>
                                    <p:anim calcmode="lin" valueType="num">
                                      <p:cBhvr additive="base">
                                        <p:cTn id="142" dur="500"/>
                                        <p:tgtEl>
                                          <p:spTgt spid="21"/>
                                        </p:tgtEl>
                                        <p:attrNameLst>
                                          <p:attrName>ppt_x</p:attrName>
                                        </p:attrNameLst>
                                      </p:cBhvr>
                                      <p:tavLst>
                                        <p:tav tm="0">
                                          <p:val>
                                            <p:strVal val="ppt_x"/>
                                          </p:val>
                                        </p:tav>
                                        <p:tav tm="100000">
                                          <p:val>
                                            <p:strVal val="1+ppt_w/2"/>
                                          </p:val>
                                        </p:tav>
                                      </p:tavLst>
                                    </p:anim>
                                    <p:anim calcmode="lin" valueType="num">
                                      <p:cBhvr additive="base">
                                        <p:cTn id="143" dur="500"/>
                                        <p:tgtEl>
                                          <p:spTgt spid="21"/>
                                        </p:tgtEl>
                                        <p:attrNameLst>
                                          <p:attrName>ppt_y</p:attrName>
                                        </p:attrNameLst>
                                      </p:cBhvr>
                                      <p:tavLst>
                                        <p:tav tm="0">
                                          <p:val>
                                            <p:strVal val="ppt_y"/>
                                          </p:val>
                                        </p:tav>
                                        <p:tav tm="100000">
                                          <p:val>
                                            <p:strVal val="ppt_y"/>
                                          </p:val>
                                        </p:tav>
                                      </p:tavLst>
                                    </p:anim>
                                    <p:set>
                                      <p:cBhvr>
                                        <p:cTn id="144" dur="1" fill="hold">
                                          <p:stCondLst>
                                            <p:cond delay="499"/>
                                          </p:stCondLst>
                                        </p:cTn>
                                        <p:tgtEl>
                                          <p:spTgt spid="21"/>
                                        </p:tgtEl>
                                        <p:attrNameLst>
                                          <p:attrName>style.visibility</p:attrName>
                                        </p:attrNameLst>
                                      </p:cBhvr>
                                      <p:to>
                                        <p:strVal val="hidden"/>
                                      </p:to>
                                    </p:set>
                                  </p:childTnLst>
                                </p:cTn>
                              </p:par>
                            </p:childTnLst>
                          </p:cTn>
                        </p:par>
                      </p:childTnLst>
                    </p:cTn>
                  </p:par>
                  <p:par>
                    <p:cTn id="145" fill="hold" nodeType="clickPar">
                      <p:stCondLst>
                        <p:cond delay="indefinite"/>
                      </p:stCondLst>
                      <p:childTnLst>
                        <p:par>
                          <p:cTn id="146" fill="hold" nodeType="withGroup">
                            <p:stCondLst>
                              <p:cond delay="0"/>
                            </p:stCondLst>
                            <p:childTnLst>
                              <p:par>
                                <p:cTn id="147" presetID="23" presetClass="emph" presetSubtype="0" fill="hold" grpId="0" nodeType="clickEffect">
                                  <p:stCondLst>
                                    <p:cond delay="0"/>
                                  </p:stCondLst>
                                  <p:iterate type="lt">
                                    <p:tmPct val="0"/>
                                  </p:iterate>
                                  <p:childTnLst>
                                    <p:animClr clrSpc="hsl" dir="cw">
                                      <p:cBhvr override="childStyle">
                                        <p:cTn id="148" dur="500" fill="hold"/>
                                        <p:tgtEl>
                                          <p:spTgt spid="9"/>
                                        </p:tgtEl>
                                        <p:attrNameLst>
                                          <p:attrName>style.color</p:attrName>
                                        </p:attrNameLst>
                                      </p:cBhvr>
                                      <p:by>
                                        <p:hsl h="10842353" s="0" l="0"/>
                                      </p:by>
                                    </p:animClr>
                                    <p:animClr clrSpc="hsl" dir="cw">
                                      <p:cBhvr>
                                        <p:cTn id="149" dur="500" fill="hold"/>
                                        <p:tgtEl>
                                          <p:spTgt spid="9"/>
                                        </p:tgtEl>
                                        <p:attrNameLst>
                                          <p:attrName>fillcolor</p:attrName>
                                        </p:attrNameLst>
                                      </p:cBhvr>
                                      <p:by>
                                        <p:hsl h="10842353" s="0" l="0"/>
                                      </p:by>
                                    </p:animClr>
                                    <p:animClr clrSpc="hsl" dir="cw">
                                      <p:cBhvr>
                                        <p:cTn id="150" dur="500" fill="hold"/>
                                        <p:tgtEl>
                                          <p:spTgt spid="9"/>
                                        </p:tgtEl>
                                        <p:attrNameLst>
                                          <p:attrName>stroke.color</p:attrName>
                                        </p:attrNameLst>
                                      </p:cBhvr>
                                      <p:by>
                                        <p:hsl h="10842353" s="0" l="0"/>
                                      </p:by>
                                    </p:animClr>
                                    <p:set>
                                      <p:cBhvr>
                                        <p:cTn id="151" dur="500" fill="hold"/>
                                        <p:tgtEl>
                                          <p:spTgt spid="9"/>
                                        </p:tgtEl>
                                        <p:attrNameLst>
                                          <p:attrName>fill.type</p:attrName>
                                        </p:attrNameLst>
                                      </p:cBhvr>
                                      <p:to>
                                        <p:strVal val="solid"/>
                                      </p:to>
                                    </p:set>
                                  </p:childTnLst>
                                  <p:subTnLst>
                                    <p:audio>
                                      <p:cMediaNode>
                                        <p:cTn display="0" masterRel="sameClick">
                                          <p:stCondLst>
                                            <p:cond evt="begin" delay="0">
                                              <p:tn val="147"/>
                                            </p:cond>
                                          </p:stCondLst>
                                          <p:endCondLst>
                                            <p:cond evt="onStopAudio" delay="0">
                                              <p:tgtEl>
                                                <p:sldTgt/>
                                              </p:tgtEl>
                                            </p:cond>
                                          </p:endCondLst>
                                        </p:cTn>
                                        <p:tgtEl>
                                          <p:sndTgt r:embed="rId6" name="FELIZ2.WAV"/>
                                        </p:tgtEl>
                                      </p:cMediaNode>
                                    </p:audio>
                                  </p:subTnLst>
                                </p:cTn>
                              </p:par>
                              <p:par>
                                <p:cTn id="152" presetID="34" presetClass="emph" presetSubtype="0" fill="hold" grpId="1" nodeType="withEffect">
                                  <p:stCondLst>
                                    <p:cond delay="0"/>
                                  </p:stCondLst>
                                  <p:iterate type="lt">
                                    <p:tmPct val="10000"/>
                                  </p:iterate>
                                  <p:childTnLst>
                                    <p:animMotion origin="layout" path="M 0.0 0.0 L 0.0 -0.07213" pathEditMode="relative" ptsTypes="">
                                      <p:cBhvr>
                                        <p:cTn id="153" dur="250" accel="50000" decel="50000" autoRev="1" fill="hold">
                                          <p:stCondLst>
                                            <p:cond delay="0"/>
                                          </p:stCondLst>
                                        </p:cTn>
                                        <p:tgtEl>
                                          <p:spTgt spid="9"/>
                                        </p:tgtEl>
                                        <p:attrNameLst>
                                          <p:attrName>ppt_x</p:attrName>
                                          <p:attrName>ppt_y</p:attrName>
                                        </p:attrNameLst>
                                      </p:cBhvr>
                                    </p:animMotion>
                                    <p:animRot by="1500000">
                                      <p:cBhvr>
                                        <p:cTn id="154" dur="125" fill="hold">
                                          <p:stCondLst>
                                            <p:cond delay="0"/>
                                          </p:stCondLst>
                                        </p:cTn>
                                        <p:tgtEl>
                                          <p:spTgt spid="9"/>
                                        </p:tgtEl>
                                        <p:attrNameLst>
                                          <p:attrName>r</p:attrName>
                                        </p:attrNameLst>
                                      </p:cBhvr>
                                    </p:animRot>
                                    <p:animRot by="-1500000">
                                      <p:cBhvr>
                                        <p:cTn id="155" dur="125" fill="hold">
                                          <p:stCondLst>
                                            <p:cond delay="125"/>
                                          </p:stCondLst>
                                        </p:cTn>
                                        <p:tgtEl>
                                          <p:spTgt spid="9"/>
                                        </p:tgtEl>
                                        <p:attrNameLst>
                                          <p:attrName>r</p:attrName>
                                        </p:attrNameLst>
                                      </p:cBhvr>
                                    </p:animRot>
                                    <p:animRot by="-1500000">
                                      <p:cBhvr>
                                        <p:cTn id="156" dur="125" fill="hold">
                                          <p:stCondLst>
                                            <p:cond delay="250"/>
                                          </p:stCondLst>
                                        </p:cTn>
                                        <p:tgtEl>
                                          <p:spTgt spid="9"/>
                                        </p:tgtEl>
                                        <p:attrNameLst>
                                          <p:attrName>r</p:attrName>
                                        </p:attrNameLst>
                                      </p:cBhvr>
                                    </p:animRot>
                                    <p:animRot by="1500000">
                                      <p:cBhvr>
                                        <p:cTn id="157" dur="125" fill="hold">
                                          <p:stCondLst>
                                            <p:cond delay="375"/>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043" grpId="0" animBg="1"/>
      <p:bldP spid="1044" grpId="0" animBg="1"/>
      <p:bldP spid="7" grpId="0" animBg="1"/>
      <p:bldP spid="8" grpId="0" animBg="1"/>
      <p:bldP spid="9" grpId="0" animBg="1"/>
      <p:bldP spid="9" grpId="1" animBg="1"/>
      <p:bldP spid="13" grpId="0" animBg="1"/>
      <p:bldP spid="15" grpId="0" animBg="1"/>
      <p:bldP spid="19" grpId="0" animBg="1"/>
      <p:bldP spid="20" grpId="0" animBg="1"/>
      <p:bldP spid="241691" grpId="0" animBg="1"/>
      <p:bldP spid="241691" grpId="1" animBg="1"/>
      <p:bldP spid="241698" grpId="0" animBg="1"/>
      <p:bldP spid="241698" grpId="1" animBg="1"/>
      <p:bldP spid="241699" grpId="0" animBg="1"/>
      <p:bldP spid="241699" grpId="1" animBg="1"/>
      <p:bldP spid="241700" grpId="0" animBg="1"/>
      <p:bldP spid="241700" grpId="1" animBg="1"/>
      <p:bldP spid="241701" grpId="0" animBg="1"/>
      <p:bldP spid="241701" grpId="1" animBg="1"/>
      <p:bldP spid="241702" grpId="0" animBg="1"/>
      <p:bldP spid="241702" grpId="1" animBg="1"/>
      <p:bldP spid="241703" grpId="0" animBg="1"/>
      <p:bldP spid="241703"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AutoShape 51"/>
          <p:cNvSpPr>
            <a:spLocks noChangeArrowheads="1"/>
          </p:cNvSpPr>
          <p:nvPr/>
        </p:nvSpPr>
        <p:spPr bwMode="auto">
          <a:xfrm>
            <a:off x="1676400" y="1358900"/>
            <a:ext cx="5715000" cy="1155700"/>
          </a:xfrm>
          <a:prstGeom prst="roundRect">
            <a:avLst>
              <a:gd name="adj" fmla="val 16667"/>
            </a:avLst>
          </a:prstGeom>
          <a:solidFill>
            <a:srgbClr val="FF6600"/>
          </a:solidFill>
          <a:ln w="9525">
            <a:solidFill>
              <a:srgbClr val="FF6600"/>
            </a:solidFill>
            <a:round/>
            <a:headEnd/>
            <a:tailEnd/>
          </a:ln>
        </p:spPr>
        <p:txBody>
          <a:bodyPr wrap="none" anchor="ctr"/>
          <a:lstStyle/>
          <a:p>
            <a:pPr algn="ctr" eaLnBrk="1" hangingPunct="1">
              <a:defRPr/>
            </a:pPr>
            <a:r>
              <a:rPr lang="en-US" sz="3200" b="1" dirty="0">
                <a:solidFill>
                  <a:srgbClr val="FFFFFF"/>
                </a:solidFill>
                <a:latin typeface="Times New Roman" pitchFamily="18" charset="0"/>
                <a:cs typeface="+mn-cs"/>
              </a:rPr>
              <a:t> </a:t>
            </a:r>
            <a:r>
              <a:rPr lang="en-US" sz="3200" b="1" dirty="0" err="1">
                <a:solidFill>
                  <a:srgbClr val="FFFFFF"/>
                </a:solidFill>
                <a:latin typeface="Times New Roman" pitchFamily="18" charset="0"/>
                <a:cs typeface="+mn-cs"/>
              </a:rPr>
              <a:t>Tác</a:t>
            </a:r>
            <a:r>
              <a:rPr lang="en-US" sz="3200" b="1" dirty="0">
                <a:solidFill>
                  <a:srgbClr val="FFFFFF"/>
                </a:solidFill>
                <a:latin typeface="Times New Roman" pitchFamily="18" charset="0"/>
                <a:cs typeface="+mn-cs"/>
              </a:rPr>
              <a:t> </a:t>
            </a:r>
            <a:r>
              <a:rPr lang="en-US" sz="3200" b="1" dirty="0" err="1">
                <a:solidFill>
                  <a:srgbClr val="FFFFFF"/>
                </a:solidFill>
                <a:latin typeface="Times New Roman" pitchFamily="18" charset="0"/>
                <a:cs typeface="+mn-cs"/>
              </a:rPr>
              <a:t>phẩm</a:t>
            </a:r>
            <a:r>
              <a:rPr lang="en-US" sz="3200" b="1" dirty="0">
                <a:solidFill>
                  <a:srgbClr val="FFFFFF"/>
                </a:solidFill>
                <a:latin typeface="Times New Roman" pitchFamily="18" charset="0"/>
                <a:cs typeface="+mn-cs"/>
              </a:rPr>
              <a:t> </a:t>
            </a:r>
            <a:r>
              <a:rPr lang="en-US" sz="3200" b="1" dirty="0" err="1">
                <a:solidFill>
                  <a:srgbClr val="FFFFFF"/>
                </a:solidFill>
                <a:latin typeface="Times New Roman" pitchFamily="18" charset="0"/>
                <a:cs typeface="+mn-cs"/>
              </a:rPr>
              <a:t>nào</a:t>
            </a:r>
            <a:r>
              <a:rPr lang="en-US" sz="3200" b="1" dirty="0">
                <a:solidFill>
                  <a:srgbClr val="FFFFFF"/>
                </a:solidFill>
                <a:latin typeface="Times New Roman" pitchFamily="18" charset="0"/>
                <a:cs typeface="+mn-cs"/>
              </a:rPr>
              <a:t> </a:t>
            </a:r>
            <a:r>
              <a:rPr lang="en-US" sz="3200" b="1" dirty="0" err="1">
                <a:solidFill>
                  <a:srgbClr val="FFFFFF"/>
                </a:solidFill>
                <a:latin typeface="Times New Roman" pitchFamily="18" charset="0"/>
                <a:cs typeface="+mn-cs"/>
              </a:rPr>
              <a:t>sau</a:t>
            </a:r>
            <a:r>
              <a:rPr lang="en-US" sz="3200" b="1" dirty="0">
                <a:solidFill>
                  <a:srgbClr val="FFFFFF"/>
                </a:solidFill>
                <a:latin typeface="Times New Roman" pitchFamily="18" charset="0"/>
                <a:cs typeface="+mn-cs"/>
              </a:rPr>
              <a:t> </a:t>
            </a:r>
            <a:r>
              <a:rPr lang="en-US" sz="3200" b="1" dirty="0" err="1">
                <a:solidFill>
                  <a:srgbClr val="FFFFFF"/>
                </a:solidFill>
                <a:latin typeface="Times New Roman" pitchFamily="18" charset="0"/>
                <a:cs typeface="+mn-cs"/>
              </a:rPr>
              <a:t>đây</a:t>
            </a:r>
            <a:r>
              <a:rPr lang="en-US" sz="3200" b="1" dirty="0">
                <a:solidFill>
                  <a:srgbClr val="FFFFFF"/>
                </a:solidFill>
                <a:latin typeface="Times New Roman" pitchFamily="18" charset="0"/>
                <a:cs typeface="+mn-cs"/>
              </a:rPr>
              <a:t> </a:t>
            </a:r>
            <a:r>
              <a:rPr lang="en-US" sz="3200" b="1" dirty="0" err="1">
                <a:solidFill>
                  <a:srgbClr val="FFFFFF"/>
                </a:solidFill>
                <a:latin typeface="Times New Roman" pitchFamily="18" charset="0"/>
                <a:cs typeface="+mn-cs"/>
              </a:rPr>
              <a:t>được</a:t>
            </a:r>
            <a:r>
              <a:rPr lang="en-US" sz="3200" b="1" dirty="0">
                <a:solidFill>
                  <a:srgbClr val="FFFFFF"/>
                </a:solidFill>
                <a:latin typeface="Times New Roman" pitchFamily="18" charset="0"/>
                <a:cs typeface="+mn-cs"/>
              </a:rPr>
              <a:t> </a:t>
            </a:r>
          </a:p>
          <a:p>
            <a:pPr algn="ctr" eaLnBrk="1" hangingPunct="1">
              <a:defRPr/>
            </a:pPr>
            <a:r>
              <a:rPr lang="en-US" sz="3200" b="1" dirty="0" err="1">
                <a:solidFill>
                  <a:srgbClr val="FFFFFF"/>
                </a:solidFill>
                <a:latin typeface="Times New Roman" pitchFamily="18" charset="0"/>
                <a:cs typeface="+mn-cs"/>
              </a:rPr>
              <a:t>xem</a:t>
            </a:r>
            <a:r>
              <a:rPr lang="en-US" sz="3200" b="1" dirty="0">
                <a:solidFill>
                  <a:srgbClr val="FFFFFF"/>
                </a:solidFill>
                <a:latin typeface="Times New Roman" pitchFamily="18" charset="0"/>
                <a:cs typeface="+mn-cs"/>
              </a:rPr>
              <a:t> </a:t>
            </a:r>
            <a:r>
              <a:rPr lang="en-US" sz="3200" b="1" dirty="0" err="1">
                <a:solidFill>
                  <a:srgbClr val="FFFFFF"/>
                </a:solidFill>
                <a:latin typeface="Times New Roman" pitchFamily="18" charset="0"/>
                <a:cs typeface="+mn-cs"/>
              </a:rPr>
              <a:t>là</a:t>
            </a:r>
            <a:r>
              <a:rPr lang="en-US" sz="3200" b="1" dirty="0">
                <a:solidFill>
                  <a:srgbClr val="FFFFFF"/>
                </a:solidFill>
                <a:latin typeface="Times New Roman" pitchFamily="18" charset="0"/>
                <a:cs typeface="+mn-cs"/>
              </a:rPr>
              <a:t> </a:t>
            </a:r>
            <a:r>
              <a:rPr lang="en-US" sz="3200" b="1" dirty="0" err="1">
                <a:solidFill>
                  <a:srgbClr val="FFFFFF"/>
                </a:solidFill>
                <a:latin typeface="Times New Roman" pitchFamily="18" charset="0"/>
                <a:cs typeface="+mn-cs"/>
              </a:rPr>
              <a:t>áng</a:t>
            </a:r>
            <a:r>
              <a:rPr lang="en-US" sz="3200" dirty="0">
                <a:solidFill>
                  <a:srgbClr val="FFFFFF"/>
                </a:solidFill>
                <a:latin typeface="Times New Roman" pitchFamily="18" charset="0"/>
                <a:cs typeface="+mn-cs"/>
              </a:rPr>
              <a:t> </a:t>
            </a:r>
            <a:r>
              <a:rPr lang="en-US" sz="3200" i="1" dirty="0">
                <a:solidFill>
                  <a:srgbClr val="FFFFFF"/>
                </a:solidFill>
                <a:latin typeface="Times New Roman" pitchFamily="18" charset="0"/>
                <a:cs typeface="+mn-cs"/>
              </a:rPr>
              <a:t>“ </a:t>
            </a:r>
            <a:r>
              <a:rPr lang="en-US" sz="3200" i="1" dirty="0" err="1">
                <a:solidFill>
                  <a:srgbClr val="FFFFFF"/>
                </a:solidFill>
                <a:latin typeface="Times New Roman" pitchFamily="18" charset="0"/>
                <a:cs typeface="+mn-cs"/>
              </a:rPr>
              <a:t>Thiên</a:t>
            </a:r>
            <a:r>
              <a:rPr lang="en-US" sz="3200" i="1" dirty="0">
                <a:solidFill>
                  <a:srgbClr val="FFFFFF"/>
                </a:solidFill>
                <a:latin typeface="Times New Roman" pitchFamily="18" charset="0"/>
                <a:cs typeface="+mn-cs"/>
              </a:rPr>
              <a:t> </a:t>
            </a:r>
            <a:r>
              <a:rPr lang="en-US" sz="3200" i="1" dirty="0" err="1">
                <a:solidFill>
                  <a:srgbClr val="FFFFFF"/>
                </a:solidFill>
                <a:latin typeface="Times New Roman" pitchFamily="18" charset="0"/>
                <a:cs typeface="+mn-cs"/>
              </a:rPr>
              <a:t>cổ</a:t>
            </a:r>
            <a:r>
              <a:rPr lang="en-US" sz="3200" i="1" dirty="0">
                <a:solidFill>
                  <a:srgbClr val="FFFFFF"/>
                </a:solidFill>
                <a:latin typeface="Times New Roman" pitchFamily="18" charset="0"/>
                <a:cs typeface="+mn-cs"/>
              </a:rPr>
              <a:t> </a:t>
            </a:r>
            <a:r>
              <a:rPr lang="en-US" sz="3200" i="1" dirty="0" err="1">
                <a:solidFill>
                  <a:srgbClr val="FFFFFF"/>
                </a:solidFill>
                <a:latin typeface="Times New Roman" pitchFamily="18" charset="0"/>
                <a:cs typeface="+mn-cs"/>
              </a:rPr>
              <a:t>kỳ</a:t>
            </a:r>
            <a:r>
              <a:rPr lang="en-US" sz="3200" i="1" dirty="0">
                <a:solidFill>
                  <a:srgbClr val="FFFFFF"/>
                </a:solidFill>
                <a:latin typeface="Times New Roman" pitchFamily="18" charset="0"/>
                <a:cs typeface="+mn-cs"/>
              </a:rPr>
              <a:t> </a:t>
            </a:r>
            <a:r>
              <a:rPr lang="en-US" sz="3200" i="1" dirty="0" err="1">
                <a:solidFill>
                  <a:srgbClr val="FFFFFF"/>
                </a:solidFill>
                <a:latin typeface="Times New Roman" pitchFamily="18" charset="0"/>
                <a:cs typeface="+mn-cs"/>
              </a:rPr>
              <a:t>bút</a:t>
            </a:r>
            <a:r>
              <a:rPr lang="en-US" sz="3200" i="1" dirty="0">
                <a:solidFill>
                  <a:srgbClr val="FFFFFF"/>
                </a:solidFill>
                <a:latin typeface="Times New Roman" pitchFamily="18" charset="0"/>
                <a:cs typeface="+mn-cs"/>
              </a:rPr>
              <a:t>” </a:t>
            </a:r>
            <a:r>
              <a:rPr lang="en-US" sz="3200" dirty="0">
                <a:solidFill>
                  <a:srgbClr val="FFFFFF"/>
                </a:solidFill>
                <a:latin typeface="Times New Roman" pitchFamily="18" charset="0"/>
                <a:cs typeface="+mn-cs"/>
              </a:rPr>
              <a:t>?</a:t>
            </a:r>
          </a:p>
        </p:txBody>
      </p:sp>
      <p:grpSp>
        <p:nvGrpSpPr>
          <p:cNvPr id="46083" name="Group 51"/>
          <p:cNvGrpSpPr>
            <a:grpSpLocks/>
          </p:cNvGrpSpPr>
          <p:nvPr/>
        </p:nvGrpSpPr>
        <p:grpSpPr bwMode="auto">
          <a:xfrm>
            <a:off x="1588" y="0"/>
            <a:ext cx="320675" cy="6858000"/>
            <a:chOff x="202295" y="-322943"/>
            <a:chExt cx="319314" cy="7180943"/>
          </a:xfrm>
        </p:grpSpPr>
        <p:sp>
          <p:nvSpPr>
            <p:cNvPr id="10" name="Rectangle 9"/>
            <p:cNvSpPr/>
            <p:nvPr/>
          </p:nvSpPr>
          <p:spPr bwMode="auto">
            <a:xfrm>
              <a:off x="202295" y="-322943"/>
              <a:ext cx="319314" cy="7165983"/>
            </a:xfrm>
            <a:prstGeom prst="rect">
              <a:avLst/>
            </a:prstGeom>
            <a:solidFill>
              <a:schemeClr val="tx2">
                <a:lumMod val="95000"/>
                <a:lumOff val="5000"/>
              </a:schemeClr>
            </a:solidFill>
            <a:ln w="9525" cap="flat" cmpd="sng" algn="ctr">
              <a:solidFill>
                <a:schemeClr val="tx1"/>
              </a:solidFill>
              <a:prstDash val="solid"/>
              <a:round/>
              <a:headEnd type="none" w="med" len="med"/>
              <a:tailEnd type="none" w="med" len="med"/>
            </a:ln>
            <a:effectLst/>
          </p:spPr>
          <p:txBody>
            <a:bodyPr/>
            <a:lstStyle/>
            <a:p>
              <a:endParaRPr lang="en-US" sz="2000">
                <a:solidFill>
                  <a:srgbClr val="000000"/>
                </a:solidFill>
                <a:latin typeface=".VnTime" pitchFamily="34" charset="0"/>
              </a:endParaRPr>
            </a:p>
          </p:txBody>
        </p:sp>
        <p:sp>
          <p:nvSpPr>
            <p:cNvPr id="8197" name="Rectangle 10"/>
            <p:cNvSpPr>
              <a:spLocks noChangeArrowheads="1"/>
            </p:cNvSpPr>
            <p:nvPr/>
          </p:nvSpPr>
          <p:spPr bwMode="auto">
            <a:xfrm>
              <a:off x="238652" y="-322943"/>
              <a:ext cx="229211" cy="7165983"/>
            </a:xfrm>
            <a:prstGeom prst="rect">
              <a:avLst/>
            </a:prstGeom>
            <a:solidFill>
              <a:srgbClr val="0066FF"/>
            </a:solidFill>
            <a:ln w="9525" algn="ctr">
              <a:solidFill>
                <a:schemeClr val="tx1"/>
              </a:solidFill>
              <a:round/>
              <a:headEnd/>
              <a:tailEnd/>
            </a:ln>
          </p:spPr>
          <p:txBody>
            <a:bodyPr/>
            <a:lstStyle/>
            <a:p>
              <a:endParaRPr lang="en-US" sz="2000">
                <a:solidFill>
                  <a:srgbClr val="000000"/>
                </a:solidFill>
                <a:latin typeface=".VnTime" pitchFamily="34" charset="0"/>
              </a:endParaRPr>
            </a:p>
          </p:txBody>
        </p:sp>
        <p:sp>
          <p:nvSpPr>
            <p:cNvPr id="14" name="Rectangle 13"/>
            <p:cNvSpPr/>
            <p:nvPr/>
          </p:nvSpPr>
          <p:spPr bwMode="auto">
            <a:xfrm>
              <a:off x="324013" y="-307982"/>
              <a:ext cx="75877" cy="7165982"/>
            </a:xfrm>
            <a:prstGeom prst="rect">
              <a:avLst/>
            </a:prstGeom>
            <a:solidFill>
              <a:srgbClr val="A3C8FF"/>
            </a:solidFill>
            <a:ln w="9525" cap="flat" cmpd="sng" algn="ctr">
              <a:noFill/>
              <a:prstDash val="solid"/>
              <a:round/>
              <a:headEnd type="none" w="med" len="med"/>
              <a:tailEnd type="none" w="med" len="med"/>
            </a:ln>
            <a:effectLst/>
          </p:spPr>
          <p:txBody>
            <a:bodyPr/>
            <a:lstStyle/>
            <a:p>
              <a:endParaRPr lang="en-US" sz="2000">
                <a:solidFill>
                  <a:srgbClr val="000000"/>
                </a:solidFill>
                <a:latin typeface=".VnTime" pitchFamily="34" charset="0"/>
              </a:endParaRPr>
            </a:p>
          </p:txBody>
        </p:sp>
      </p:grpSp>
      <p:sp>
        <p:nvSpPr>
          <p:cNvPr id="3" name="AutoShape 51"/>
          <p:cNvSpPr>
            <a:spLocks noChangeArrowheads="1"/>
          </p:cNvSpPr>
          <p:nvPr/>
        </p:nvSpPr>
        <p:spPr bwMode="auto">
          <a:xfrm>
            <a:off x="1552575" y="2679700"/>
            <a:ext cx="5534025" cy="825500"/>
          </a:xfrm>
          <a:prstGeom prst="roundRect">
            <a:avLst>
              <a:gd name="adj" fmla="val 16667"/>
            </a:avLst>
          </a:prstGeom>
          <a:solidFill>
            <a:srgbClr val="7030A0"/>
          </a:solidFill>
          <a:ln w="9525">
            <a:noFill/>
            <a:round/>
            <a:headEnd/>
            <a:tailEnd/>
          </a:ln>
          <a:effectLst/>
        </p:spPr>
        <p:txBody>
          <a:bodyPr wrap="none" anchor="ctr"/>
          <a:lstStyle/>
          <a:p>
            <a:pPr algn="ctr">
              <a:defRPr/>
            </a:pPr>
            <a:r>
              <a:rPr lang="en-US" sz="2800" b="1" dirty="0" err="1">
                <a:solidFill>
                  <a:srgbClr val="FFFFFF"/>
                </a:solidFill>
                <a:latin typeface="Times New Roman" pitchFamily="18" charset="0"/>
                <a:cs typeface="+mn-cs"/>
              </a:rPr>
              <a:t>Truyện</a:t>
            </a:r>
            <a:r>
              <a:rPr lang="en-US" sz="2800" b="1" dirty="0">
                <a:solidFill>
                  <a:srgbClr val="FFFFFF"/>
                </a:solidFill>
                <a:latin typeface="Times New Roman" pitchFamily="18" charset="0"/>
                <a:cs typeface="+mn-cs"/>
              </a:rPr>
              <a:t> </a:t>
            </a:r>
            <a:r>
              <a:rPr lang="en-US" sz="2800" b="1" dirty="0" err="1">
                <a:solidFill>
                  <a:srgbClr val="FFFFFF"/>
                </a:solidFill>
                <a:latin typeface="Times New Roman" pitchFamily="18" charset="0"/>
                <a:cs typeface="+mn-cs"/>
              </a:rPr>
              <a:t>Kiều</a:t>
            </a:r>
            <a:r>
              <a:rPr lang="en-US" sz="2800" b="1" dirty="0">
                <a:solidFill>
                  <a:srgbClr val="FFFFFF"/>
                </a:solidFill>
                <a:latin typeface="Times New Roman" pitchFamily="18" charset="0"/>
                <a:cs typeface="+mn-cs"/>
              </a:rPr>
              <a:t> ( </a:t>
            </a:r>
            <a:r>
              <a:rPr lang="en-US" sz="2800" b="1" dirty="0" err="1">
                <a:solidFill>
                  <a:srgbClr val="FFFFFF"/>
                </a:solidFill>
                <a:latin typeface="Times New Roman" pitchFamily="18" charset="0"/>
                <a:cs typeface="+mn-cs"/>
              </a:rPr>
              <a:t>Nguyễn</a:t>
            </a:r>
            <a:r>
              <a:rPr lang="en-US" sz="2800" b="1" dirty="0">
                <a:solidFill>
                  <a:srgbClr val="FFFFFF"/>
                </a:solidFill>
                <a:latin typeface="Times New Roman" pitchFamily="18" charset="0"/>
                <a:cs typeface="+mn-cs"/>
              </a:rPr>
              <a:t> Du). </a:t>
            </a:r>
          </a:p>
        </p:txBody>
      </p:sp>
      <p:pic>
        <p:nvPicPr>
          <p:cNvPr id="39" name="Picture 37" descr="Blue_chapterlist"/>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575" y="2938463"/>
            <a:ext cx="593725" cy="35083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39" descr="Classicmode"/>
          <p:cNvPicPr>
            <a:picLocks noChangeAspect="1" noChangeArrowheads="1"/>
          </p:cNvPicPr>
          <p:nvPr/>
        </p:nvPicPr>
        <p:blipFill>
          <a:blip r:embed="rId8" cstate="print">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352425" y="2716213"/>
            <a:ext cx="1500188" cy="80168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3" name="Oval 59">
            <a:hlinkHover r:id="" action="ppaction://noaction" highlightClick="1">
              <a:snd r:embed="rId9" name="cached_combo42.wav"/>
            </a:hlinkHover>
          </p:cNvPr>
          <p:cNvSpPr>
            <a:spLocks noChangeArrowheads="1"/>
          </p:cNvSpPr>
          <p:nvPr/>
        </p:nvSpPr>
        <p:spPr bwMode="auto">
          <a:xfrm>
            <a:off x="428625" y="2789238"/>
            <a:ext cx="817563" cy="612775"/>
          </a:xfrm>
          <a:prstGeom prst="ellipse">
            <a:avLst/>
          </a:prstGeom>
          <a:gradFill rotWithShape="1">
            <a:gsLst>
              <a:gs pos="0">
                <a:srgbClr val="FF00FF">
                  <a:alpha val="53998"/>
                </a:srgbClr>
              </a:gs>
              <a:gs pos="100000">
                <a:srgbClr val="760076">
                  <a:alpha val="59000"/>
                </a:srgbClr>
              </a:gs>
            </a:gsLst>
            <a:lin ang="5400000" scaled="1"/>
          </a:gradFill>
          <a:ln>
            <a:noFill/>
          </a:ln>
          <a:extLst/>
        </p:spPr>
        <p:txBody>
          <a:bodyPr wrap="none" anchor="ctr"/>
          <a:lstStyle/>
          <a:p>
            <a:endParaRPr lang="en-US" sz="2000">
              <a:solidFill>
                <a:srgbClr val="000000"/>
              </a:solidFill>
              <a:latin typeface=".VnTime" pitchFamily="34" charset="0"/>
            </a:endParaRPr>
          </a:p>
        </p:txBody>
      </p:sp>
      <p:sp>
        <p:nvSpPr>
          <p:cNvPr id="1044" name="WordArt 226"/>
          <p:cNvSpPr>
            <a:spLocks noChangeArrowheads="1" noChangeShapeType="1" noTextEdit="1"/>
          </p:cNvSpPr>
          <p:nvPr/>
        </p:nvSpPr>
        <p:spPr bwMode="auto">
          <a:xfrm>
            <a:off x="635000" y="2901950"/>
            <a:ext cx="460375" cy="387350"/>
          </a:xfrm>
          <a:prstGeom prst="rect">
            <a:avLst/>
          </a:prstGeom>
        </p:spPr>
        <p:txBody>
          <a:bodyPr wrap="none" fromWordArt="1">
            <a:prstTxWarp prst="textInflate">
              <a:avLst>
                <a:gd name="adj" fmla="val 13634"/>
              </a:avLst>
            </a:prstTxWarp>
          </a:bodyPr>
          <a:lstStyle/>
          <a:p>
            <a:pPr algn="ctr"/>
            <a:r>
              <a:rPr lang="en-US" sz="3600" kern="10">
                <a:ln w="9525">
                  <a:solidFill>
                    <a:srgbClr val="FFFF00"/>
                  </a:solidFill>
                  <a:round/>
                  <a:headEnd/>
                  <a:tailEnd/>
                </a:ln>
                <a:solidFill>
                  <a:srgbClr val="FFFF00"/>
                </a:solidFill>
                <a:latin typeface=".VnTimeH"/>
              </a:rPr>
              <a:t>A</a:t>
            </a:r>
          </a:p>
        </p:txBody>
      </p:sp>
      <p:sp>
        <p:nvSpPr>
          <p:cNvPr id="4" name="AutoShape 51"/>
          <p:cNvSpPr>
            <a:spLocks noChangeArrowheads="1"/>
          </p:cNvSpPr>
          <p:nvPr/>
        </p:nvSpPr>
        <p:spPr bwMode="auto">
          <a:xfrm>
            <a:off x="1524000" y="3657600"/>
            <a:ext cx="5562600" cy="825500"/>
          </a:xfrm>
          <a:prstGeom prst="roundRect">
            <a:avLst>
              <a:gd name="adj" fmla="val 16667"/>
            </a:avLst>
          </a:prstGeom>
          <a:solidFill>
            <a:srgbClr val="7030A0"/>
          </a:solidFill>
          <a:ln w="9525">
            <a:noFill/>
            <a:round/>
            <a:headEnd/>
            <a:tailEnd/>
          </a:ln>
          <a:effectLst/>
        </p:spPr>
        <p:txBody>
          <a:bodyPr wrap="none" anchor="ctr"/>
          <a:lstStyle/>
          <a:p>
            <a:pPr algn="ctr"/>
            <a:r>
              <a:rPr lang="pt-BR" sz="2800" b="1">
                <a:solidFill>
                  <a:srgbClr val="FFFFFF"/>
                </a:solidFill>
                <a:latin typeface="Times New Roman" pitchFamily="18" charset="0"/>
              </a:rPr>
              <a:t>Truyền kỳ mạn lục ( Nguyễn Dữ).</a:t>
            </a:r>
            <a:endParaRPr lang="en-US" sz="2800" b="1">
              <a:solidFill>
                <a:srgbClr val="FFFFFF"/>
              </a:solidFill>
              <a:latin typeface="Times New Roman" pitchFamily="18" charset="0"/>
            </a:endParaRPr>
          </a:p>
        </p:txBody>
      </p:sp>
      <p:pic>
        <p:nvPicPr>
          <p:cNvPr id="5" name="Picture 37" descr="Blue_chapterlist"/>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625" y="3929063"/>
            <a:ext cx="593725" cy="35083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9" descr="Classicmode"/>
          <p:cNvPicPr>
            <a:picLocks noChangeAspect="1" noChangeArrowheads="1"/>
          </p:cNvPicPr>
          <p:nvPr/>
        </p:nvPicPr>
        <p:blipFill>
          <a:blip r:embed="rId8" cstate="print">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333375" y="3706813"/>
            <a:ext cx="1500188" cy="80168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59">
            <a:hlinkHover r:id="" action="ppaction://noaction" highlightClick="1">
              <a:snd r:embed="rId9" name="cached_combo42.wav"/>
            </a:hlinkHover>
          </p:cNvPr>
          <p:cNvSpPr>
            <a:spLocks noChangeArrowheads="1"/>
          </p:cNvSpPr>
          <p:nvPr/>
        </p:nvSpPr>
        <p:spPr bwMode="auto">
          <a:xfrm>
            <a:off x="409575" y="3779838"/>
            <a:ext cx="817563" cy="612775"/>
          </a:xfrm>
          <a:prstGeom prst="ellipse">
            <a:avLst/>
          </a:prstGeom>
          <a:gradFill rotWithShape="1">
            <a:gsLst>
              <a:gs pos="0">
                <a:srgbClr val="FF00FF">
                  <a:alpha val="53998"/>
                </a:srgbClr>
              </a:gs>
              <a:gs pos="100000">
                <a:srgbClr val="760076">
                  <a:alpha val="59000"/>
                </a:srgbClr>
              </a:gs>
            </a:gsLst>
            <a:lin ang="5400000" scaled="1"/>
          </a:gradFill>
          <a:ln>
            <a:noFill/>
          </a:ln>
          <a:extLst/>
        </p:spPr>
        <p:txBody>
          <a:bodyPr wrap="none" anchor="ctr"/>
          <a:lstStyle/>
          <a:p>
            <a:endParaRPr lang="en-US" sz="2000">
              <a:solidFill>
                <a:srgbClr val="000000"/>
              </a:solidFill>
              <a:latin typeface=".VnTime" pitchFamily="34" charset="0"/>
            </a:endParaRPr>
          </a:p>
        </p:txBody>
      </p:sp>
      <p:sp>
        <p:nvSpPr>
          <p:cNvPr id="8" name="WordArt 226"/>
          <p:cNvSpPr>
            <a:spLocks noChangeArrowheads="1" noChangeShapeType="1" noTextEdit="1"/>
          </p:cNvSpPr>
          <p:nvPr/>
        </p:nvSpPr>
        <p:spPr bwMode="auto">
          <a:xfrm>
            <a:off x="615950" y="3892550"/>
            <a:ext cx="460375" cy="387350"/>
          </a:xfrm>
          <a:prstGeom prst="rect">
            <a:avLst/>
          </a:prstGeom>
        </p:spPr>
        <p:txBody>
          <a:bodyPr wrap="none" fromWordArt="1">
            <a:prstTxWarp prst="textInflate">
              <a:avLst>
                <a:gd name="adj" fmla="val 13634"/>
              </a:avLst>
            </a:prstTxWarp>
          </a:bodyPr>
          <a:lstStyle/>
          <a:p>
            <a:pPr algn="ctr"/>
            <a:r>
              <a:rPr lang="en-US" sz="3600" kern="10">
                <a:ln w="9525">
                  <a:solidFill>
                    <a:srgbClr val="FFFF00"/>
                  </a:solidFill>
                  <a:round/>
                  <a:headEnd/>
                  <a:tailEnd/>
                </a:ln>
                <a:solidFill>
                  <a:srgbClr val="FFFF00"/>
                </a:solidFill>
                <a:latin typeface=".VnTimeH"/>
              </a:rPr>
              <a:t>B</a:t>
            </a:r>
          </a:p>
        </p:txBody>
      </p:sp>
      <p:sp>
        <p:nvSpPr>
          <p:cNvPr id="9" name="AutoShape 51"/>
          <p:cNvSpPr>
            <a:spLocks noChangeArrowheads="1"/>
          </p:cNvSpPr>
          <p:nvPr/>
        </p:nvSpPr>
        <p:spPr bwMode="auto">
          <a:xfrm>
            <a:off x="1533525" y="4572000"/>
            <a:ext cx="5629275" cy="825500"/>
          </a:xfrm>
          <a:prstGeom prst="roundRect">
            <a:avLst>
              <a:gd name="adj" fmla="val 16667"/>
            </a:avLst>
          </a:prstGeom>
          <a:solidFill>
            <a:srgbClr val="7030A0"/>
          </a:solidFill>
          <a:ln w="9525">
            <a:noFill/>
            <a:round/>
            <a:headEnd/>
            <a:tailEnd/>
          </a:ln>
          <a:effectLst/>
        </p:spPr>
        <p:txBody>
          <a:bodyPr wrap="none" anchor="ctr"/>
          <a:lstStyle/>
          <a:p>
            <a:pPr algn="ctr"/>
            <a:r>
              <a:rPr lang="pt-BR" sz="3200" b="1">
                <a:solidFill>
                  <a:srgbClr val="FFFFFF"/>
                </a:solidFill>
                <a:latin typeface="Times New Roman" pitchFamily="18" charset="0"/>
              </a:rPr>
              <a:t>   </a:t>
            </a:r>
            <a:r>
              <a:rPr lang="pt-BR" sz="2800" b="1">
                <a:solidFill>
                  <a:srgbClr val="FFFFFF"/>
                </a:solidFill>
                <a:latin typeface="Times New Roman" pitchFamily="18" charset="0"/>
              </a:rPr>
              <a:t>Hoàng Lê nhất thống chí ( NGVP).</a:t>
            </a:r>
            <a:endParaRPr lang="en-US" sz="2800" b="1">
              <a:solidFill>
                <a:srgbClr val="FFFFFF"/>
              </a:solidFill>
              <a:latin typeface="Times New Roman" pitchFamily="18" charset="0"/>
            </a:endParaRPr>
          </a:p>
        </p:txBody>
      </p:sp>
      <p:pic>
        <p:nvPicPr>
          <p:cNvPr id="11" name="Picture 37" descr="Blue_chapterlist"/>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625" y="4919663"/>
            <a:ext cx="593725" cy="35083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9" descr="Classicmode"/>
          <p:cNvPicPr>
            <a:picLocks noChangeAspect="1" noChangeArrowheads="1"/>
          </p:cNvPicPr>
          <p:nvPr/>
        </p:nvPicPr>
        <p:blipFill>
          <a:blip r:embed="rId8" cstate="print">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333375" y="4697413"/>
            <a:ext cx="1500188" cy="80168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Oval 59">
            <a:hlinkHover r:id="" action="ppaction://noaction" highlightClick="1">
              <a:snd r:embed="rId9" name="cached_combo42.wav"/>
            </a:hlinkHover>
          </p:cNvPr>
          <p:cNvSpPr>
            <a:spLocks noChangeArrowheads="1"/>
          </p:cNvSpPr>
          <p:nvPr/>
        </p:nvSpPr>
        <p:spPr bwMode="auto">
          <a:xfrm>
            <a:off x="409575" y="4770438"/>
            <a:ext cx="817563" cy="612775"/>
          </a:xfrm>
          <a:prstGeom prst="ellipse">
            <a:avLst/>
          </a:prstGeom>
          <a:gradFill rotWithShape="1">
            <a:gsLst>
              <a:gs pos="0">
                <a:srgbClr val="FF00FF">
                  <a:alpha val="53998"/>
                </a:srgbClr>
              </a:gs>
              <a:gs pos="100000">
                <a:srgbClr val="760076">
                  <a:alpha val="59000"/>
                </a:srgbClr>
              </a:gs>
            </a:gsLst>
            <a:lin ang="5400000" scaled="1"/>
          </a:gradFill>
          <a:ln>
            <a:noFill/>
          </a:ln>
          <a:extLst/>
        </p:spPr>
        <p:txBody>
          <a:bodyPr wrap="none" anchor="ctr"/>
          <a:lstStyle/>
          <a:p>
            <a:endParaRPr lang="en-US" sz="2000">
              <a:solidFill>
                <a:srgbClr val="000000"/>
              </a:solidFill>
              <a:latin typeface=".VnTime" pitchFamily="34" charset="0"/>
            </a:endParaRPr>
          </a:p>
        </p:txBody>
      </p:sp>
      <p:sp>
        <p:nvSpPr>
          <p:cNvPr id="15" name="WordArt 226"/>
          <p:cNvSpPr>
            <a:spLocks noChangeArrowheads="1" noChangeShapeType="1" noTextEdit="1"/>
          </p:cNvSpPr>
          <p:nvPr/>
        </p:nvSpPr>
        <p:spPr bwMode="auto">
          <a:xfrm>
            <a:off x="615950" y="4883150"/>
            <a:ext cx="460375" cy="387350"/>
          </a:xfrm>
          <a:prstGeom prst="rect">
            <a:avLst/>
          </a:prstGeom>
        </p:spPr>
        <p:txBody>
          <a:bodyPr wrap="none" fromWordArt="1">
            <a:prstTxWarp prst="textInflate">
              <a:avLst>
                <a:gd name="adj" fmla="val 13634"/>
              </a:avLst>
            </a:prstTxWarp>
          </a:bodyPr>
          <a:lstStyle/>
          <a:p>
            <a:pPr algn="ctr"/>
            <a:r>
              <a:rPr lang="en-US" sz="3600" kern="10">
                <a:ln w="9525">
                  <a:solidFill>
                    <a:srgbClr val="FFFF00"/>
                  </a:solidFill>
                  <a:round/>
                  <a:headEnd/>
                  <a:tailEnd/>
                </a:ln>
                <a:solidFill>
                  <a:srgbClr val="FFFF00"/>
                </a:solidFill>
                <a:latin typeface=".VnTimeH"/>
              </a:rPr>
              <a:t>c</a:t>
            </a:r>
          </a:p>
        </p:txBody>
      </p:sp>
      <p:sp>
        <p:nvSpPr>
          <p:cNvPr id="16" name="AutoShape 51"/>
          <p:cNvSpPr>
            <a:spLocks noChangeArrowheads="1"/>
          </p:cNvSpPr>
          <p:nvPr/>
        </p:nvSpPr>
        <p:spPr bwMode="auto">
          <a:xfrm>
            <a:off x="1549400" y="5486400"/>
            <a:ext cx="5689600" cy="1066800"/>
          </a:xfrm>
          <a:prstGeom prst="roundRect">
            <a:avLst>
              <a:gd name="adj" fmla="val 16667"/>
            </a:avLst>
          </a:prstGeom>
          <a:solidFill>
            <a:srgbClr val="7030A0"/>
          </a:solidFill>
          <a:ln w="9525">
            <a:noFill/>
            <a:round/>
            <a:headEnd/>
            <a:tailEnd/>
          </a:ln>
          <a:effectLst/>
        </p:spPr>
        <p:txBody>
          <a:bodyPr wrap="none" anchor="ctr"/>
          <a:lstStyle/>
          <a:p>
            <a:pPr algn="ctr" eaLnBrk="1" hangingPunct="1"/>
            <a:r>
              <a:rPr lang="pt-BR" sz="3200" b="1">
                <a:solidFill>
                  <a:srgbClr val="FFFFFF"/>
                </a:solidFill>
                <a:latin typeface="Times New Roman" pitchFamily="18" charset="0"/>
              </a:rPr>
              <a:t> </a:t>
            </a:r>
            <a:r>
              <a:rPr lang="pt-BR" sz="2800" b="1">
                <a:solidFill>
                  <a:srgbClr val="FFFFFF"/>
                </a:solidFill>
                <a:latin typeface="Times New Roman" pitchFamily="18" charset="0"/>
              </a:rPr>
              <a:t>Truyện Lục Vân Tiên ( NĐC).</a:t>
            </a:r>
            <a:endParaRPr lang="en-US" sz="2800" b="1">
              <a:solidFill>
                <a:srgbClr val="FFFFFF"/>
              </a:solidFill>
              <a:latin typeface="Times New Roman" pitchFamily="18" charset="0"/>
            </a:endParaRPr>
          </a:p>
        </p:txBody>
      </p:sp>
      <p:pic>
        <p:nvPicPr>
          <p:cNvPr id="17" name="Picture 37" descr="Blue_chapterlist"/>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625" y="5910263"/>
            <a:ext cx="593725" cy="35083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39" descr="Classicmode"/>
          <p:cNvPicPr>
            <a:picLocks noChangeAspect="1" noChangeArrowheads="1"/>
          </p:cNvPicPr>
          <p:nvPr/>
        </p:nvPicPr>
        <p:blipFill>
          <a:blip r:embed="rId8" cstate="print">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333375" y="5688013"/>
            <a:ext cx="1500188" cy="80168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Oval 59">
            <a:hlinkHover r:id="" action="ppaction://noaction" highlightClick="1">
              <a:snd r:embed="rId9" name="cached_combo42.wav"/>
            </a:hlinkHover>
          </p:cNvPr>
          <p:cNvSpPr>
            <a:spLocks noChangeArrowheads="1"/>
          </p:cNvSpPr>
          <p:nvPr/>
        </p:nvSpPr>
        <p:spPr bwMode="auto">
          <a:xfrm>
            <a:off x="409575" y="5761038"/>
            <a:ext cx="817563" cy="612775"/>
          </a:xfrm>
          <a:prstGeom prst="ellipse">
            <a:avLst/>
          </a:prstGeom>
          <a:gradFill rotWithShape="1">
            <a:gsLst>
              <a:gs pos="0">
                <a:srgbClr val="FF00FF">
                  <a:alpha val="53998"/>
                </a:srgbClr>
              </a:gs>
              <a:gs pos="100000">
                <a:srgbClr val="760076">
                  <a:alpha val="59000"/>
                </a:srgbClr>
              </a:gs>
            </a:gsLst>
            <a:lin ang="5400000" scaled="1"/>
          </a:gradFill>
          <a:ln>
            <a:noFill/>
          </a:ln>
          <a:extLst/>
        </p:spPr>
        <p:txBody>
          <a:bodyPr wrap="none" anchor="ctr"/>
          <a:lstStyle/>
          <a:p>
            <a:endParaRPr lang="en-US" sz="2000">
              <a:solidFill>
                <a:srgbClr val="000000"/>
              </a:solidFill>
              <a:latin typeface=".VnTime" pitchFamily="34" charset="0"/>
            </a:endParaRPr>
          </a:p>
        </p:txBody>
      </p:sp>
      <p:sp>
        <p:nvSpPr>
          <p:cNvPr id="20" name="WordArt 226"/>
          <p:cNvSpPr>
            <a:spLocks noChangeArrowheads="1" noChangeShapeType="1" noTextEdit="1"/>
          </p:cNvSpPr>
          <p:nvPr/>
        </p:nvSpPr>
        <p:spPr bwMode="auto">
          <a:xfrm>
            <a:off x="615950" y="5873750"/>
            <a:ext cx="460375" cy="387350"/>
          </a:xfrm>
          <a:prstGeom prst="rect">
            <a:avLst/>
          </a:prstGeom>
        </p:spPr>
        <p:txBody>
          <a:bodyPr wrap="none" fromWordArt="1">
            <a:prstTxWarp prst="textInflate">
              <a:avLst>
                <a:gd name="adj" fmla="val 13634"/>
              </a:avLst>
            </a:prstTxWarp>
          </a:bodyPr>
          <a:lstStyle/>
          <a:p>
            <a:pPr algn="ctr"/>
            <a:r>
              <a:rPr lang="en-US" sz="3600" kern="10">
                <a:ln w="9525">
                  <a:solidFill>
                    <a:srgbClr val="FFFF00"/>
                  </a:solidFill>
                  <a:round/>
                  <a:headEnd/>
                  <a:tailEnd/>
                </a:ln>
                <a:solidFill>
                  <a:srgbClr val="FFFF00"/>
                </a:solidFill>
                <a:latin typeface=".VnTimeH"/>
              </a:rPr>
              <a:t>D</a:t>
            </a:r>
          </a:p>
        </p:txBody>
      </p:sp>
      <p:sp>
        <p:nvSpPr>
          <p:cNvPr id="8219" name="AutoShape 27"/>
          <p:cNvSpPr>
            <a:spLocks noChangeArrowheads="1"/>
          </p:cNvSpPr>
          <p:nvPr/>
        </p:nvSpPr>
        <p:spPr bwMode="auto">
          <a:xfrm>
            <a:off x="330200" y="1050925"/>
            <a:ext cx="1543050" cy="1358900"/>
          </a:xfrm>
          <a:prstGeom prst="sun">
            <a:avLst>
              <a:gd name="adj" fmla="val 19880"/>
            </a:avLst>
          </a:prstGeom>
          <a:gradFill rotWithShape="1">
            <a:gsLst>
              <a:gs pos="0">
                <a:srgbClr val="FF0066"/>
              </a:gs>
              <a:gs pos="100000">
                <a:srgbClr val="E9EE10"/>
              </a:gs>
            </a:gsLst>
            <a:path path="rect">
              <a:fillToRect l="50000" t="50000" r="50000" b="50000"/>
            </a:path>
          </a:gradFill>
          <a:ln w="9525">
            <a:solidFill>
              <a:schemeClr val="tx1"/>
            </a:solidFill>
            <a:miter lim="800000"/>
            <a:headEnd/>
            <a:tailEnd/>
          </a:ln>
          <a:effectLst/>
          <a:extLst/>
        </p:spPr>
        <p:txBody>
          <a:bodyPr wrap="none" anchor="ctr"/>
          <a:lstStyle/>
          <a:p>
            <a:endParaRPr lang="en-US">
              <a:solidFill>
                <a:srgbClr val="000000"/>
              </a:solidFill>
            </a:endParaRPr>
          </a:p>
        </p:txBody>
      </p:sp>
      <p:sp>
        <p:nvSpPr>
          <p:cNvPr id="8220" name="WordArt 28"/>
          <p:cNvSpPr>
            <a:spLocks noChangeArrowheads="1" noChangeShapeType="1" noTextEdit="1"/>
          </p:cNvSpPr>
          <p:nvPr/>
        </p:nvSpPr>
        <p:spPr bwMode="auto">
          <a:xfrm>
            <a:off x="735013" y="1400175"/>
            <a:ext cx="709612" cy="606425"/>
          </a:xfrm>
          <a:prstGeom prst="rect">
            <a:avLst/>
          </a:prstGeom>
        </p:spPr>
        <p:txBody>
          <a:bodyPr wrap="none" fromWordArt="1">
            <a:prstTxWarp prst="textPlain">
              <a:avLst>
                <a:gd name="adj" fmla="val 50000"/>
              </a:avLst>
            </a:prstTxWarp>
          </a:bodyPr>
          <a:lstStyle/>
          <a:p>
            <a:pPr algn="ctr"/>
            <a:r>
              <a:rPr lang="en-US" sz="3600" b="1" kern="10">
                <a:ln w="19050">
                  <a:solidFill>
                    <a:srgbClr val="FFFF00"/>
                  </a:solidFill>
                  <a:round/>
                  <a:headEnd/>
                  <a:tailEnd/>
                </a:ln>
                <a:solidFill>
                  <a:srgbClr val="FFFF00"/>
                </a:solidFill>
                <a:effectLst>
                  <a:outerShdw dist="35921" dir="2700000" algn="ctr" rotWithShape="0">
                    <a:srgbClr val="990000"/>
                  </a:outerShdw>
                </a:effectLst>
                <a:latin typeface="Times New Roman"/>
                <a:cs typeface="Times New Roman"/>
              </a:rPr>
              <a:t>Câu 3</a:t>
            </a:r>
          </a:p>
        </p:txBody>
      </p:sp>
      <p:pic>
        <p:nvPicPr>
          <p:cNvPr id="46106" name="Picture 29" descr="Picture1"/>
          <p:cNvPicPr>
            <a:picLocks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19050" y="812800"/>
            <a:ext cx="9144000" cy="9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107" name="Picture 31" descr="people008"/>
          <p:cNvPicPr>
            <a:picLocks noChangeAspect="1" noChangeArrowheads="1" noCrop="1"/>
          </p:cNvPicPr>
          <p:nvPr/>
        </p:nvPicPr>
        <p:blipFill>
          <a:blip r:embed="rId11" cstate="print">
            <a:lum contrast="12000"/>
            <a:extLst>
              <a:ext uri="{28A0092B-C50C-407E-A947-70E740481C1C}">
                <a14:useLocalDpi xmlns:a14="http://schemas.microsoft.com/office/drawing/2010/main" val="0"/>
              </a:ext>
            </a:extLst>
          </a:blip>
          <a:srcRect/>
          <a:stretch>
            <a:fillRect/>
          </a:stretch>
        </p:blipFill>
        <p:spPr bwMode="auto">
          <a:xfrm>
            <a:off x="8172450" y="5715000"/>
            <a:ext cx="9715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108" name="Picture 32" descr="Bellcoll">
            <a:hlinkClick r:id="" action="ppaction://hlinkshowjump?jump=firstslide"/>
          </p:cNvPr>
          <p:cNvPicPr>
            <a:picLocks noChangeAspect="1" noChangeArrowheads="1" noCrop="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12713" y="-152400"/>
            <a:ext cx="1652587"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25" name="WordArt 33"/>
          <p:cNvSpPr>
            <a:spLocks noChangeArrowheads="1" noChangeShapeType="1" noTextEdit="1"/>
          </p:cNvSpPr>
          <p:nvPr/>
        </p:nvSpPr>
        <p:spPr bwMode="auto">
          <a:xfrm>
            <a:off x="7553325" y="4067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0</a:t>
            </a:r>
          </a:p>
        </p:txBody>
      </p:sp>
      <p:sp>
        <p:nvSpPr>
          <p:cNvPr id="8226" name="WordArt 34"/>
          <p:cNvSpPr>
            <a:spLocks noChangeArrowheads="1" noChangeShapeType="1" noTextEdit="1"/>
          </p:cNvSpPr>
          <p:nvPr/>
        </p:nvSpPr>
        <p:spPr bwMode="auto">
          <a:xfrm>
            <a:off x="7553325" y="4067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1</a:t>
            </a:r>
          </a:p>
        </p:txBody>
      </p:sp>
      <p:sp>
        <p:nvSpPr>
          <p:cNvPr id="8227" name="WordArt 35"/>
          <p:cNvSpPr>
            <a:spLocks noChangeArrowheads="1" noChangeShapeType="1" noTextEdit="1"/>
          </p:cNvSpPr>
          <p:nvPr/>
        </p:nvSpPr>
        <p:spPr bwMode="auto">
          <a:xfrm>
            <a:off x="7558088" y="4038600"/>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2</a:t>
            </a:r>
          </a:p>
        </p:txBody>
      </p:sp>
      <p:sp>
        <p:nvSpPr>
          <p:cNvPr id="8228" name="WordArt 36"/>
          <p:cNvSpPr>
            <a:spLocks noChangeArrowheads="1" noChangeShapeType="1" noTextEdit="1"/>
          </p:cNvSpPr>
          <p:nvPr/>
        </p:nvSpPr>
        <p:spPr bwMode="auto">
          <a:xfrm>
            <a:off x="7553325" y="4067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3</a:t>
            </a:r>
          </a:p>
        </p:txBody>
      </p:sp>
      <p:sp>
        <p:nvSpPr>
          <p:cNvPr id="8229" name="WordArt 37"/>
          <p:cNvSpPr>
            <a:spLocks noChangeArrowheads="1" noChangeShapeType="1" noTextEdit="1"/>
          </p:cNvSpPr>
          <p:nvPr/>
        </p:nvSpPr>
        <p:spPr bwMode="auto">
          <a:xfrm>
            <a:off x="7600950" y="4067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4</a:t>
            </a:r>
          </a:p>
        </p:txBody>
      </p:sp>
      <p:sp>
        <p:nvSpPr>
          <p:cNvPr id="8230" name="WordArt 38"/>
          <p:cNvSpPr>
            <a:spLocks noChangeArrowheads="1" noChangeShapeType="1" noTextEdit="1"/>
          </p:cNvSpPr>
          <p:nvPr/>
        </p:nvSpPr>
        <p:spPr bwMode="auto">
          <a:xfrm>
            <a:off x="7567613" y="4067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5</a:t>
            </a:r>
          </a:p>
        </p:txBody>
      </p:sp>
      <p:grpSp>
        <p:nvGrpSpPr>
          <p:cNvPr id="21" name="Group 39"/>
          <p:cNvGrpSpPr>
            <a:grpSpLocks/>
          </p:cNvGrpSpPr>
          <p:nvPr/>
        </p:nvGrpSpPr>
        <p:grpSpPr bwMode="auto">
          <a:xfrm>
            <a:off x="7086600" y="2057400"/>
            <a:ext cx="1752600" cy="1752600"/>
            <a:chOff x="4320" y="2928"/>
            <a:chExt cx="1104" cy="1104"/>
          </a:xfrm>
        </p:grpSpPr>
        <p:sp>
          <p:nvSpPr>
            <p:cNvPr id="8232" name="AutoShape 40"/>
            <p:cNvSpPr>
              <a:spLocks noChangeArrowheads="1"/>
            </p:cNvSpPr>
            <p:nvPr/>
          </p:nvSpPr>
          <p:spPr bwMode="auto">
            <a:xfrm>
              <a:off x="4320" y="2928"/>
              <a:ext cx="1104" cy="1104"/>
            </a:xfrm>
            <a:prstGeom prst="star32">
              <a:avLst>
                <a:gd name="adj" fmla="val 37500"/>
              </a:avLst>
            </a:prstGeom>
            <a:gradFill rotWithShape="1">
              <a:gsLst>
                <a:gs pos="0">
                  <a:srgbClr val="CC0066">
                    <a:gamma/>
                    <a:tint val="38039"/>
                    <a:invGamma/>
                  </a:srgbClr>
                </a:gs>
                <a:gs pos="100000">
                  <a:srgbClr val="CC0066"/>
                </a:gs>
              </a:gsLst>
              <a:path path="shape">
                <a:fillToRect l="50000" t="50000" r="50000" b="50000"/>
              </a:path>
            </a:gradFill>
            <a:ln w="9525">
              <a:solidFill>
                <a:schemeClr val="tx1"/>
              </a:solidFill>
              <a:miter lim="800000"/>
              <a:headEnd/>
              <a:tailEnd/>
            </a:ln>
            <a:effectLst/>
            <a:extLst/>
          </p:spPr>
          <p:txBody>
            <a:bodyPr wrap="none" anchor="ctr"/>
            <a:lstStyle/>
            <a:p>
              <a:pPr algn="ctr" eaLnBrk="1" hangingPunct="1"/>
              <a:endParaRPr lang="en-US" sz="6000" b="1">
                <a:solidFill>
                  <a:srgbClr val="FF0066"/>
                </a:solidFill>
                <a:latin typeface=".VnHelvetInsH" pitchFamily="34" charset="0"/>
              </a:endParaRPr>
            </a:p>
          </p:txBody>
        </p:sp>
        <p:sp>
          <p:nvSpPr>
            <p:cNvPr id="46118" name="WordArt 41"/>
            <p:cNvSpPr>
              <a:spLocks noChangeArrowheads="1" noChangeShapeType="1" noTextEdit="1"/>
            </p:cNvSpPr>
            <p:nvPr/>
          </p:nvSpPr>
          <p:spPr bwMode="auto">
            <a:xfrm>
              <a:off x="4563" y="3168"/>
              <a:ext cx="672" cy="576"/>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0000"/>
                  </a:solidFill>
                  <a:latin typeface="Times New Roman"/>
                  <a:cs typeface="Times New Roman"/>
                </a:rPr>
                <a:t>Hết giờ</a:t>
              </a:r>
            </a:p>
          </p:txBody>
        </p:sp>
      </p:grpSp>
    </p:spTree>
    <p:extLst>
      <p:ext uri="{BB962C8B-B14F-4D97-AF65-F5344CB8AC3E}">
        <p14:creationId xmlns:p14="http://schemas.microsoft.com/office/powerpoint/2010/main" val="4787720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8219"/>
                                        </p:tgtEl>
                                        <p:attrNameLst>
                                          <p:attrName>style.visibility</p:attrName>
                                        </p:attrNameLst>
                                      </p:cBhvr>
                                      <p:to>
                                        <p:strVal val="visible"/>
                                      </p:to>
                                    </p:set>
                                    <p:animEffect transition="in" filter="fade">
                                      <p:cBhvr>
                                        <p:cTn id="7" dur="500"/>
                                        <p:tgtEl>
                                          <p:spTgt spid="8219"/>
                                        </p:tgtEl>
                                      </p:cBhvr>
                                    </p:animEffect>
                                  </p:childTnLst>
                                  <p:subTnLst>
                                    <p:audio>
                                      <p:cMediaNode>
                                        <p:cTn display="0" masterRel="sameClick">
                                          <p:stCondLst>
                                            <p:cond evt="begin" delay="0">
                                              <p:tn val="5"/>
                                            </p:cond>
                                          </p:stCondLst>
                                          <p:endCondLst>
                                            <p:cond evt="onStopAudio" delay="0">
                                              <p:tgtEl>
                                                <p:sldTgt/>
                                              </p:tgtEl>
                                            </p:cond>
                                          </p:endCondLst>
                                        </p:cTn>
                                        <p:tgtEl>
                                          <p:sndTgt r:embed="rId2" name="Jet Fighter 2-DVDH.wav"/>
                                        </p:tgtEl>
                                      </p:cMediaNode>
                                    </p:audio>
                                  </p:subTnLst>
                                </p:cTn>
                              </p:par>
                              <p:par>
                                <p:cTn id="8" presetID="6" presetClass="entr" presetSubtype="16" fill="hold" grpId="0" nodeType="withEffect">
                                  <p:stCondLst>
                                    <p:cond delay="500"/>
                                  </p:stCondLst>
                                  <p:childTnLst>
                                    <p:set>
                                      <p:cBhvr>
                                        <p:cTn id="9" dur="1" fill="hold">
                                          <p:stCondLst>
                                            <p:cond delay="0"/>
                                          </p:stCondLst>
                                        </p:cTn>
                                        <p:tgtEl>
                                          <p:spTgt spid="8220"/>
                                        </p:tgtEl>
                                        <p:attrNameLst>
                                          <p:attrName>style.visibility</p:attrName>
                                        </p:attrNameLst>
                                      </p:cBhvr>
                                      <p:to>
                                        <p:strVal val="visible"/>
                                      </p:to>
                                    </p:set>
                                    <p:animEffect transition="in" filter="circle(in)">
                                      <p:cBhvr>
                                        <p:cTn id="10" dur="500"/>
                                        <p:tgtEl>
                                          <p:spTgt spid="8220"/>
                                        </p:tgtEl>
                                      </p:cBhvr>
                                    </p:animEffect>
                                  </p:childTnLst>
                                </p:cTn>
                              </p:par>
                              <p:par>
                                <p:cTn id="11" presetID="8" presetClass="emph" presetSubtype="0" repeatCount="indefinite" fill="hold" grpId="1" nodeType="withEffect">
                                  <p:stCondLst>
                                    <p:cond delay="500"/>
                                  </p:stCondLst>
                                  <p:childTnLst>
                                    <p:animRot by="21600000">
                                      <p:cBhvr>
                                        <p:cTn id="12" dur="1500" fill="hold"/>
                                        <p:tgtEl>
                                          <p:spTgt spid="8219"/>
                                        </p:tgtEl>
                                        <p:attrNameLst>
                                          <p:attrName>r</p:attrName>
                                        </p:attrNameLst>
                                      </p:cBhvr>
                                    </p:animRot>
                                  </p:childTnLst>
                                </p:cTn>
                              </p:par>
                              <p:par>
                                <p:cTn id="13" presetID="2" presetClass="entr" presetSubtype="8"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anim calcmode="lin" valueType="num">
                                      <p:cBhvr additive="base">
                                        <p:cTn id="15" dur="1000" fill="hold"/>
                                        <p:tgtEl>
                                          <p:spTgt spid="37"/>
                                        </p:tgtEl>
                                        <p:attrNameLst>
                                          <p:attrName>ppt_x</p:attrName>
                                        </p:attrNameLst>
                                      </p:cBhvr>
                                      <p:tavLst>
                                        <p:tav tm="0">
                                          <p:val>
                                            <p:strVal val="0-#ppt_w/2"/>
                                          </p:val>
                                        </p:tav>
                                        <p:tav tm="100000">
                                          <p:val>
                                            <p:strVal val="#ppt_x"/>
                                          </p:val>
                                        </p:tav>
                                      </p:tavLst>
                                    </p:anim>
                                    <p:anim calcmode="lin" valueType="num">
                                      <p:cBhvr additive="base">
                                        <p:cTn id="16" dur="1000" fill="hold"/>
                                        <p:tgtEl>
                                          <p:spTgt spid="37"/>
                                        </p:tgtEl>
                                        <p:attrNameLst>
                                          <p:attrName>ppt_y</p:attrName>
                                        </p:attrNameLst>
                                      </p:cBhvr>
                                      <p:tavLst>
                                        <p:tav tm="0">
                                          <p:val>
                                            <p:strVal val="#ppt_y"/>
                                          </p:val>
                                        </p:tav>
                                        <p:tav tm="100000">
                                          <p:val>
                                            <p:strVal val="#ppt_y"/>
                                          </p:val>
                                        </p:tav>
                                      </p:tavLst>
                                    </p:anim>
                                  </p:childTnLst>
                                </p:cTn>
                              </p:par>
                              <p:par>
                                <p:cTn id="17" presetID="5" presetClass="entr" presetSubtype="10" fill="hold" nodeType="withEffect">
                                  <p:stCondLst>
                                    <p:cond delay="2000"/>
                                  </p:stCondLst>
                                  <p:childTnLst>
                                    <p:set>
                                      <p:cBhvr>
                                        <p:cTn id="18" dur="1" fill="hold">
                                          <p:stCondLst>
                                            <p:cond delay="0"/>
                                          </p:stCondLst>
                                        </p:cTn>
                                        <p:tgtEl>
                                          <p:spTgt spid="39"/>
                                        </p:tgtEl>
                                        <p:attrNameLst>
                                          <p:attrName>style.visibility</p:attrName>
                                        </p:attrNameLst>
                                      </p:cBhvr>
                                      <p:to>
                                        <p:strVal val="visible"/>
                                      </p:to>
                                    </p:set>
                                    <p:animEffect transition="in" filter="checkerboard(across)">
                                      <p:cBhvr>
                                        <p:cTn id="19" dur="500"/>
                                        <p:tgtEl>
                                          <p:spTgt spid="39"/>
                                        </p:tgtEl>
                                      </p:cBhvr>
                                    </p:animEffect>
                                  </p:childTnLst>
                                </p:cTn>
                              </p:par>
                              <p:par>
                                <p:cTn id="20" presetID="5" presetClass="entr" presetSubtype="10" fill="hold" nodeType="withEffect">
                                  <p:stCondLst>
                                    <p:cond delay="2000"/>
                                  </p:stCondLst>
                                  <p:childTnLst>
                                    <p:set>
                                      <p:cBhvr>
                                        <p:cTn id="21" dur="1" fill="hold">
                                          <p:stCondLst>
                                            <p:cond delay="0"/>
                                          </p:stCondLst>
                                        </p:cTn>
                                        <p:tgtEl>
                                          <p:spTgt spid="40"/>
                                        </p:tgtEl>
                                        <p:attrNameLst>
                                          <p:attrName>style.visibility</p:attrName>
                                        </p:attrNameLst>
                                      </p:cBhvr>
                                      <p:to>
                                        <p:strVal val="visible"/>
                                      </p:to>
                                    </p:set>
                                    <p:animEffect transition="in" filter="checkerboard(across)">
                                      <p:cBhvr>
                                        <p:cTn id="22" dur="500"/>
                                        <p:tgtEl>
                                          <p:spTgt spid="40"/>
                                        </p:tgtEl>
                                      </p:cBhvr>
                                    </p:animEffect>
                                  </p:childTnLst>
                                  <p:subTnLst>
                                    <p:audio>
                                      <p:cMediaNode>
                                        <p:cTn display="0" masterRel="sameClick">
                                          <p:stCondLst>
                                            <p:cond evt="begin" delay="0">
                                              <p:tn val="20"/>
                                            </p:cond>
                                          </p:stCondLst>
                                          <p:endCondLst>
                                            <p:cond evt="onStopAudio" delay="0">
                                              <p:tgtEl>
                                                <p:sldTgt/>
                                              </p:tgtEl>
                                            </p:cond>
                                          </p:endCondLst>
                                        </p:cTn>
                                        <p:tgtEl>
                                          <p:sndTgt r:embed="rId3" name="Chimes 3-CL (2).wav"/>
                                        </p:tgtEl>
                                      </p:cMediaNode>
                                    </p:audio>
                                  </p:subTnLst>
                                </p:cTn>
                              </p:par>
                              <p:par>
                                <p:cTn id="23" presetID="5" presetClass="entr" presetSubtype="10" fill="hold" grpId="0" nodeType="withEffect">
                                  <p:stCondLst>
                                    <p:cond delay="2000"/>
                                  </p:stCondLst>
                                  <p:childTnLst>
                                    <p:set>
                                      <p:cBhvr>
                                        <p:cTn id="24" dur="1" fill="hold">
                                          <p:stCondLst>
                                            <p:cond delay="0"/>
                                          </p:stCondLst>
                                        </p:cTn>
                                        <p:tgtEl>
                                          <p:spTgt spid="1043"/>
                                        </p:tgtEl>
                                        <p:attrNameLst>
                                          <p:attrName>style.visibility</p:attrName>
                                        </p:attrNameLst>
                                      </p:cBhvr>
                                      <p:to>
                                        <p:strVal val="visible"/>
                                      </p:to>
                                    </p:set>
                                    <p:animEffect transition="in" filter="checkerboard(across)">
                                      <p:cBhvr>
                                        <p:cTn id="25" dur="500"/>
                                        <p:tgtEl>
                                          <p:spTgt spid="1043"/>
                                        </p:tgtEl>
                                      </p:cBhvr>
                                    </p:animEffect>
                                  </p:childTnLst>
                                </p:cTn>
                              </p:par>
                              <p:par>
                                <p:cTn id="26" presetID="5" presetClass="entr" presetSubtype="10" fill="hold" grpId="0" nodeType="withEffect">
                                  <p:stCondLst>
                                    <p:cond delay="2000"/>
                                  </p:stCondLst>
                                  <p:childTnLst>
                                    <p:set>
                                      <p:cBhvr>
                                        <p:cTn id="27" dur="1" fill="hold">
                                          <p:stCondLst>
                                            <p:cond delay="0"/>
                                          </p:stCondLst>
                                        </p:cTn>
                                        <p:tgtEl>
                                          <p:spTgt spid="1044"/>
                                        </p:tgtEl>
                                        <p:attrNameLst>
                                          <p:attrName>style.visibility</p:attrName>
                                        </p:attrNameLst>
                                      </p:cBhvr>
                                      <p:to>
                                        <p:strVal val="visible"/>
                                      </p:to>
                                    </p:set>
                                    <p:animEffect transition="in" filter="checkerboard(across)">
                                      <p:cBhvr>
                                        <p:cTn id="28" dur="500"/>
                                        <p:tgtEl>
                                          <p:spTgt spid="1044"/>
                                        </p:tgtEl>
                                      </p:cBhvr>
                                    </p:animEffect>
                                  </p:childTnLst>
                                </p:cTn>
                              </p:par>
                              <p:par>
                                <p:cTn id="29" presetID="22" presetClass="entr" presetSubtype="8" fill="hold" nodeType="withEffect">
                                  <p:stCondLst>
                                    <p:cond delay="2000"/>
                                  </p:stCondLst>
                                  <p:iterate type="lt">
                                    <p:tmPct val="0"/>
                                  </p:iterate>
                                  <p:childTnLst>
                                    <p:set>
                                      <p:cBhvr>
                                        <p:cTn id="30" dur="1" fill="hold">
                                          <p:stCondLst>
                                            <p:cond delay="0"/>
                                          </p:stCondLst>
                                        </p:cTn>
                                        <p:tgtEl>
                                          <p:spTgt spid="3"/>
                                        </p:tgtEl>
                                        <p:attrNameLst>
                                          <p:attrName>style.visibility</p:attrName>
                                        </p:attrNameLst>
                                      </p:cBhvr>
                                      <p:to>
                                        <p:strVal val="visible"/>
                                      </p:to>
                                    </p:set>
                                    <p:animEffect transition="in" filter="wipe(left)">
                                      <p:cBhvr>
                                        <p:cTn id="31" dur="500"/>
                                        <p:tgtEl>
                                          <p:spTgt spid="3"/>
                                        </p:tgtEl>
                                      </p:cBhvr>
                                    </p:animEffect>
                                  </p:childTnLst>
                                </p:cTn>
                              </p:par>
                              <p:par>
                                <p:cTn id="32" presetID="5" presetClass="entr" presetSubtype="10" fill="hold" nodeType="withEffect">
                                  <p:stCondLst>
                                    <p:cond delay="3000"/>
                                  </p:stCondLst>
                                  <p:childTnLst>
                                    <p:set>
                                      <p:cBhvr>
                                        <p:cTn id="33" dur="1" fill="hold">
                                          <p:stCondLst>
                                            <p:cond delay="0"/>
                                          </p:stCondLst>
                                        </p:cTn>
                                        <p:tgtEl>
                                          <p:spTgt spid="5"/>
                                        </p:tgtEl>
                                        <p:attrNameLst>
                                          <p:attrName>style.visibility</p:attrName>
                                        </p:attrNameLst>
                                      </p:cBhvr>
                                      <p:to>
                                        <p:strVal val="visible"/>
                                      </p:to>
                                    </p:set>
                                    <p:animEffect transition="in" filter="checkerboard(across)">
                                      <p:cBhvr>
                                        <p:cTn id="34" dur="500"/>
                                        <p:tgtEl>
                                          <p:spTgt spid="5"/>
                                        </p:tgtEl>
                                      </p:cBhvr>
                                    </p:animEffect>
                                  </p:childTnLst>
                                </p:cTn>
                              </p:par>
                              <p:par>
                                <p:cTn id="35" presetID="5" presetClass="entr" presetSubtype="10" fill="hold" nodeType="withEffect">
                                  <p:stCondLst>
                                    <p:cond delay="3000"/>
                                  </p:stCondLst>
                                  <p:childTnLst>
                                    <p:set>
                                      <p:cBhvr>
                                        <p:cTn id="36" dur="1" fill="hold">
                                          <p:stCondLst>
                                            <p:cond delay="0"/>
                                          </p:stCondLst>
                                        </p:cTn>
                                        <p:tgtEl>
                                          <p:spTgt spid="6"/>
                                        </p:tgtEl>
                                        <p:attrNameLst>
                                          <p:attrName>style.visibility</p:attrName>
                                        </p:attrNameLst>
                                      </p:cBhvr>
                                      <p:to>
                                        <p:strVal val="visible"/>
                                      </p:to>
                                    </p:set>
                                    <p:animEffect transition="in" filter="checkerboard(across)">
                                      <p:cBhvr>
                                        <p:cTn id="37" dur="500"/>
                                        <p:tgtEl>
                                          <p:spTgt spid="6"/>
                                        </p:tgtEl>
                                      </p:cBhvr>
                                    </p:animEffect>
                                  </p:childTnLst>
                                  <p:subTnLst>
                                    <p:audio>
                                      <p:cMediaNode>
                                        <p:cTn display="0" masterRel="sameClick">
                                          <p:stCondLst>
                                            <p:cond evt="begin" delay="0">
                                              <p:tn val="35"/>
                                            </p:cond>
                                          </p:stCondLst>
                                          <p:endCondLst>
                                            <p:cond evt="onStopAudio" delay="0">
                                              <p:tgtEl>
                                                <p:sldTgt/>
                                              </p:tgtEl>
                                            </p:cond>
                                          </p:endCondLst>
                                        </p:cTn>
                                        <p:tgtEl>
                                          <p:sndTgt r:embed="rId3" name="Chimes 3-CL (2).wav"/>
                                        </p:tgtEl>
                                      </p:cMediaNode>
                                    </p:audio>
                                  </p:subTnLst>
                                </p:cTn>
                              </p:par>
                              <p:par>
                                <p:cTn id="38" presetID="5" presetClass="entr" presetSubtype="10" fill="hold" grpId="0" nodeType="withEffect">
                                  <p:stCondLst>
                                    <p:cond delay="3000"/>
                                  </p:stCondLst>
                                  <p:childTnLst>
                                    <p:set>
                                      <p:cBhvr>
                                        <p:cTn id="39" dur="1" fill="hold">
                                          <p:stCondLst>
                                            <p:cond delay="0"/>
                                          </p:stCondLst>
                                        </p:cTn>
                                        <p:tgtEl>
                                          <p:spTgt spid="7"/>
                                        </p:tgtEl>
                                        <p:attrNameLst>
                                          <p:attrName>style.visibility</p:attrName>
                                        </p:attrNameLst>
                                      </p:cBhvr>
                                      <p:to>
                                        <p:strVal val="visible"/>
                                      </p:to>
                                    </p:set>
                                    <p:animEffect transition="in" filter="checkerboard(across)">
                                      <p:cBhvr>
                                        <p:cTn id="40" dur="500"/>
                                        <p:tgtEl>
                                          <p:spTgt spid="7"/>
                                        </p:tgtEl>
                                      </p:cBhvr>
                                    </p:animEffect>
                                  </p:childTnLst>
                                </p:cTn>
                              </p:par>
                              <p:par>
                                <p:cTn id="41" presetID="5" presetClass="entr" presetSubtype="10" fill="hold" grpId="0" nodeType="withEffect">
                                  <p:stCondLst>
                                    <p:cond delay="3000"/>
                                  </p:stCondLst>
                                  <p:childTnLst>
                                    <p:set>
                                      <p:cBhvr>
                                        <p:cTn id="42" dur="1" fill="hold">
                                          <p:stCondLst>
                                            <p:cond delay="0"/>
                                          </p:stCondLst>
                                        </p:cTn>
                                        <p:tgtEl>
                                          <p:spTgt spid="8"/>
                                        </p:tgtEl>
                                        <p:attrNameLst>
                                          <p:attrName>style.visibility</p:attrName>
                                        </p:attrNameLst>
                                      </p:cBhvr>
                                      <p:to>
                                        <p:strVal val="visible"/>
                                      </p:to>
                                    </p:set>
                                    <p:animEffect transition="in" filter="checkerboard(across)">
                                      <p:cBhvr>
                                        <p:cTn id="43" dur="500"/>
                                        <p:tgtEl>
                                          <p:spTgt spid="8"/>
                                        </p:tgtEl>
                                      </p:cBhvr>
                                    </p:animEffect>
                                  </p:childTnLst>
                                </p:cTn>
                              </p:par>
                              <p:par>
                                <p:cTn id="44" presetID="22" presetClass="entr" presetSubtype="8" fill="hold" nodeType="withEffect">
                                  <p:stCondLst>
                                    <p:cond delay="3000"/>
                                  </p:stCondLst>
                                  <p:iterate type="lt">
                                    <p:tmPct val="0"/>
                                  </p:iterate>
                                  <p:childTnLst>
                                    <p:set>
                                      <p:cBhvr>
                                        <p:cTn id="45" dur="1" fill="hold">
                                          <p:stCondLst>
                                            <p:cond delay="0"/>
                                          </p:stCondLst>
                                        </p:cTn>
                                        <p:tgtEl>
                                          <p:spTgt spid="4"/>
                                        </p:tgtEl>
                                        <p:attrNameLst>
                                          <p:attrName>style.visibility</p:attrName>
                                        </p:attrNameLst>
                                      </p:cBhvr>
                                      <p:to>
                                        <p:strVal val="visible"/>
                                      </p:to>
                                    </p:set>
                                    <p:animEffect transition="in" filter="wipe(left)">
                                      <p:cBhvr>
                                        <p:cTn id="46" dur="500"/>
                                        <p:tgtEl>
                                          <p:spTgt spid="4"/>
                                        </p:tgtEl>
                                      </p:cBhvr>
                                    </p:animEffect>
                                  </p:childTnLst>
                                </p:cTn>
                              </p:par>
                              <p:par>
                                <p:cTn id="47" presetID="5" presetClass="entr" presetSubtype="10" fill="hold" nodeType="withEffect">
                                  <p:stCondLst>
                                    <p:cond delay="4000"/>
                                  </p:stCondLst>
                                  <p:childTnLst>
                                    <p:set>
                                      <p:cBhvr>
                                        <p:cTn id="48" dur="1" fill="hold">
                                          <p:stCondLst>
                                            <p:cond delay="0"/>
                                          </p:stCondLst>
                                        </p:cTn>
                                        <p:tgtEl>
                                          <p:spTgt spid="11"/>
                                        </p:tgtEl>
                                        <p:attrNameLst>
                                          <p:attrName>style.visibility</p:attrName>
                                        </p:attrNameLst>
                                      </p:cBhvr>
                                      <p:to>
                                        <p:strVal val="visible"/>
                                      </p:to>
                                    </p:set>
                                    <p:animEffect transition="in" filter="checkerboard(across)">
                                      <p:cBhvr>
                                        <p:cTn id="49" dur="500"/>
                                        <p:tgtEl>
                                          <p:spTgt spid="11"/>
                                        </p:tgtEl>
                                      </p:cBhvr>
                                    </p:animEffect>
                                  </p:childTnLst>
                                </p:cTn>
                              </p:par>
                              <p:par>
                                <p:cTn id="50" presetID="5" presetClass="entr" presetSubtype="10" fill="hold" nodeType="withEffect">
                                  <p:stCondLst>
                                    <p:cond delay="4000"/>
                                  </p:stCondLst>
                                  <p:childTnLst>
                                    <p:set>
                                      <p:cBhvr>
                                        <p:cTn id="51" dur="1" fill="hold">
                                          <p:stCondLst>
                                            <p:cond delay="0"/>
                                          </p:stCondLst>
                                        </p:cTn>
                                        <p:tgtEl>
                                          <p:spTgt spid="12"/>
                                        </p:tgtEl>
                                        <p:attrNameLst>
                                          <p:attrName>style.visibility</p:attrName>
                                        </p:attrNameLst>
                                      </p:cBhvr>
                                      <p:to>
                                        <p:strVal val="visible"/>
                                      </p:to>
                                    </p:set>
                                    <p:animEffect transition="in" filter="checkerboard(across)">
                                      <p:cBhvr>
                                        <p:cTn id="52" dur="500"/>
                                        <p:tgtEl>
                                          <p:spTgt spid="12"/>
                                        </p:tgtEl>
                                      </p:cBhvr>
                                    </p:animEffect>
                                  </p:childTnLst>
                                  <p:subTnLst>
                                    <p:audio>
                                      <p:cMediaNode>
                                        <p:cTn display="0" masterRel="sameClick">
                                          <p:stCondLst>
                                            <p:cond evt="begin" delay="0">
                                              <p:tn val="50"/>
                                            </p:cond>
                                          </p:stCondLst>
                                          <p:endCondLst>
                                            <p:cond evt="onStopAudio" delay="0">
                                              <p:tgtEl>
                                                <p:sldTgt/>
                                              </p:tgtEl>
                                            </p:cond>
                                          </p:endCondLst>
                                        </p:cTn>
                                        <p:tgtEl>
                                          <p:sndTgt r:embed="rId3" name="Chimes 3-CL (2).wav"/>
                                        </p:tgtEl>
                                      </p:cMediaNode>
                                    </p:audio>
                                  </p:subTnLst>
                                </p:cTn>
                              </p:par>
                              <p:par>
                                <p:cTn id="53" presetID="5" presetClass="entr" presetSubtype="10" fill="hold" grpId="0" nodeType="withEffect">
                                  <p:stCondLst>
                                    <p:cond delay="4000"/>
                                  </p:stCondLst>
                                  <p:childTnLst>
                                    <p:set>
                                      <p:cBhvr>
                                        <p:cTn id="54" dur="1" fill="hold">
                                          <p:stCondLst>
                                            <p:cond delay="0"/>
                                          </p:stCondLst>
                                        </p:cTn>
                                        <p:tgtEl>
                                          <p:spTgt spid="13"/>
                                        </p:tgtEl>
                                        <p:attrNameLst>
                                          <p:attrName>style.visibility</p:attrName>
                                        </p:attrNameLst>
                                      </p:cBhvr>
                                      <p:to>
                                        <p:strVal val="visible"/>
                                      </p:to>
                                    </p:set>
                                    <p:animEffect transition="in" filter="checkerboard(across)">
                                      <p:cBhvr>
                                        <p:cTn id="55" dur="500"/>
                                        <p:tgtEl>
                                          <p:spTgt spid="13"/>
                                        </p:tgtEl>
                                      </p:cBhvr>
                                    </p:animEffect>
                                  </p:childTnLst>
                                </p:cTn>
                              </p:par>
                              <p:par>
                                <p:cTn id="56" presetID="5" presetClass="entr" presetSubtype="10" fill="hold" grpId="0" nodeType="withEffect">
                                  <p:stCondLst>
                                    <p:cond delay="4000"/>
                                  </p:stCondLst>
                                  <p:childTnLst>
                                    <p:set>
                                      <p:cBhvr>
                                        <p:cTn id="57" dur="1" fill="hold">
                                          <p:stCondLst>
                                            <p:cond delay="0"/>
                                          </p:stCondLst>
                                        </p:cTn>
                                        <p:tgtEl>
                                          <p:spTgt spid="15"/>
                                        </p:tgtEl>
                                        <p:attrNameLst>
                                          <p:attrName>style.visibility</p:attrName>
                                        </p:attrNameLst>
                                      </p:cBhvr>
                                      <p:to>
                                        <p:strVal val="visible"/>
                                      </p:to>
                                    </p:set>
                                    <p:animEffect transition="in" filter="checkerboard(across)">
                                      <p:cBhvr>
                                        <p:cTn id="58" dur="500"/>
                                        <p:tgtEl>
                                          <p:spTgt spid="15"/>
                                        </p:tgtEl>
                                      </p:cBhvr>
                                    </p:animEffect>
                                  </p:childTnLst>
                                </p:cTn>
                              </p:par>
                              <p:par>
                                <p:cTn id="59" presetID="22" presetClass="entr" presetSubtype="8" fill="hold" nodeType="withEffect">
                                  <p:stCondLst>
                                    <p:cond delay="4000"/>
                                  </p:stCondLst>
                                  <p:childTnLst>
                                    <p:set>
                                      <p:cBhvr>
                                        <p:cTn id="60" dur="1" fill="hold">
                                          <p:stCondLst>
                                            <p:cond delay="0"/>
                                          </p:stCondLst>
                                        </p:cTn>
                                        <p:tgtEl>
                                          <p:spTgt spid="9"/>
                                        </p:tgtEl>
                                        <p:attrNameLst>
                                          <p:attrName>style.visibility</p:attrName>
                                        </p:attrNameLst>
                                      </p:cBhvr>
                                      <p:to>
                                        <p:strVal val="visible"/>
                                      </p:to>
                                    </p:set>
                                    <p:animEffect transition="in" filter="wipe(left)">
                                      <p:cBhvr>
                                        <p:cTn id="61" dur="500"/>
                                        <p:tgtEl>
                                          <p:spTgt spid="9"/>
                                        </p:tgtEl>
                                      </p:cBhvr>
                                    </p:animEffect>
                                  </p:childTnLst>
                                </p:cTn>
                              </p:par>
                              <p:par>
                                <p:cTn id="62" presetID="5" presetClass="entr" presetSubtype="10" fill="hold" nodeType="withEffect">
                                  <p:stCondLst>
                                    <p:cond delay="5000"/>
                                  </p:stCondLst>
                                  <p:childTnLst>
                                    <p:set>
                                      <p:cBhvr>
                                        <p:cTn id="63" dur="1" fill="hold">
                                          <p:stCondLst>
                                            <p:cond delay="0"/>
                                          </p:stCondLst>
                                        </p:cTn>
                                        <p:tgtEl>
                                          <p:spTgt spid="17"/>
                                        </p:tgtEl>
                                        <p:attrNameLst>
                                          <p:attrName>style.visibility</p:attrName>
                                        </p:attrNameLst>
                                      </p:cBhvr>
                                      <p:to>
                                        <p:strVal val="visible"/>
                                      </p:to>
                                    </p:set>
                                    <p:animEffect transition="in" filter="checkerboard(across)">
                                      <p:cBhvr>
                                        <p:cTn id="64" dur="500"/>
                                        <p:tgtEl>
                                          <p:spTgt spid="17"/>
                                        </p:tgtEl>
                                      </p:cBhvr>
                                    </p:animEffect>
                                  </p:childTnLst>
                                </p:cTn>
                              </p:par>
                              <p:par>
                                <p:cTn id="65" presetID="5" presetClass="entr" presetSubtype="10" fill="hold" nodeType="withEffect">
                                  <p:stCondLst>
                                    <p:cond delay="5000"/>
                                  </p:stCondLst>
                                  <p:childTnLst>
                                    <p:set>
                                      <p:cBhvr>
                                        <p:cTn id="66" dur="1" fill="hold">
                                          <p:stCondLst>
                                            <p:cond delay="0"/>
                                          </p:stCondLst>
                                        </p:cTn>
                                        <p:tgtEl>
                                          <p:spTgt spid="18"/>
                                        </p:tgtEl>
                                        <p:attrNameLst>
                                          <p:attrName>style.visibility</p:attrName>
                                        </p:attrNameLst>
                                      </p:cBhvr>
                                      <p:to>
                                        <p:strVal val="visible"/>
                                      </p:to>
                                    </p:set>
                                    <p:animEffect transition="in" filter="checkerboard(across)">
                                      <p:cBhvr>
                                        <p:cTn id="67" dur="500"/>
                                        <p:tgtEl>
                                          <p:spTgt spid="18"/>
                                        </p:tgtEl>
                                      </p:cBhvr>
                                    </p:animEffect>
                                  </p:childTnLst>
                                  <p:subTnLst>
                                    <p:audio>
                                      <p:cMediaNode>
                                        <p:cTn display="0" masterRel="sameClick">
                                          <p:stCondLst>
                                            <p:cond evt="begin" delay="0">
                                              <p:tn val="65"/>
                                            </p:cond>
                                          </p:stCondLst>
                                          <p:endCondLst>
                                            <p:cond evt="onStopAudio" delay="0">
                                              <p:tgtEl>
                                                <p:sldTgt/>
                                              </p:tgtEl>
                                            </p:cond>
                                          </p:endCondLst>
                                        </p:cTn>
                                        <p:tgtEl>
                                          <p:sndTgt r:embed="rId3" name="Chimes 3-CL (2).wav"/>
                                        </p:tgtEl>
                                      </p:cMediaNode>
                                    </p:audio>
                                  </p:subTnLst>
                                </p:cTn>
                              </p:par>
                              <p:par>
                                <p:cTn id="68" presetID="5" presetClass="entr" presetSubtype="10" fill="hold" grpId="0" nodeType="withEffect">
                                  <p:stCondLst>
                                    <p:cond delay="5000"/>
                                  </p:stCondLst>
                                  <p:childTnLst>
                                    <p:set>
                                      <p:cBhvr>
                                        <p:cTn id="69" dur="1" fill="hold">
                                          <p:stCondLst>
                                            <p:cond delay="0"/>
                                          </p:stCondLst>
                                        </p:cTn>
                                        <p:tgtEl>
                                          <p:spTgt spid="19"/>
                                        </p:tgtEl>
                                        <p:attrNameLst>
                                          <p:attrName>style.visibility</p:attrName>
                                        </p:attrNameLst>
                                      </p:cBhvr>
                                      <p:to>
                                        <p:strVal val="visible"/>
                                      </p:to>
                                    </p:set>
                                    <p:animEffect transition="in" filter="checkerboard(across)">
                                      <p:cBhvr>
                                        <p:cTn id="70" dur="500"/>
                                        <p:tgtEl>
                                          <p:spTgt spid="19"/>
                                        </p:tgtEl>
                                      </p:cBhvr>
                                    </p:animEffect>
                                  </p:childTnLst>
                                </p:cTn>
                              </p:par>
                              <p:par>
                                <p:cTn id="71" presetID="5" presetClass="entr" presetSubtype="10" fill="hold" grpId="0" nodeType="withEffect">
                                  <p:stCondLst>
                                    <p:cond delay="5000"/>
                                  </p:stCondLst>
                                  <p:childTnLst>
                                    <p:set>
                                      <p:cBhvr>
                                        <p:cTn id="72" dur="1" fill="hold">
                                          <p:stCondLst>
                                            <p:cond delay="0"/>
                                          </p:stCondLst>
                                        </p:cTn>
                                        <p:tgtEl>
                                          <p:spTgt spid="20"/>
                                        </p:tgtEl>
                                        <p:attrNameLst>
                                          <p:attrName>style.visibility</p:attrName>
                                        </p:attrNameLst>
                                      </p:cBhvr>
                                      <p:to>
                                        <p:strVal val="visible"/>
                                      </p:to>
                                    </p:set>
                                    <p:animEffect transition="in" filter="checkerboard(across)">
                                      <p:cBhvr>
                                        <p:cTn id="73" dur="500"/>
                                        <p:tgtEl>
                                          <p:spTgt spid="20"/>
                                        </p:tgtEl>
                                      </p:cBhvr>
                                    </p:animEffect>
                                  </p:childTnLst>
                                </p:cTn>
                              </p:par>
                              <p:par>
                                <p:cTn id="74" presetID="22" presetClass="entr" presetSubtype="8" fill="hold" nodeType="withEffect">
                                  <p:stCondLst>
                                    <p:cond delay="5000"/>
                                  </p:stCondLst>
                                  <p:childTnLst>
                                    <p:set>
                                      <p:cBhvr>
                                        <p:cTn id="75" dur="1" fill="hold">
                                          <p:stCondLst>
                                            <p:cond delay="0"/>
                                          </p:stCondLst>
                                        </p:cTn>
                                        <p:tgtEl>
                                          <p:spTgt spid="16"/>
                                        </p:tgtEl>
                                        <p:attrNameLst>
                                          <p:attrName>style.visibility</p:attrName>
                                        </p:attrNameLst>
                                      </p:cBhvr>
                                      <p:to>
                                        <p:strVal val="visible"/>
                                      </p:to>
                                    </p:set>
                                    <p:animEffect transition="in" filter="wipe(left)">
                                      <p:cBhvr>
                                        <p:cTn id="76" dur="500"/>
                                        <p:tgtEl>
                                          <p:spTgt spid="16"/>
                                        </p:tgtEl>
                                      </p:cBhvr>
                                    </p:animEffect>
                                  </p:childTnLst>
                                </p:cTn>
                              </p:par>
                            </p:childTnLst>
                          </p:cTn>
                        </p:par>
                        <p:par>
                          <p:cTn id="77" fill="hold" nodeType="afterGroup">
                            <p:stCondLst>
                              <p:cond delay="5500"/>
                            </p:stCondLst>
                            <p:childTnLst>
                              <p:par>
                                <p:cTn id="78" presetID="9" presetClass="entr" presetSubtype="0" fill="hold" grpId="0" nodeType="afterEffect">
                                  <p:stCondLst>
                                    <p:cond delay="0"/>
                                  </p:stCondLst>
                                  <p:childTnLst>
                                    <p:set>
                                      <p:cBhvr>
                                        <p:cTn id="79" dur="1" fill="hold">
                                          <p:stCondLst>
                                            <p:cond delay="0"/>
                                          </p:stCondLst>
                                        </p:cTn>
                                        <p:tgtEl>
                                          <p:spTgt spid="8230"/>
                                        </p:tgtEl>
                                        <p:attrNameLst>
                                          <p:attrName>style.visibility</p:attrName>
                                        </p:attrNameLst>
                                      </p:cBhvr>
                                      <p:to>
                                        <p:strVal val="visible"/>
                                      </p:to>
                                    </p:set>
                                    <p:animEffect transition="in" filter="dissolve">
                                      <p:cBhvr>
                                        <p:cTn id="80" dur="500"/>
                                        <p:tgtEl>
                                          <p:spTgt spid="8230"/>
                                        </p:tgtEl>
                                      </p:cBhvr>
                                    </p:animEffect>
                                  </p:childTnLst>
                                  <p:subTnLst>
                                    <p:audio>
                                      <p:cMediaNode>
                                        <p:cTn display="0" masterRel="sameClick">
                                          <p:stCondLst>
                                            <p:cond evt="begin" delay="0">
                                              <p:tn val="78"/>
                                            </p:cond>
                                          </p:stCondLst>
                                          <p:endCondLst>
                                            <p:cond evt="onStopAudio" delay="0">
                                              <p:tgtEl>
                                                <p:sldTgt/>
                                              </p:tgtEl>
                                            </p:cond>
                                          </p:endCondLst>
                                        </p:cTn>
                                        <p:tgtEl>
                                          <p:sndTgt r:embed="rId4" name="camera.wav"/>
                                        </p:tgtEl>
                                      </p:cMediaNode>
                                    </p:audio>
                                  </p:subTnLst>
                                </p:cTn>
                              </p:par>
                            </p:childTnLst>
                          </p:cTn>
                        </p:par>
                        <p:par>
                          <p:cTn id="81" fill="hold" nodeType="afterGroup">
                            <p:stCondLst>
                              <p:cond delay="6000"/>
                            </p:stCondLst>
                            <p:childTnLst>
                              <p:par>
                                <p:cTn id="82" presetID="53" presetClass="exit" presetSubtype="0" fill="hold" grpId="1" nodeType="afterEffect">
                                  <p:stCondLst>
                                    <p:cond delay="0"/>
                                  </p:stCondLst>
                                  <p:childTnLst>
                                    <p:anim calcmode="lin" valueType="num">
                                      <p:cBhvr>
                                        <p:cTn id="83" dur="500"/>
                                        <p:tgtEl>
                                          <p:spTgt spid="8230"/>
                                        </p:tgtEl>
                                        <p:attrNameLst>
                                          <p:attrName>ppt_w</p:attrName>
                                        </p:attrNameLst>
                                      </p:cBhvr>
                                      <p:tavLst>
                                        <p:tav tm="0">
                                          <p:val>
                                            <p:strVal val="ppt_w"/>
                                          </p:val>
                                        </p:tav>
                                        <p:tav tm="100000">
                                          <p:val>
                                            <p:fltVal val="0"/>
                                          </p:val>
                                        </p:tav>
                                      </p:tavLst>
                                    </p:anim>
                                    <p:anim calcmode="lin" valueType="num">
                                      <p:cBhvr>
                                        <p:cTn id="84" dur="500"/>
                                        <p:tgtEl>
                                          <p:spTgt spid="8230"/>
                                        </p:tgtEl>
                                        <p:attrNameLst>
                                          <p:attrName>ppt_h</p:attrName>
                                        </p:attrNameLst>
                                      </p:cBhvr>
                                      <p:tavLst>
                                        <p:tav tm="0">
                                          <p:val>
                                            <p:strVal val="ppt_h"/>
                                          </p:val>
                                        </p:tav>
                                        <p:tav tm="100000">
                                          <p:val>
                                            <p:fltVal val="0"/>
                                          </p:val>
                                        </p:tav>
                                      </p:tavLst>
                                    </p:anim>
                                    <p:animEffect transition="out" filter="fade">
                                      <p:cBhvr>
                                        <p:cTn id="85" dur="500"/>
                                        <p:tgtEl>
                                          <p:spTgt spid="8230"/>
                                        </p:tgtEl>
                                      </p:cBhvr>
                                    </p:animEffect>
                                    <p:set>
                                      <p:cBhvr>
                                        <p:cTn id="86" dur="1" fill="hold">
                                          <p:stCondLst>
                                            <p:cond delay="499"/>
                                          </p:stCondLst>
                                        </p:cTn>
                                        <p:tgtEl>
                                          <p:spTgt spid="8230"/>
                                        </p:tgtEl>
                                        <p:attrNameLst>
                                          <p:attrName>style.visibility</p:attrName>
                                        </p:attrNameLst>
                                      </p:cBhvr>
                                      <p:to>
                                        <p:strVal val="hidden"/>
                                      </p:to>
                                    </p:set>
                                  </p:childTnLst>
                                </p:cTn>
                              </p:par>
                            </p:childTnLst>
                          </p:cTn>
                        </p:par>
                        <p:par>
                          <p:cTn id="87" fill="hold" nodeType="afterGroup">
                            <p:stCondLst>
                              <p:cond delay="6500"/>
                            </p:stCondLst>
                            <p:childTnLst>
                              <p:par>
                                <p:cTn id="88" presetID="9" presetClass="entr" presetSubtype="0" fill="hold" grpId="0" nodeType="afterEffect">
                                  <p:stCondLst>
                                    <p:cond delay="0"/>
                                  </p:stCondLst>
                                  <p:childTnLst>
                                    <p:set>
                                      <p:cBhvr>
                                        <p:cTn id="89" dur="1" fill="hold">
                                          <p:stCondLst>
                                            <p:cond delay="0"/>
                                          </p:stCondLst>
                                        </p:cTn>
                                        <p:tgtEl>
                                          <p:spTgt spid="8229"/>
                                        </p:tgtEl>
                                        <p:attrNameLst>
                                          <p:attrName>style.visibility</p:attrName>
                                        </p:attrNameLst>
                                      </p:cBhvr>
                                      <p:to>
                                        <p:strVal val="visible"/>
                                      </p:to>
                                    </p:set>
                                    <p:animEffect transition="in" filter="dissolve">
                                      <p:cBhvr>
                                        <p:cTn id="90" dur="500"/>
                                        <p:tgtEl>
                                          <p:spTgt spid="8229"/>
                                        </p:tgtEl>
                                      </p:cBhvr>
                                    </p:animEffect>
                                  </p:childTnLst>
                                  <p:subTnLst>
                                    <p:audio>
                                      <p:cMediaNode>
                                        <p:cTn display="0" masterRel="sameClick">
                                          <p:stCondLst>
                                            <p:cond evt="begin" delay="0">
                                              <p:tn val="88"/>
                                            </p:cond>
                                          </p:stCondLst>
                                          <p:endCondLst>
                                            <p:cond evt="onStopAudio" delay="0">
                                              <p:tgtEl>
                                                <p:sldTgt/>
                                              </p:tgtEl>
                                            </p:cond>
                                          </p:endCondLst>
                                        </p:cTn>
                                        <p:tgtEl>
                                          <p:sndTgt r:embed="rId4" name="camera.wav"/>
                                        </p:tgtEl>
                                      </p:cMediaNode>
                                    </p:audio>
                                  </p:subTnLst>
                                </p:cTn>
                              </p:par>
                            </p:childTnLst>
                          </p:cTn>
                        </p:par>
                        <p:par>
                          <p:cTn id="91" fill="hold" nodeType="afterGroup">
                            <p:stCondLst>
                              <p:cond delay="7000"/>
                            </p:stCondLst>
                            <p:childTnLst>
                              <p:par>
                                <p:cTn id="92" presetID="53" presetClass="exit" presetSubtype="0" fill="hold" grpId="1" nodeType="afterEffect">
                                  <p:stCondLst>
                                    <p:cond delay="0"/>
                                  </p:stCondLst>
                                  <p:childTnLst>
                                    <p:anim calcmode="lin" valueType="num">
                                      <p:cBhvr>
                                        <p:cTn id="93" dur="500"/>
                                        <p:tgtEl>
                                          <p:spTgt spid="8229"/>
                                        </p:tgtEl>
                                        <p:attrNameLst>
                                          <p:attrName>ppt_w</p:attrName>
                                        </p:attrNameLst>
                                      </p:cBhvr>
                                      <p:tavLst>
                                        <p:tav tm="0">
                                          <p:val>
                                            <p:strVal val="ppt_w"/>
                                          </p:val>
                                        </p:tav>
                                        <p:tav tm="100000">
                                          <p:val>
                                            <p:fltVal val="0"/>
                                          </p:val>
                                        </p:tav>
                                      </p:tavLst>
                                    </p:anim>
                                    <p:anim calcmode="lin" valueType="num">
                                      <p:cBhvr>
                                        <p:cTn id="94" dur="500"/>
                                        <p:tgtEl>
                                          <p:spTgt spid="8229"/>
                                        </p:tgtEl>
                                        <p:attrNameLst>
                                          <p:attrName>ppt_h</p:attrName>
                                        </p:attrNameLst>
                                      </p:cBhvr>
                                      <p:tavLst>
                                        <p:tav tm="0">
                                          <p:val>
                                            <p:strVal val="ppt_h"/>
                                          </p:val>
                                        </p:tav>
                                        <p:tav tm="100000">
                                          <p:val>
                                            <p:fltVal val="0"/>
                                          </p:val>
                                        </p:tav>
                                      </p:tavLst>
                                    </p:anim>
                                    <p:animEffect transition="out" filter="fade">
                                      <p:cBhvr>
                                        <p:cTn id="95" dur="500"/>
                                        <p:tgtEl>
                                          <p:spTgt spid="8229"/>
                                        </p:tgtEl>
                                      </p:cBhvr>
                                    </p:animEffect>
                                    <p:set>
                                      <p:cBhvr>
                                        <p:cTn id="96" dur="1" fill="hold">
                                          <p:stCondLst>
                                            <p:cond delay="499"/>
                                          </p:stCondLst>
                                        </p:cTn>
                                        <p:tgtEl>
                                          <p:spTgt spid="8229"/>
                                        </p:tgtEl>
                                        <p:attrNameLst>
                                          <p:attrName>style.visibility</p:attrName>
                                        </p:attrNameLst>
                                      </p:cBhvr>
                                      <p:to>
                                        <p:strVal val="hidden"/>
                                      </p:to>
                                    </p:set>
                                  </p:childTnLst>
                                </p:cTn>
                              </p:par>
                            </p:childTnLst>
                          </p:cTn>
                        </p:par>
                        <p:par>
                          <p:cTn id="97" fill="hold" nodeType="afterGroup">
                            <p:stCondLst>
                              <p:cond delay="7500"/>
                            </p:stCondLst>
                            <p:childTnLst>
                              <p:par>
                                <p:cTn id="98" presetID="9" presetClass="entr" presetSubtype="0" fill="hold" grpId="0" nodeType="afterEffect">
                                  <p:stCondLst>
                                    <p:cond delay="0"/>
                                  </p:stCondLst>
                                  <p:childTnLst>
                                    <p:set>
                                      <p:cBhvr>
                                        <p:cTn id="99" dur="1" fill="hold">
                                          <p:stCondLst>
                                            <p:cond delay="0"/>
                                          </p:stCondLst>
                                        </p:cTn>
                                        <p:tgtEl>
                                          <p:spTgt spid="8228"/>
                                        </p:tgtEl>
                                        <p:attrNameLst>
                                          <p:attrName>style.visibility</p:attrName>
                                        </p:attrNameLst>
                                      </p:cBhvr>
                                      <p:to>
                                        <p:strVal val="visible"/>
                                      </p:to>
                                    </p:set>
                                    <p:animEffect transition="in" filter="dissolve">
                                      <p:cBhvr>
                                        <p:cTn id="100" dur="500"/>
                                        <p:tgtEl>
                                          <p:spTgt spid="8228"/>
                                        </p:tgtEl>
                                      </p:cBhvr>
                                    </p:animEffect>
                                  </p:childTnLst>
                                  <p:subTnLst>
                                    <p:audio>
                                      <p:cMediaNode>
                                        <p:cTn display="0" masterRel="sameClick">
                                          <p:stCondLst>
                                            <p:cond evt="begin" delay="0">
                                              <p:tn val="98"/>
                                            </p:cond>
                                          </p:stCondLst>
                                          <p:endCondLst>
                                            <p:cond evt="onStopAudio" delay="0">
                                              <p:tgtEl>
                                                <p:sldTgt/>
                                              </p:tgtEl>
                                            </p:cond>
                                          </p:endCondLst>
                                        </p:cTn>
                                        <p:tgtEl>
                                          <p:sndTgt r:embed="rId4" name="camera.wav"/>
                                        </p:tgtEl>
                                      </p:cMediaNode>
                                    </p:audio>
                                  </p:subTnLst>
                                </p:cTn>
                              </p:par>
                            </p:childTnLst>
                          </p:cTn>
                        </p:par>
                        <p:par>
                          <p:cTn id="101" fill="hold" nodeType="afterGroup">
                            <p:stCondLst>
                              <p:cond delay="8000"/>
                            </p:stCondLst>
                            <p:childTnLst>
                              <p:par>
                                <p:cTn id="102" presetID="53" presetClass="exit" presetSubtype="0" fill="hold" grpId="1" nodeType="afterEffect">
                                  <p:stCondLst>
                                    <p:cond delay="0"/>
                                  </p:stCondLst>
                                  <p:childTnLst>
                                    <p:anim calcmode="lin" valueType="num">
                                      <p:cBhvr>
                                        <p:cTn id="103" dur="500"/>
                                        <p:tgtEl>
                                          <p:spTgt spid="8228"/>
                                        </p:tgtEl>
                                        <p:attrNameLst>
                                          <p:attrName>ppt_w</p:attrName>
                                        </p:attrNameLst>
                                      </p:cBhvr>
                                      <p:tavLst>
                                        <p:tav tm="0">
                                          <p:val>
                                            <p:strVal val="ppt_w"/>
                                          </p:val>
                                        </p:tav>
                                        <p:tav tm="100000">
                                          <p:val>
                                            <p:fltVal val="0"/>
                                          </p:val>
                                        </p:tav>
                                      </p:tavLst>
                                    </p:anim>
                                    <p:anim calcmode="lin" valueType="num">
                                      <p:cBhvr>
                                        <p:cTn id="104" dur="500"/>
                                        <p:tgtEl>
                                          <p:spTgt spid="8228"/>
                                        </p:tgtEl>
                                        <p:attrNameLst>
                                          <p:attrName>ppt_h</p:attrName>
                                        </p:attrNameLst>
                                      </p:cBhvr>
                                      <p:tavLst>
                                        <p:tav tm="0">
                                          <p:val>
                                            <p:strVal val="ppt_h"/>
                                          </p:val>
                                        </p:tav>
                                        <p:tav tm="100000">
                                          <p:val>
                                            <p:fltVal val="0"/>
                                          </p:val>
                                        </p:tav>
                                      </p:tavLst>
                                    </p:anim>
                                    <p:animEffect transition="out" filter="fade">
                                      <p:cBhvr>
                                        <p:cTn id="105" dur="500"/>
                                        <p:tgtEl>
                                          <p:spTgt spid="8228"/>
                                        </p:tgtEl>
                                      </p:cBhvr>
                                    </p:animEffect>
                                    <p:set>
                                      <p:cBhvr>
                                        <p:cTn id="106" dur="1" fill="hold">
                                          <p:stCondLst>
                                            <p:cond delay="499"/>
                                          </p:stCondLst>
                                        </p:cTn>
                                        <p:tgtEl>
                                          <p:spTgt spid="8228"/>
                                        </p:tgtEl>
                                        <p:attrNameLst>
                                          <p:attrName>style.visibility</p:attrName>
                                        </p:attrNameLst>
                                      </p:cBhvr>
                                      <p:to>
                                        <p:strVal val="hidden"/>
                                      </p:to>
                                    </p:set>
                                  </p:childTnLst>
                                </p:cTn>
                              </p:par>
                            </p:childTnLst>
                          </p:cTn>
                        </p:par>
                        <p:par>
                          <p:cTn id="107" fill="hold" nodeType="afterGroup">
                            <p:stCondLst>
                              <p:cond delay="8500"/>
                            </p:stCondLst>
                            <p:childTnLst>
                              <p:par>
                                <p:cTn id="108" presetID="9" presetClass="entr" presetSubtype="0" fill="hold" grpId="0" nodeType="afterEffect">
                                  <p:stCondLst>
                                    <p:cond delay="0"/>
                                  </p:stCondLst>
                                  <p:childTnLst>
                                    <p:set>
                                      <p:cBhvr>
                                        <p:cTn id="109" dur="1" fill="hold">
                                          <p:stCondLst>
                                            <p:cond delay="0"/>
                                          </p:stCondLst>
                                        </p:cTn>
                                        <p:tgtEl>
                                          <p:spTgt spid="8227"/>
                                        </p:tgtEl>
                                        <p:attrNameLst>
                                          <p:attrName>style.visibility</p:attrName>
                                        </p:attrNameLst>
                                      </p:cBhvr>
                                      <p:to>
                                        <p:strVal val="visible"/>
                                      </p:to>
                                    </p:set>
                                    <p:animEffect transition="in" filter="dissolve">
                                      <p:cBhvr>
                                        <p:cTn id="110" dur="500"/>
                                        <p:tgtEl>
                                          <p:spTgt spid="8227"/>
                                        </p:tgtEl>
                                      </p:cBhvr>
                                    </p:animEffect>
                                  </p:childTnLst>
                                  <p:subTnLst>
                                    <p:audio>
                                      <p:cMediaNode>
                                        <p:cTn display="0" masterRel="sameClick">
                                          <p:stCondLst>
                                            <p:cond evt="begin" delay="0">
                                              <p:tn val="108"/>
                                            </p:cond>
                                          </p:stCondLst>
                                          <p:endCondLst>
                                            <p:cond evt="onStopAudio" delay="0">
                                              <p:tgtEl>
                                                <p:sldTgt/>
                                              </p:tgtEl>
                                            </p:cond>
                                          </p:endCondLst>
                                        </p:cTn>
                                        <p:tgtEl>
                                          <p:sndTgt r:embed="rId4" name="camera.wav"/>
                                        </p:tgtEl>
                                      </p:cMediaNode>
                                    </p:audio>
                                  </p:subTnLst>
                                </p:cTn>
                              </p:par>
                            </p:childTnLst>
                          </p:cTn>
                        </p:par>
                        <p:par>
                          <p:cTn id="111" fill="hold" nodeType="afterGroup">
                            <p:stCondLst>
                              <p:cond delay="9000"/>
                            </p:stCondLst>
                            <p:childTnLst>
                              <p:par>
                                <p:cTn id="112" presetID="53" presetClass="exit" presetSubtype="0" fill="hold" grpId="1" nodeType="afterEffect">
                                  <p:stCondLst>
                                    <p:cond delay="0"/>
                                  </p:stCondLst>
                                  <p:childTnLst>
                                    <p:anim calcmode="lin" valueType="num">
                                      <p:cBhvr>
                                        <p:cTn id="113" dur="500"/>
                                        <p:tgtEl>
                                          <p:spTgt spid="8227"/>
                                        </p:tgtEl>
                                        <p:attrNameLst>
                                          <p:attrName>ppt_w</p:attrName>
                                        </p:attrNameLst>
                                      </p:cBhvr>
                                      <p:tavLst>
                                        <p:tav tm="0">
                                          <p:val>
                                            <p:strVal val="ppt_w"/>
                                          </p:val>
                                        </p:tav>
                                        <p:tav tm="100000">
                                          <p:val>
                                            <p:fltVal val="0"/>
                                          </p:val>
                                        </p:tav>
                                      </p:tavLst>
                                    </p:anim>
                                    <p:anim calcmode="lin" valueType="num">
                                      <p:cBhvr>
                                        <p:cTn id="114" dur="500"/>
                                        <p:tgtEl>
                                          <p:spTgt spid="8227"/>
                                        </p:tgtEl>
                                        <p:attrNameLst>
                                          <p:attrName>ppt_h</p:attrName>
                                        </p:attrNameLst>
                                      </p:cBhvr>
                                      <p:tavLst>
                                        <p:tav tm="0">
                                          <p:val>
                                            <p:strVal val="ppt_h"/>
                                          </p:val>
                                        </p:tav>
                                        <p:tav tm="100000">
                                          <p:val>
                                            <p:fltVal val="0"/>
                                          </p:val>
                                        </p:tav>
                                      </p:tavLst>
                                    </p:anim>
                                    <p:animEffect transition="out" filter="fade">
                                      <p:cBhvr>
                                        <p:cTn id="115" dur="500"/>
                                        <p:tgtEl>
                                          <p:spTgt spid="8227"/>
                                        </p:tgtEl>
                                      </p:cBhvr>
                                    </p:animEffect>
                                    <p:set>
                                      <p:cBhvr>
                                        <p:cTn id="116" dur="1" fill="hold">
                                          <p:stCondLst>
                                            <p:cond delay="499"/>
                                          </p:stCondLst>
                                        </p:cTn>
                                        <p:tgtEl>
                                          <p:spTgt spid="8227"/>
                                        </p:tgtEl>
                                        <p:attrNameLst>
                                          <p:attrName>style.visibility</p:attrName>
                                        </p:attrNameLst>
                                      </p:cBhvr>
                                      <p:to>
                                        <p:strVal val="hidden"/>
                                      </p:to>
                                    </p:set>
                                  </p:childTnLst>
                                </p:cTn>
                              </p:par>
                            </p:childTnLst>
                          </p:cTn>
                        </p:par>
                        <p:par>
                          <p:cTn id="117" fill="hold" nodeType="afterGroup">
                            <p:stCondLst>
                              <p:cond delay="9500"/>
                            </p:stCondLst>
                            <p:childTnLst>
                              <p:par>
                                <p:cTn id="118" presetID="9" presetClass="entr" presetSubtype="0" fill="hold" grpId="0" nodeType="afterEffect">
                                  <p:stCondLst>
                                    <p:cond delay="0"/>
                                  </p:stCondLst>
                                  <p:childTnLst>
                                    <p:set>
                                      <p:cBhvr>
                                        <p:cTn id="119" dur="1" fill="hold">
                                          <p:stCondLst>
                                            <p:cond delay="0"/>
                                          </p:stCondLst>
                                        </p:cTn>
                                        <p:tgtEl>
                                          <p:spTgt spid="8226"/>
                                        </p:tgtEl>
                                        <p:attrNameLst>
                                          <p:attrName>style.visibility</p:attrName>
                                        </p:attrNameLst>
                                      </p:cBhvr>
                                      <p:to>
                                        <p:strVal val="visible"/>
                                      </p:to>
                                    </p:set>
                                    <p:animEffect transition="in" filter="dissolve">
                                      <p:cBhvr>
                                        <p:cTn id="120" dur="500"/>
                                        <p:tgtEl>
                                          <p:spTgt spid="8226"/>
                                        </p:tgtEl>
                                      </p:cBhvr>
                                    </p:animEffect>
                                  </p:childTnLst>
                                  <p:subTnLst>
                                    <p:audio>
                                      <p:cMediaNode>
                                        <p:cTn display="0" masterRel="sameClick">
                                          <p:stCondLst>
                                            <p:cond evt="begin" delay="0">
                                              <p:tn val="118"/>
                                            </p:cond>
                                          </p:stCondLst>
                                          <p:endCondLst>
                                            <p:cond evt="onStopAudio" delay="0">
                                              <p:tgtEl>
                                                <p:sldTgt/>
                                              </p:tgtEl>
                                            </p:cond>
                                          </p:endCondLst>
                                        </p:cTn>
                                        <p:tgtEl>
                                          <p:sndTgt r:embed="rId4" name="camera.wav"/>
                                        </p:tgtEl>
                                      </p:cMediaNode>
                                    </p:audio>
                                  </p:subTnLst>
                                </p:cTn>
                              </p:par>
                            </p:childTnLst>
                          </p:cTn>
                        </p:par>
                        <p:par>
                          <p:cTn id="121" fill="hold" nodeType="afterGroup">
                            <p:stCondLst>
                              <p:cond delay="10000"/>
                            </p:stCondLst>
                            <p:childTnLst>
                              <p:par>
                                <p:cTn id="122" presetID="53" presetClass="exit" presetSubtype="0" fill="hold" grpId="1" nodeType="afterEffect">
                                  <p:stCondLst>
                                    <p:cond delay="0"/>
                                  </p:stCondLst>
                                  <p:childTnLst>
                                    <p:anim calcmode="lin" valueType="num">
                                      <p:cBhvr>
                                        <p:cTn id="123" dur="500"/>
                                        <p:tgtEl>
                                          <p:spTgt spid="8226"/>
                                        </p:tgtEl>
                                        <p:attrNameLst>
                                          <p:attrName>ppt_w</p:attrName>
                                        </p:attrNameLst>
                                      </p:cBhvr>
                                      <p:tavLst>
                                        <p:tav tm="0">
                                          <p:val>
                                            <p:strVal val="ppt_w"/>
                                          </p:val>
                                        </p:tav>
                                        <p:tav tm="100000">
                                          <p:val>
                                            <p:fltVal val="0"/>
                                          </p:val>
                                        </p:tav>
                                      </p:tavLst>
                                    </p:anim>
                                    <p:anim calcmode="lin" valueType="num">
                                      <p:cBhvr>
                                        <p:cTn id="124" dur="500"/>
                                        <p:tgtEl>
                                          <p:spTgt spid="8226"/>
                                        </p:tgtEl>
                                        <p:attrNameLst>
                                          <p:attrName>ppt_h</p:attrName>
                                        </p:attrNameLst>
                                      </p:cBhvr>
                                      <p:tavLst>
                                        <p:tav tm="0">
                                          <p:val>
                                            <p:strVal val="ppt_h"/>
                                          </p:val>
                                        </p:tav>
                                        <p:tav tm="100000">
                                          <p:val>
                                            <p:fltVal val="0"/>
                                          </p:val>
                                        </p:tav>
                                      </p:tavLst>
                                    </p:anim>
                                    <p:animEffect transition="out" filter="fade">
                                      <p:cBhvr>
                                        <p:cTn id="125" dur="500"/>
                                        <p:tgtEl>
                                          <p:spTgt spid="8226"/>
                                        </p:tgtEl>
                                      </p:cBhvr>
                                    </p:animEffect>
                                    <p:set>
                                      <p:cBhvr>
                                        <p:cTn id="126" dur="1" fill="hold">
                                          <p:stCondLst>
                                            <p:cond delay="499"/>
                                          </p:stCondLst>
                                        </p:cTn>
                                        <p:tgtEl>
                                          <p:spTgt spid="8226"/>
                                        </p:tgtEl>
                                        <p:attrNameLst>
                                          <p:attrName>style.visibility</p:attrName>
                                        </p:attrNameLst>
                                      </p:cBhvr>
                                      <p:to>
                                        <p:strVal val="hidden"/>
                                      </p:to>
                                    </p:set>
                                  </p:childTnLst>
                                </p:cTn>
                              </p:par>
                            </p:childTnLst>
                          </p:cTn>
                        </p:par>
                        <p:par>
                          <p:cTn id="127" fill="hold" nodeType="afterGroup">
                            <p:stCondLst>
                              <p:cond delay="10500"/>
                            </p:stCondLst>
                            <p:childTnLst>
                              <p:par>
                                <p:cTn id="128" presetID="9" presetClass="entr" presetSubtype="0" fill="hold" grpId="0" nodeType="afterEffect">
                                  <p:stCondLst>
                                    <p:cond delay="0"/>
                                  </p:stCondLst>
                                  <p:childTnLst>
                                    <p:set>
                                      <p:cBhvr>
                                        <p:cTn id="129" dur="1" fill="hold">
                                          <p:stCondLst>
                                            <p:cond delay="0"/>
                                          </p:stCondLst>
                                        </p:cTn>
                                        <p:tgtEl>
                                          <p:spTgt spid="8225"/>
                                        </p:tgtEl>
                                        <p:attrNameLst>
                                          <p:attrName>style.visibility</p:attrName>
                                        </p:attrNameLst>
                                      </p:cBhvr>
                                      <p:to>
                                        <p:strVal val="visible"/>
                                      </p:to>
                                    </p:set>
                                    <p:animEffect transition="in" filter="dissolve">
                                      <p:cBhvr>
                                        <p:cTn id="130" dur="500"/>
                                        <p:tgtEl>
                                          <p:spTgt spid="8225"/>
                                        </p:tgtEl>
                                      </p:cBhvr>
                                    </p:animEffect>
                                  </p:childTnLst>
                                  <p:subTnLst>
                                    <p:audio>
                                      <p:cMediaNode>
                                        <p:cTn display="0" masterRel="sameClick">
                                          <p:stCondLst>
                                            <p:cond evt="begin" delay="0">
                                              <p:tn val="128"/>
                                            </p:cond>
                                          </p:stCondLst>
                                          <p:endCondLst>
                                            <p:cond evt="onStopAudio" delay="0">
                                              <p:tgtEl>
                                                <p:sldTgt/>
                                              </p:tgtEl>
                                            </p:cond>
                                          </p:endCondLst>
                                        </p:cTn>
                                        <p:tgtEl>
                                          <p:sndTgt r:embed="rId4" name="camera.wav"/>
                                        </p:tgtEl>
                                      </p:cMediaNode>
                                    </p:audio>
                                  </p:subTnLst>
                                </p:cTn>
                              </p:par>
                            </p:childTnLst>
                          </p:cTn>
                        </p:par>
                        <p:par>
                          <p:cTn id="131" fill="hold" nodeType="afterGroup">
                            <p:stCondLst>
                              <p:cond delay="11000"/>
                            </p:stCondLst>
                            <p:childTnLst>
                              <p:par>
                                <p:cTn id="132" presetID="53" presetClass="exit" presetSubtype="0" fill="hold" grpId="1" nodeType="afterEffect">
                                  <p:stCondLst>
                                    <p:cond delay="0"/>
                                  </p:stCondLst>
                                  <p:childTnLst>
                                    <p:anim calcmode="lin" valueType="num">
                                      <p:cBhvr>
                                        <p:cTn id="133" dur="500"/>
                                        <p:tgtEl>
                                          <p:spTgt spid="8225"/>
                                        </p:tgtEl>
                                        <p:attrNameLst>
                                          <p:attrName>ppt_w</p:attrName>
                                        </p:attrNameLst>
                                      </p:cBhvr>
                                      <p:tavLst>
                                        <p:tav tm="0">
                                          <p:val>
                                            <p:strVal val="ppt_w"/>
                                          </p:val>
                                        </p:tav>
                                        <p:tav tm="100000">
                                          <p:val>
                                            <p:fltVal val="0"/>
                                          </p:val>
                                        </p:tav>
                                      </p:tavLst>
                                    </p:anim>
                                    <p:anim calcmode="lin" valueType="num">
                                      <p:cBhvr>
                                        <p:cTn id="134" dur="500"/>
                                        <p:tgtEl>
                                          <p:spTgt spid="8225"/>
                                        </p:tgtEl>
                                        <p:attrNameLst>
                                          <p:attrName>ppt_h</p:attrName>
                                        </p:attrNameLst>
                                      </p:cBhvr>
                                      <p:tavLst>
                                        <p:tav tm="0">
                                          <p:val>
                                            <p:strVal val="ppt_h"/>
                                          </p:val>
                                        </p:tav>
                                        <p:tav tm="100000">
                                          <p:val>
                                            <p:fltVal val="0"/>
                                          </p:val>
                                        </p:tav>
                                      </p:tavLst>
                                    </p:anim>
                                    <p:animEffect transition="out" filter="fade">
                                      <p:cBhvr>
                                        <p:cTn id="135" dur="500"/>
                                        <p:tgtEl>
                                          <p:spTgt spid="8225"/>
                                        </p:tgtEl>
                                      </p:cBhvr>
                                    </p:animEffect>
                                    <p:set>
                                      <p:cBhvr>
                                        <p:cTn id="136" dur="1" fill="hold">
                                          <p:stCondLst>
                                            <p:cond delay="499"/>
                                          </p:stCondLst>
                                        </p:cTn>
                                        <p:tgtEl>
                                          <p:spTgt spid="8225"/>
                                        </p:tgtEl>
                                        <p:attrNameLst>
                                          <p:attrName>style.visibility</p:attrName>
                                        </p:attrNameLst>
                                      </p:cBhvr>
                                      <p:to>
                                        <p:strVal val="hidden"/>
                                      </p:to>
                                    </p:set>
                                  </p:childTnLst>
                                </p:cTn>
                              </p:par>
                              <p:par>
                                <p:cTn id="137" presetID="53" presetClass="entr" presetSubtype="0" fill="hold" nodeType="withEffect">
                                  <p:stCondLst>
                                    <p:cond delay="0"/>
                                  </p:stCondLst>
                                  <p:childTnLst>
                                    <p:set>
                                      <p:cBhvr>
                                        <p:cTn id="138" dur="1" fill="hold">
                                          <p:stCondLst>
                                            <p:cond delay="0"/>
                                          </p:stCondLst>
                                        </p:cTn>
                                        <p:tgtEl>
                                          <p:spTgt spid="21"/>
                                        </p:tgtEl>
                                        <p:attrNameLst>
                                          <p:attrName>style.visibility</p:attrName>
                                        </p:attrNameLst>
                                      </p:cBhvr>
                                      <p:to>
                                        <p:strVal val="visible"/>
                                      </p:to>
                                    </p:set>
                                    <p:anim calcmode="lin" valueType="num">
                                      <p:cBhvr>
                                        <p:cTn id="139" dur="500" fill="hold"/>
                                        <p:tgtEl>
                                          <p:spTgt spid="21"/>
                                        </p:tgtEl>
                                        <p:attrNameLst>
                                          <p:attrName>ppt_w</p:attrName>
                                        </p:attrNameLst>
                                      </p:cBhvr>
                                      <p:tavLst>
                                        <p:tav tm="0">
                                          <p:val>
                                            <p:fltVal val="0"/>
                                          </p:val>
                                        </p:tav>
                                        <p:tav tm="100000">
                                          <p:val>
                                            <p:strVal val="#ppt_w"/>
                                          </p:val>
                                        </p:tav>
                                      </p:tavLst>
                                    </p:anim>
                                    <p:anim calcmode="lin" valueType="num">
                                      <p:cBhvr>
                                        <p:cTn id="140" dur="500" fill="hold"/>
                                        <p:tgtEl>
                                          <p:spTgt spid="21"/>
                                        </p:tgtEl>
                                        <p:attrNameLst>
                                          <p:attrName>ppt_h</p:attrName>
                                        </p:attrNameLst>
                                      </p:cBhvr>
                                      <p:tavLst>
                                        <p:tav tm="0">
                                          <p:val>
                                            <p:fltVal val="0"/>
                                          </p:val>
                                        </p:tav>
                                        <p:tav tm="100000">
                                          <p:val>
                                            <p:strVal val="#ppt_h"/>
                                          </p:val>
                                        </p:tav>
                                      </p:tavLst>
                                    </p:anim>
                                    <p:animEffect transition="in" filter="fade">
                                      <p:cBhvr>
                                        <p:cTn id="141" dur="500"/>
                                        <p:tgtEl>
                                          <p:spTgt spid="21"/>
                                        </p:tgtEl>
                                      </p:cBhvr>
                                    </p:animEffect>
                                  </p:childTnLst>
                                  <p:subTnLst>
                                    <p:audio>
                                      <p:cMediaNode>
                                        <p:cTn display="0" masterRel="sameClick">
                                          <p:stCondLst>
                                            <p:cond evt="begin" delay="0">
                                              <p:tn val="137"/>
                                            </p:cond>
                                          </p:stCondLst>
                                          <p:endCondLst>
                                            <p:cond evt="onStopAudio" delay="0">
                                              <p:tgtEl>
                                                <p:sldTgt/>
                                              </p:tgtEl>
                                            </p:cond>
                                          </p:endCondLst>
                                        </p:cTn>
                                        <p:tgtEl>
                                          <p:sndTgt r:embed="rId5" name="chimes.wav"/>
                                        </p:tgtEl>
                                      </p:cMediaNode>
                                    </p:audio>
                                  </p:subTnLst>
                                </p:cTn>
                              </p:par>
                            </p:childTnLst>
                          </p:cTn>
                        </p:par>
                      </p:childTnLst>
                    </p:cTn>
                  </p:par>
                  <p:par>
                    <p:cTn id="142" fill="hold" nodeType="clickPar">
                      <p:stCondLst>
                        <p:cond delay="indefinite"/>
                      </p:stCondLst>
                      <p:childTnLst>
                        <p:par>
                          <p:cTn id="143" fill="hold" nodeType="withGroup">
                            <p:stCondLst>
                              <p:cond delay="0"/>
                            </p:stCondLst>
                            <p:childTnLst>
                              <p:par>
                                <p:cTn id="144" presetID="2" presetClass="exit" presetSubtype="2" fill="hold" nodeType="clickEffect">
                                  <p:stCondLst>
                                    <p:cond delay="0"/>
                                  </p:stCondLst>
                                  <p:childTnLst>
                                    <p:anim calcmode="lin" valueType="num">
                                      <p:cBhvr additive="base">
                                        <p:cTn id="145" dur="500"/>
                                        <p:tgtEl>
                                          <p:spTgt spid="21"/>
                                        </p:tgtEl>
                                        <p:attrNameLst>
                                          <p:attrName>ppt_x</p:attrName>
                                        </p:attrNameLst>
                                      </p:cBhvr>
                                      <p:tavLst>
                                        <p:tav tm="0">
                                          <p:val>
                                            <p:strVal val="ppt_x"/>
                                          </p:val>
                                        </p:tav>
                                        <p:tav tm="100000">
                                          <p:val>
                                            <p:strVal val="1+ppt_w/2"/>
                                          </p:val>
                                        </p:tav>
                                      </p:tavLst>
                                    </p:anim>
                                    <p:anim calcmode="lin" valueType="num">
                                      <p:cBhvr additive="base">
                                        <p:cTn id="146" dur="500"/>
                                        <p:tgtEl>
                                          <p:spTgt spid="21"/>
                                        </p:tgtEl>
                                        <p:attrNameLst>
                                          <p:attrName>ppt_y</p:attrName>
                                        </p:attrNameLst>
                                      </p:cBhvr>
                                      <p:tavLst>
                                        <p:tav tm="0">
                                          <p:val>
                                            <p:strVal val="ppt_y"/>
                                          </p:val>
                                        </p:tav>
                                        <p:tav tm="100000">
                                          <p:val>
                                            <p:strVal val="ppt_y"/>
                                          </p:val>
                                        </p:tav>
                                      </p:tavLst>
                                    </p:anim>
                                    <p:set>
                                      <p:cBhvr>
                                        <p:cTn id="147" dur="1" fill="hold">
                                          <p:stCondLst>
                                            <p:cond delay="499"/>
                                          </p:stCondLst>
                                        </p:cTn>
                                        <p:tgtEl>
                                          <p:spTgt spid="21"/>
                                        </p:tgtEl>
                                        <p:attrNameLst>
                                          <p:attrName>style.visibility</p:attrName>
                                        </p:attrNameLst>
                                      </p:cBhvr>
                                      <p:to>
                                        <p:strVal val="hidden"/>
                                      </p:to>
                                    </p:set>
                                  </p:childTnLst>
                                </p:cTn>
                              </p:par>
                            </p:childTnLst>
                          </p:cTn>
                        </p:par>
                      </p:childTnLst>
                    </p:cTn>
                  </p:par>
                  <p:par>
                    <p:cTn id="148" fill="hold" nodeType="clickPar">
                      <p:stCondLst>
                        <p:cond delay="indefinite"/>
                      </p:stCondLst>
                      <p:childTnLst>
                        <p:par>
                          <p:cTn id="149" fill="hold" nodeType="withGroup">
                            <p:stCondLst>
                              <p:cond delay="0"/>
                            </p:stCondLst>
                            <p:childTnLst>
                              <p:par>
                                <p:cTn id="150" presetID="23" presetClass="emph" presetSubtype="0" fill="hold" grpId="0" nodeType="clickEffect">
                                  <p:stCondLst>
                                    <p:cond delay="0"/>
                                  </p:stCondLst>
                                  <p:iterate type="lt">
                                    <p:tmPct val="0"/>
                                  </p:iterate>
                                  <p:childTnLst>
                                    <p:animClr clrSpc="hsl" dir="cw">
                                      <p:cBhvr override="childStyle">
                                        <p:cTn id="151" dur="500" fill="hold"/>
                                        <p:tgtEl>
                                          <p:spTgt spid="4"/>
                                        </p:tgtEl>
                                        <p:attrNameLst>
                                          <p:attrName>style.color</p:attrName>
                                        </p:attrNameLst>
                                      </p:cBhvr>
                                      <p:by>
                                        <p:hsl h="10842353" s="0" l="0"/>
                                      </p:by>
                                    </p:animClr>
                                    <p:animClr clrSpc="hsl" dir="cw">
                                      <p:cBhvr>
                                        <p:cTn id="152" dur="500" fill="hold"/>
                                        <p:tgtEl>
                                          <p:spTgt spid="4"/>
                                        </p:tgtEl>
                                        <p:attrNameLst>
                                          <p:attrName>fillcolor</p:attrName>
                                        </p:attrNameLst>
                                      </p:cBhvr>
                                      <p:by>
                                        <p:hsl h="10842353" s="0" l="0"/>
                                      </p:by>
                                    </p:animClr>
                                    <p:animClr clrSpc="hsl" dir="cw">
                                      <p:cBhvr>
                                        <p:cTn id="153" dur="500" fill="hold"/>
                                        <p:tgtEl>
                                          <p:spTgt spid="4"/>
                                        </p:tgtEl>
                                        <p:attrNameLst>
                                          <p:attrName>stroke.color</p:attrName>
                                        </p:attrNameLst>
                                      </p:cBhvr>
                                      <p:by>
                                        <p:hsl h="10842353" s="0" l="0"/>
                                      </p:by>
                                    </p:animClr>
                                    <p:set>
                                      <p:cBhvr>
                                        <p:cTn id="154" dur="500" fill="hold"/>
                                        <p:tgtEl>
                                          <p:spTgt spid="4"/>
                                        </p:tgtEl>
                                        <p:attrNameLst>
                                          <p:attrName>fill.type</p:attrName>
                                        </p:attrNameLst>
                                      </p:cBhvr>
                                      <p:to>
                                        <p:strVal val="solid"/>
                                      </p:to>
                                    </p:set>
                                  </p:childTnLst>
                                  <p:subTnLst>
                                    <p:audio>
                                      <p:cMediaNode>
                                        <p:cTn display="0" masterRel="sameClick">
                                          <p:stCondLst>
                                            <p:cond evt="begin" delay="0">
                                              <p:tn val="150"/>
                                            </p:cond>
                                          </p:stCondLst>
                                          <p:endCondLst>
                                            <p:cond evt="onStopAudio" delay="0">
                                              <p:tgtEl>
                                                <p:sldTgt/>
                                              </p:tgtEl>
                                            </p:cond>
                                          </p:endCondLst>
                                        </p:cTn>
                                        <p:tgtEl>
                                          <p:sndTgt r:embed="rId6" name="FELIZ2.WAV"/>
                                        </p:tgtEl>
                                      </p:cMediaNode>
                                    </p:audio>
                                  </p:subTnLst>
                                </p:cTn>
                              </p:par>
                              <p:par>
                                <p:cTn id="155" presetID="34" presetClass="emph" presetSubtype="0" fill="hold" grpId="1" nodeType="withEffect">
                                  <p:stCondLst>
                                    <p:cond delay="0"/>
                                  </p:stCondLst>
                                  <p:iterate type="lt">
                                    <p:tmPct val="10000"/>
                                  </p:iterate>
                                  <p:childTnLst>
                                    <p:animMotion origin="layout" path="M 0.0 0.0 L 0.0 -0.07213" pathEditMode="relative" ptsTypes="">
                                      <p:cBhvr>
                                        <p:cTn id="156" dur="250" accel="50000" decel="50000" autoRev="1" fill="hold">
                                          <p:stCondLst>
                                            <p:cond delay="0"/>
                                          </p:stCondLst>
                                        </p:cTn>
                                        <p:tgtEl>
                                          <p:spTgt spid="4"/>
                                        </p:tgtEl>
                                        <p:attrNameLst>
                                          <p:attrName>ppt_x</p:attrName>
                                          <p:attrName>ppt_y</p:attrName>
                                        </p:attrNameLst>
                                      </p:cBhvr>
                                    </p:animMotion>
                                    <p:animRot by="1500000">
                                      <p:cBhvr>
                                        <p:cTn id="157" dur="125" fill="hold">
                                          <p:stCondLst>
                                            <p:cond delay="0"/>
                                          </p:stCondLst>
                                        </p:cTn>
                                        <p:tgtEl>
                                          <p:spTgt spid="4"/>
                                        </p:tgtEl>
                                        <p:attrNameLst>
                                          <p:attrName>r</p:attrName>
                                        </p:attrNameLst>
                                      </p:cBhvr>
                                    </p:animRot>
                                    <p:animRot by="-1500000">
                                      <p:cBhvr>
                                        <p:cTn id="158" dur="125" fill="hold">
                                          <p:stCondLst>
                                            <p:cond delay="125"/>
                                          </p:stCondLst>
                                        </p:cTn>
                                        <p:tgtEl>
                                          <p:spTgt spid="4"/>
                                        </p:tgtEl>
                                        <p:attrNameLst>
                                          <p:attrName>r</p:attrName>
                                        </p:attrNameLst>
                                      </p:cBhvr>
                                    </p:animRot>
                                    <p:animRot by="-1500000">
                                      <p:cBhvr>
                                        <p:cTn id="159" dur="125" fill="hold">
                                          <p:stCondLst>
                                            <p:cond delay="250"/>
                                          </p:stCondLst>
                                        </p:cTn>
                                        <p:tgtEl>
                                          <p:spTgt spid="4"/>
                                        </p:tgtEl>
                                        <p:attrNameLst>
                                          <p:attrName>r</p:attrName>
                                        </p:attrNameLst>
                                      </p:cBhvr>
                                    </p:animRot>
                                    <p:animRot by="1500000">
                                      <p:cBhvr>
                                        <p:cTn id="160" dur="125" fill="hold">
                                          <p:stCondLst>
                                            <p:cond delay="375"/>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043" grpId="0" animBg="1"/>
      <p:bldP spid="1044" grpId="0" animBg="1"/>
      <p:bldP spid="4" grpId="0" animBg="1"/>
      <p:bldP spid="4" grpId="1" animBg="1"/>
      <p:bldP spid="7" grpId="0" animBg="1"/>
      <p:bldP spid="8" grpId="0" animBg="1"/>
      <p:bldP spid="13" grpId="0" animBg="1"/>
      <p:bldP spid="15" grpId="0" animBg="1"/>
      <p:bldP spid="19" grpId="0" animBg="1"/>
      <p:bldP spid="20" grpId="0" animBg="1"/>
      <p:bldP spid="8219" grpId="0" animBg="1"/>
      <p:bldP spid="8219" grpId="1" animBg="1"/>
      <p:bldP spid="8220" grpId="0" animBg="1"/>
      <p:bldP spid="8225" grpId="0" animBg="1"/>
      <p:bldP spid="8225" grpId="1" animBg="1"/>
      <p:bldP spid="8226" grpId="0" animBg="1"/>
      <p:bldP spid="8226" grpId="1" animBg="1"/>
      <p:bldP spid="8227" grpId="0" animBg="1"/>
      <p:bldP spid="8227" grpId="1" animBg="1"/>
      <p:bldP spid="8228" grpId="0" animBg="1"/>
      <p:bldP spid="8228" grpId="1" animBg="1"/>
      <p:bldP spid="8229" grpId="0" animBg="1"/>
      <p:bldP spid="8229" grpId="1" animBg="1"/>
      <p:bldP spid="8230" grpId="0" animBg="1"/>
      <p:bldP spid="8230"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AutoShape 51"/>
          <p:cNvSpPr>
            <a:spLocks noChangeArrowheads="1"/>
          </p:cNvSpPr>
          <p:nvPr/>
        </p:nvSpPr>
        <p:spPr bwMode="auto">
          <a:xfrm>
            <a:off x="1447800" y="1290638"/>
            <a:ext cx="7239000" cy="1066800"/>
          </a:xfrm>
          <a:prstGeom prst="roundRect">
            <a:avLst>
              <a:gd name="adj" fmla="val 16667"/>
            </a:avLst>
          </a:prstGeom>
          <a:solidFill>
            <a:srgbClr val="FF6600"/>
          </a:solidFill>
          <a:ln w="9525">
            <a:solidFill>
              <a:srgbClr val="FF6600"/>
            </a:solidFill>
            <a:round/>
            <a:headEnd/>
            <a:tailEnd/>
          </a:ln>
        </p:spPr>
        <p:txBody>
          <a:bodyPr wrap="none" anchor="ctr"/>
          <a:lstStyle/>
          <a:p>
            <a:pPr algn="ctr"/>
            <a:r>
              <a:rPr lang="es-ES" altLang="en-US" sz="3200" b="1">
                <a:solidFill>
                  <a:srgbClr val="FFFFFF"/>
                </a:solidFill>
                <a:latin typeface="Times New Roman" pitchFamily="18" charset="0"/>
                <a:cs typeface="Times New Roman" pitchFamily="18" charset="0"/>
              </a:rPr>
              <a:t>Tác phẩm nào sau đây được xem là </a:t>
            </a:r>
          </a:p>
          <a:p>
            <a:pPr algn="ctr"/>
            <a:r>
              <a:rPr lang="es-ES" altLang="en-US" sz="3200" b="1">
                <a:solidFill>
                  <a:srgbClr val="FFFFFF"/>
                </a:solidFill>
                <a:latin typeface="Times New Roman" pitchFamily="18" charset="0"/>
                <a:cs typeface="Times New Roman" pitchFamily="18" charset="0"/>
              </a:rPr>
              <a:t>«</a:t>
            </a:r>
            <a:r>
              <a:rPr lang="es-ES" altLang="en-US" sz="3200" b="1" i="1">
                <a:solidFill>
                  <a:srgbClr val="FFFFFF"/>
                </a:solidFill>
                <a:latin typeface="Times New Roman" pitchFamily="18" charset="0"/>
                <a:cs typeface="Times New Roman" pitchFamily="18" charset="0"/>
              </a:rPr>
              <a:t>Tập đại thành của văn học dân tộc</a:t>
            </a:r>
            <a:r>
              <a:rPr lang="es-ES" altLang="en-US" sz="3200" b="1">
                <a:solidFill>
                  <a:srgbClr val="FFFFFF"/>
                </a:solidFill>
                <a:latin typeface="Times New Roman" pitchFamily="18" charset="0"/>
                <a:cs typeface="Times New Roman" pitchFamily="18" charset="0"/>
              </a:rPr>
              <a:t>» </a:t>
            </a:r>
            <a:endParaRPr lang="en-US" altLang="en-US" sz="3200" b="1">
              <a:solidFill>
                <a:srgbClr val="FFFFFF"/>
              </a:solidFill>
              <a:latin typeface="Times New Roman" pitchFamily="18" charset="0"/>
              <a:cs typeface="Times New Roman" pitchFamily="18" charset="0"/>
            </a:endParaRPr>
          </a:p>
        </p:txBody>
      </p:sp>
      <p:grpSp>
        <p:nvGrpSpPr>
          <p:cNvPr id="47107" name="Group 51"/>
          <p:cNvGrpSpPr>
            <a:grpSpLocks/>
          </p:cNvGrpSpPr>
          <p:nvPr/>
        </p:nvGrpSpPr>
        <p:grpSpPr bwMode="auto">
          <a:xfrm>
            <a:off x="-7938" y="-9525"/>
            <a:ext cx="320676" cy="6858000"/>
            <a:chOff x="202295" y="-322943"/>
            <a:chExt cx="319314" cy="7180943"/>
          </a:xfrm>
        </p:grpSpPr>
        <p:sp>
          <p:nvSpPr>
            <p:cNvPr id="10" name="Rectangle 9"/>
            <p:cNvSpPr/>
            <p:nvPr/>
          </p:nvSpPr>
          <p:spPr bwMode="auto">
            <a:xfrm>
              <a:off x="202295" y="-322943"/>
              <a:ext cx="319314" cy="7165983"/>
            </a:xfrm>
            <a:prstGeom prst="rect">
              <a:avLst/>
            </a:prstGeom>
            <a:solidFill>
              <a:schemeClr val="tx2">
                <a:lumMod val="95000"/>
                <a:lumOff val="5000"/>
              </a:schemeClr>
            </a:solidFill>
            <a:ln w="9525" cap="flat" cmpd="sng" algn="ctr">
              <a:solidFill>
                <a:schemeClr val="tx1"/>
              </a:solidFill>
              <a:prstDash val="solid"/>
              <a:round/>
              <a:headEnd type="none" w="med" len="med"/>
              <a:tailEnd type="none" w="med" len="med"/>
            </a:ln>
            <a:effectLst/>
          </p:spPr>
          <p:txBody>
            <a:bodyPr/>
            <a:lstStyle/>
            <a:p>
              <a:endParaRPr lang="en-US" sz="2000">
                <a:solidFill>
                  <a:srgbClr val="000000"/>
                </a:solidFill>
                <a:latin typeface=".VnTime" pitchFamily="34" charset="0"/>
              </a:endParaRPr>
            </a:p>
          </p:txBody>
        </p:sp>
        <p:sp>
          <p:nvSpPr>
            <p:cNvPr id="7173" name="Rectangle 10"/>
            <p:cNvSpPr>
              <a:spLocks noChangeArrowheads="1"/>
            </p:cNvSpPr>
            <p:nvPr/>
          </p:nvSpPr>
          <p:spPr bwMode="auto">
            <a:xfrm>
              <a:off x="238653" y="-322943"/>
              <a:ext cx="229210" cy="7165983"/>
            </a:xfrm>
            <a:prstGeom prst="rect">
              <a:avLst/>
            </a:prstGeom>
            <a:solidFill>
              <a:srgbClr val="0066FF"/>
            </a:solidFill>
            <a:ln w="9525" algn="ctr">
              <a:solidFill>
                <a:schemeClr val="tx1"/>
              </a:solidFill>
              <a:round/>
              <a:headEnd/>
              <a:tailEnd/>
            </a:ln>
          </p:spPr>
          <p:txBody>
            <a:bodyPr/>
            <a:lstStyle/>
            <a:p>
              <a:endParaRPr lang="en-US" sz="2000">
                <a:solidFill>
                  <a:srgbClr val="000000"/>
                </a:solidFill>
                <a:latin typeface=".VnTime" pitchFamily="34" charset="0"/>
              </a:endParaRPr>
            </a:p>
          </p:txBody>
        </p:sp>
        <p:sp>
          <p:nvSpPr>
            <p:cNvPr id="14" name="Rectangle 13"/>
            <p:cNvSpPr/>
            <p:nvPr/>
          </p:nvSpPr>
          <p:spPr bwMode="auto">
            <a:xfrm>
              <a:off x="324014" y="-307982"/>
              <a:ext cx="75876" cy="7165982"/>
            </a:xfrm>
            <a:prstGeom prst="rect">
              <a:avLst/>
            </a:prstGeom>
            <a:solidFill>
              <a:srgbClr val="A3C8FF"/>
            </a:solidFill>
            <a:ln w="9525" cap="flat" cmpd="sng" algn="ctr">
              <a:noFill/>
              <a:prstDash val="solid"/>
              <a:round/>
              <a:headEnd type="none" w="med" len="med"/>
              <a:tailEnd type="none" w="med" len="med"/>
            </a:ln>
            <a:effectLst/>
          </p:spPr>
          <p:txBody>
            <a:bodyPr/>
            <a:lstStyle/>
            <a:p>
              <a:endParaRPr lang="en-US" sz="2000">
                <a:solidFill>
                  <a:srgbClr val="000000"/>
                </a:solidFill>
                <a:latin typeface=".VnTime" pitchFamily="34" charset="0"/>
              </a:endParaRPr>
            </a:p>
          </p:txBody>
        </p:sp>
      </p:grpSp>
      <p:sp>
        <p:nvSpPr>
          <p:cNvPr id="3" name="AutoShape 51"/>
          <p:cNvSpPr>
            <a:spLocks noChangeArrowheads="1"/>
          </p:cNvSpPr>
          <p:nvPr/>
        </p:nvSpPr>
        <p:spPr bwMode="auto">
          <a:xfrm>
            <a:off x="1571625" y="2490788"/>
            <a:ext cx="5438775" cy="966787"/>
          </a:xfrm>
          <a:prstGeom prst="roundRect">
            <a:avLst>
              <a:gd name="adj" fmla="val 16667"/>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altLang="en-US" sz="2800" b="1">
                <a:solidFill>
                  <a:srgbClr val="FFFFFF"/>
                </a:solidFill>
                <a:latin typeface="Times New Roman" pitchFamily="18" charset="0"/>
                <a:cs typeface="Times New Roman" pitchFamily="18" charset="0"/>
              </a:rPr>
              <a:t>Truyền Kỳ mạn lục ( Nguyễn Dữ) </a:t>
            </a:r>
          </a:p>
        </p:txBody>
      </p:sp>
      <p:pic>
        <p:nvPicPr>
          <p:cNvPr id="39" name="Picture 37" descr="Blue_chapterlist"/>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525" y="2901950"/>
            <a:ext cx="593725" cy="350838"/>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39" descr="Classicmode"/>
          <p:cNvPicPr>
            <a:picLocks noChangeAspect="1" noChangeArrowheads="1"/>
          </p:cNvPicPr>
          <p:nvPr/>
        </p:nvPicPr>
        <p:blipFill>
          <a:blip r:embed="rId8" cstate="print">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371475" y="2679700"/>
            <a:ext cx="1500188" cy="801688"/>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3" name="Oval 59">
            <a:hlinkHover r:id="" action="ppaction://noaction" highlightClick="1">
              <a:snd r:embed="rId9" name="cached_combo42.wav"/>
            </a:hlinkHover>
          </p:cNvPr>
          <p:cNvSpPr>
            <a:spLocks noChangeArrowheads="1"/>
          </p:cNvSpPr>
          <p:nvPr/>
        </p:nvSpPr>
        <p:spPr bwMode="auto">
          <a:xfrm>
            <a:off x="447675" y="2752725"/>
            <a:ext cx="817563" cy="612775"/>
          </a:xfrm>
          <a:prstGeom prst="ellipse">
            <a:avLst/>
          </a:prstGeom>
          <a:gradFill rotWithShape="1">
            <a:gsLst>
              <a:gs pos="0">
                <a:srgbClr val="FF00FF">
                  <a:alpha val="53998"/>
                </a:srgbClr>
              </a:gs>
              <a:gs pos="100000">
                <a:srgbClr val="760076">
                  <a:alpha val="59000"/>
                </a:srgbClr>
              </a:gs>
            </a:gsLst>
            <a:lin ang="5400000" scaled="1"/>
          </a:gradFill>
          <a:ln>
            <a:noFill/>
          </a:ln>
          <a:extLst/>
        </p:spPr>
        <p:txBody>
          <a:bodyPr wrap="none" anchor="ctr"/>
          <a:lstStyle/>
          <a:p>
            <a:endParaRPr lang="en-US" sz="2000">
              <a:solidFill>
                <a:srgbClr val="000000"/>
              </a:solidFill>
              <a:latin typeface=".VnTime" pitchFamily="34" charset="0"/>
            </a:endParaRPr>
          </a:p>
        </p:txBody>
      </p:sp>
      <p:sp>
        <p:nvSpPr>
          <p:cNvPr id="1044" name="WordArt 226"/>
          <p:cNvSpPr>
            <a:spLocks noChangeArrowheads="1" noChangeShapeType="1" noTextEdit="1"/>
          </p:cNvSpPr>
          <p:nvPr/>
        </p:nvSpPr>
        <p:spPr bwMode="auto">
          <a:xfrm>
            <a:off x="654050" y="2865438"/>
            <a:ext cx="460375" cy="387350"/>
          </a:xfrm>
          <a:prstGeom prst="rect">
            <a:avLst/>
          </a:prstGeom>
        </p:spPr>
        <p:txBody>
          <a:bodyPr wrap="none" fromWordArt="1">
            <a:prstTxWarp prst="textInflate">
              <a:avLst>
                <a:gd name="adj" fmla="val 13634"/>
              </a:avLst>
            </a:prstTxWarp>
          </a:bodyPr>
          <a:lstStyle/>
          <a:p>
            <a:pPr algn="ctr"/>
            <a:r>
              <a:rPr lang="en-US" sz="3600" kern="10">
                <a:ln w="9525">
                  <a:solidFill>
                    <a:srgbClr val="FFFF00"/>
                  </a:solidFill>
                  <a:round/>
                  <a:headEnd/>
                  <a:tailEnd/>
                </a:ln>
                <a:solidFill>
                  <a:srgbClr val="FFFF00"/>
                </a:solidFill>
                <a:latin typeface=".VnTimeH"/>
              </a:rPr>
              <a:t>A</a:t>
            </a:r>
          </a:p>
        </p:txBody>
      </p:sp>
      <p:sp>
        <p:nvSpPr>
          <p:cNvPr id="4" name="AutoShape 51"/>
          <p:cNvSpPr>
            <a:spLocks noChangeArrowheads="1"/>
          </p:cNvSpPr>
          <p:nvPr/>
        </p:nvSpPr>
        <p:spPr bwMode="auto">
          <a:xfrm>
            <a:off x="1568450" y="3568700"/>
            <a:ext cx="5518150" cy="966788"/>
          </a:xfrm>
          <a:prstGeom prst="roundRect">
            <a:avLst>
              <a:gd name="adj" fmla="val 16667"/>
            </a:avLst>
          </a:prstGeom>
          <a:solidFill>
            <a:srgbClr val="7030A0"/>
          </a:solidFill>
          <a:ln w="9525">
            <a:noFill/>
            <a:round/>
            <a:headEnd/>
            <a:tailEnd/>
          </a:ln>
          <a:effectLst/>
        </p:spPr>
        <p:txBody>
          <a:bodyPr wrap="none" anchor="ctr"/>
          <a:lstStyle/>
          <a:p>
            <a:pPr algn="ctr"/>
            <a:r>
              <a:rPr lang="es-ES" sz="3200" b="1">
                <a:solidFill>
                  <a:srgbClr val="FFFFFF"/>
                </a:solidFill>
                <a:latin typeface="Times New Roman" pitchFamily="18" charset="0"/>
              </a:rPr>
              <a:t>   </a:t>
            </a:r>
            <a:r>
              <a:rPr lang="es-ES" sz="2800" b="1">
                <a:solidFill>
                  <a:srgbClr val="FFFFFF"/>
                </a:solidFill>
                <a:latin typeface="Times New Roman" pitchFamily="18" charset="0"/>
                <a:cs typeface="Times New Roman" pitchFamily="18" charset="0"/>
              </a:rPr>
              <a:t>Hoàng Lê nhất thống chí ( NGVP) </a:t>
            </a:r>
            <a:endParaRPr lang="en-US" sz="2800" b="1">
              <a:solidFill>
                <a:srgbClr val="FFFFFF"/>
              </a:solidFill>
              <a:latin typeface="Times New Roman" pitchFamily="18" charset="0"/>
              <a:cs typeface="Times New Roman" pitchFamily="18" charset="0"/>
            </a:endParaRPr>
          </a:p>
        </p:txBody>
      </p:sp>
      <p:pic>
        <p:nvPicPr>
          <p:cNvPr id="5" name="Picture 37" descr="Blue_chapterlist"/>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575" y="3892550"/>
            <a:ext cx="593725" cy="350838"/>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9" descr="Classicmode"/>
          <p:cNvPicPr>
            <a:picLocks noChangeAspect="1" noChangeArrowheads="1"/>
          </p:cNvPicPr>
          <p:nvPr/>
        </p:nvPicPr>
        <p:blipFill>
          <a:blip r:embed="rId8" cstate="print">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352425" y="3670300"/>
            <a:ext cx="1500188" cy="801688"/>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59">
            <a:hlinkHover r:id="" action="ppaction://noaction" highlightClick="1">
              <a:snd r:embed="rId9" name="cached_combo42.wav"/>
            </a:hlinkHover>
          </p:cNvPr>
          <p:cNvSpPr>
            <a:spLocks noChangeArrowheads="1"/>
          </p:cNvSpPr>
          <p:nvPr/>
        </p:nvSpPr>
        <p:spPr bwMode="auto">
          <a:xfrm>
            <a:off x="428625" y="3743325"/>
            <a:ext cx="817563" cy="612775"/>
          </a:xfrm>
          <a:prstGeom prst="ellipse">
            <a:avLst/>
          </a:prstGeom>
          <a:gradFill rotWithShape="1">
            <a:gsLst>
              <a:gs pos="0">
                <a:srgbClr val="FF00FF">
                  <a:alpha val="53998"/>
                </a:srgbClr>
              </a:gs>
              <a:gs pos="100000">
                <a:srgbClr val="760076">
                  <a:alpha val="59000"/>
                </a:srgbClr>
              </a:gs>
            </a:gsLst>
            <a:lin ang="5400000" scaled="1"/>
          </a:gradFill>
          <a:ln>
            <a:noFill/>
          </a:ln>
          <a:extLst/>
        </p:spPr>
        <p:txBody>
          <a:bodyPr wrap="none" anchor="ctr"/>
          <a:lstStyle/>
          <a:p>
            <a:endParaRPr lang="en-US" sz="2000">
              <a:solidFill>
                <a:srgbClr val="000000"/>
              </a:solidFill>
              <a:latin typeface=".VnTime" pitchFamily="34" charset="0"/>
            </a:endParaRPr>
          </a:p>
        </p:txBody>
      </p:sp>
      <p:sp>
        <p:nvSpPr>
          <p:cNvPr id="8" name="WordArt 226"/>
          <p:cNvSpPr>
            <a:spLocks noChangeArrowheads="1" noChangeShapeType="1" noTextEdit="1"/>
          </p:cNvSpPr>
          <p:nvPr/>
        </p:nvSpPr>
        <p:spPr bwMode="auto">
          <a:xfrm>
            <a:off x="635000" y="3856038"/>
            <a:ext cx="460375" cy="387350"/>
          </a:xfrm>
          <a:prstGeom prst="rect">
            <a:avLst/>
          </a:prstGeom>
        </p:spPr>
        <p:txBody>
          <a:bodyPr wrap="none" fromWordArt="1">
            <a:prstTxWarp prst="textInflate">
              <a:avLst>
                <a:gd name="adj" fmla="val 13634"/>
              </a:avLst>
            </a:prstTxWarp>
          </a:bodyPr>
          <a:lstStyle/>
          <a:p>
            <a:pPr algn="ctr"/>
            <a:r>
              <a:rPr lang="en-US" sz="3600" kern="10">
                <a:ln w="9525">
                  <a:solidFill>
                    <a:srgbClr val="FFFF00"/>
                  </a:solidFill>
                  <a:round/>
                  <a:headEnd/>
                  <a:tailEnd/>
                </a:ln>
                <a:solidFill>
                  <a:srgbClr val="FFFF00"/>
                </a:solidFill>
                <a:latin typeface=".VnTimeH"/>
              </a:rPr>
              <a:t>B</a:t>
            </a:r>
          </a:p>
        </p:txBody>
      </p:sp>
      <p:sp>
        <p:nvSpPr>
          <p:cNvPr id="9" name="AutoShape 51"/>
          <p:cNvSpPr>
            <a:spLocks noChangeArrowheads="1"/>
          </p:cNvSpPr>
          <p:nvPr/>
        </p:nvSpPr>
        <p:spPr bwMode="auto">
          <a:xfrm>
            <a:off x="1552575" y="4614863"/>
            <a:ext cx="5534025" cy="966787"/>
          </a:xfrm>
          <a:prstGeom prst="roundRect">
            <a:avLst>
              <a:gd name="adj" fmla="val 16667"/>
            </a:avLst>
          </a:prstGeom>
          <a:solidFill>
            <a:srgbClr val="7030A0"/>
          </a:solidFill>
          <a:ln w="9525">
            <a:noFill/>
            <a:round/>
            <a:headEnd/>
            <a:tailEnd/>
          </a:ln>
          <a:effectLst/>
        </p:spPr>
        <p:txBody>
          <a:bodyPr wrap="none" anchor="ctr"/>
          <a:lstStyle/>
          <a:p>
            <a:pPr algn="ctr">
              <a:defRPr/>
            </a:pPr>
            <a:r>
              <a:rPr lang="en-US" sz="2800" b="1" dirty="0">
                <a:solidFill>
                  <a:srgbClr val="FFFFFF"/>
                </a:solidFill>
                <a:latin typeface="Times New Roman" pitchFamily="18" charset="0"/>
                <a:cs typeface="+mn-cs"/>
              </a:rPr>
              <a:t> </a:t>
            </a:r>
            <a:r>
              <a:rPr lang="en-US" sz="2800" b="1" dirty="0" err="1">
                <a:solidFill>
                  <a:srgbClr val="FFFFFF"/>
                </a:solidFill>
                <a:latin typeface="Times New Roman" pitchFamily="18" charset="0"/>
                <a:cs typeface="+mn-cs"/>
              </a:rPr>
              <a:t>Truyện</a:t>
            </a:r>
            <a:r>
              <a:rPr lang="en-US" sz="2800" b="1" dirty="0">
                <a:solidFill>
                  <a:srgbClr val="FFFFFF"/>
                </a:solidFill>
                <a:latin typeface="Times New Roman" pitchFamily="18" charset="0"/>
                <a:cs typeface="+mn-cs"/>
              </a:rPr>
              <a:t> </a:t>
            </a:r>
            <a:r>
              <a:rPr lang="en-US" sz="2800" b="1" dirty="0" err="1">
                <a:solidFill>
                  <a:srgbClr val="FFFFFF"/>
                </a:solidFill>
                <a:latin typeface="Times New Roman" pitchFamily="18" charset="0"/>
                <a:cs typeface="+mn-cs"/>
              </a:rPr>
              <a:t>Kiều</a:t>
            </a:r>
            <a:r>
              <a:rPr lang="en-US" sz="2800" b="1" dirty="0">
                <a:solidFill>
                  <a:srgbClr val="FFFFFF"/>
                </a:solidFill>
                <a:latin typeface="Times New Roman" pitchFamily="18" charset="0"/>
                <a:cs typeface="+mn-cs"/>
              </a:rPr>
              <a:t> ( </a:t>
            </a:r>
            <a:r>
              <a:rPr lang="en-US" sz="2800" b="1" dirty="0" err="1">
                <a:solidFill>
                  <a:srgbClr val="FFFFFF"/>
                </a:solidFill>
                <a:latin typeface="Times New Roman" pitchFamily="18" charset="0"/>
                <a:cs typeface="+mn-cs"/>
              </a:rPr>
              <a:t>Nguyễn</a:t>
            </a:r>
            <a:r>
              <a:rPr lang="en-US" sz="2800" b="1" dirty="0">
                <a:solidFill>
                  <a:srgbClr val="FFFFFF"/>
                </a:solidFill>
                <a:latin typeface="Times New Roman" pitchFamily="18" charset="0"/>
                <a:cs typeface="+mn-cs"/>
              </a:rPr>
              <a:t> Du)</a:t>
            </a:r>
          </a:p>
        </p:txBody>
      </p:sp>
      <p:pic>
        <p:nvPicPr>
          <p:cNvPr id="11" name="Picture 37" descr="Blue_chapterlist"/>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575" y="4883150"/>
            <a:ext cx="593725" cy="350838"/>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9" descr="Classicmode"/>
          <p:cNvPicPr>
            <a:picLocks noChangeAspect="1" noChangeArrowheads="1"/>
          </p:cNvPicPr>
          <p:nvPr/>
        </p:nvPicPr>
        <p:blipFill>
          <a:blip r:embed="rId8" cstate="print">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352425" y="4660900"/>
            <a:ext cx="1500188" cy="801688"/>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Oval 59">
            <a:hlinkHover r:id="" action="ppaction://noaction" highlightClick="1">
              <a:snd r:embed="rId9" name="cached_combo42.wav"/>
            </a:hlinkHover>
          </p:cNvPr>
          <p:cNvSpPr>
            <a:spLocks noChangeArrowheads="1"/>
          </p:cNvSpPr>
          <p:nvPr/>
        </p:nvSpPr>
        <p:spPr bwMode="auto">
          <a:xfrm>
            <a:off x="428625" y="4733925"/>
            <a:ext cx="817563" cy="612775"/>
          </a:xfrm>
          <a:prstGeom prst="ellipse">
            <a:avLst/>
          </a:prstGeom>
          <a:gradFill rotWithShape="1">
            <a:gsLst>
              <a:gs pos="0">
                <a:srgbClr val="FF00FF">
                  <a:alpha val="53998"/>
                </a:srgbClr>
              </a:gs>
              <a:gs pos="100000">
                <a:srgbClr val="760076">
                  <a:alpha val="59000"/>
                </a:srgbClr>
              </a:gs>
            </a:gsLst>
            <a:lin ang="5400000" scaled="1"/>
          </a:gradFill>
          <a:ln>
            <a:noFill/>
          </a:ln>
          <a:extLst/>
        </p:spPr>
        <p:txBody>
          <a:bodyPr wrap="none" anchor="ctr"/>
          <a:lstStyle/>
          <a:p>
            <a:endParaRPr lang="en-US" sz="2000">
              <a:solidFill>
                <a:srgbClr val="000000"/>
              </a:solidFill>
              <a:latin typeface=".VnTime" pitchFamily="34" charset="0"/>
            </a:endParaRPr>
          </a:p>
        </p:txBody>
      </p:sp>
      <p:sp>
        <p:nvSpPr>
          <p:cNvPr id="15" name="WordArt 226"/>
          <p:cNvSpPr>
            <a:spLocks noChangeArrowheads="1" noChangeShapeType="1" noTextEdit="1"/>
          </p:cNvSpPr>
          <p:nvPr/>
        </p:nvSpPr>
        <p:spPr bwMode="auto">
          <a:xfrm>
            <a:off x="635000" y="4846638"/>
            <a:ext cx="460375" cy="387350"/>
          </a:xfrm>
          <a:prstGeom prst="rect">
            <a:avLst/>
          </a:prstGeom>
        </p:spPr>
        <p:txBody>
          <a:bodyPr wrap="none" fromWordArt="1">
            <a:prstTxWarp prst="textInflate">
              <a:avLst>
                <a:gd name="adj" fmla="val 13634"/>
              </a:avLst>
            </a:prstTxWarp>
          </a:bodyPr>
          <a:lstStyle/>
          <a:p>
            <a:pPr algn="ctr"/>
            <a:r>
              <a:rPr lang="en-US" sz="3600" kern="10">
                <a:ln w="9525">
                  <a:solidFill>
                    <a:srgbClr val="FFFF00"/>
                  </a:solidFill>
                  <a:round/>
                  <a:headEnd/>
                  <a:tailEnd/>
                </a:ln>
                <a:solidFill>
                  <a:srgbClr val="FFFF00"/>
                </a:solidFill>
                <a:latin typeface=".VnTimeH"/>
              </a:rPr>
              <a:t>c</a:t>
            </a:r>
          </a:p>
        </p:txBody>
      </p:sp>
      <p:sp>
        <p:nvSpPr>
          <p:cNvPr id="16" name="AutoShape 51"/>
          <p:cNvSpPr>
            <a:spLocks noChangeArrowheads="1"/>
          </p:cNvSpPr>
          <p:nvPr/>
        </p:nvSpPr>
        <p:spPr bwMode="auto">
          <a:xfrm>
            <a:off x="1552575" y="5662613"/>
            <a:ext cx="5534025" cy="966787"/>
          </a:xfrm>
          <a:prstGeom prst="roundRect">
            <a:avLst>
              <a:gd name="adj" fmla="val 16667"/>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1" hangingPunct="1"/>
            <a:r>
              <a:rPr lang="en-US" altLang="en-US" sz="2800" b="1">
                <a:solidFill>
                  <a:srgbClr val="FFFFFF"/>
                </a:solidFill>
                <a:latin typeface="Times New Roman" pitchFamily="18" charset="0"/>
                <a:cs typeface="Times New Roman" pitchFamily="18" charset="0"/>
              </a:rPr>
              <a:t>Truyện Lục Vân Tiên ( NĐC)</a:t>
            </a:r>
          </a:p>
        </p:txBody>
      </p:sp>
      <p:pic>
        <p:nvPicPr>
          <p:cNvPr id="17" name="Picture 37" descr="Blue_chapterlist"/>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575" y="5873750"/>
            <a:ext cx="593725" cy="350838"/>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39" descr="Classicmode"/>
          <p:cNvPicPr>
            <a:picLocks noChangeAspect="1" noChangeArrowheads="1"/>
          </p:cNvPicPr>
          <p:nvPr/>
        </p:nvPicPr>
        <p:blipFill>
          <a:blip r:embed="rId8" cstate="print">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352425" y="5651500"/>
            <a:ext cx="1500188" cy="801688"/>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Oval 59">
            <a:hlinkHover r:id="" action="ppaction://noaction" highlightClick="1">
              <a:snd r:embed="rId9" name="cached_combo42.wav"/>
            </a:hlinkHover>
          </p:cNvPr>
          <p:cNvSpPr>
            <a:spLocks noChangeArrowheads="1"/>
          </p:cNvSpPr>
          <p:nvPr/>
        </p:nvSpPr>
        <p:spPr bwMode="auto">
          <a:xfrm>
            <a:off x="428625" y="5724525"/>
            <a:ext cx="817563" cy="612775"/>
          </a:xfrm>
          <a:prstGeom prst="ellipse">
            <a:avLst/>
          </a:prstGeom>
          <a:gradFill rotWithShape="1">
            <a:gsLst>
              <a:gs pos="0">
                <a:srgbClr val="FF00FF">
                  <a:alpha val="53998"/>
                </a:srgbClr>
              </a:gs>
              <a:gs pos="100000">
                <a:srgbClr val="760076">
                  <a:alpha val="59000"/>
                </a:srgbClr>
              </a:gs>
            </a:gsLst>
            <a:lin ang="5400000" scaled="1"/>
          </a:gradFill>
          <a:ln>
            <a:noFill/>
          </a:ln>
          <a:extLst/>
        </p:spPr>
        <p:txBody>
          <a:bodyPr wrap="none" anchor="ctr"/>
          <a:lstStyle/>
          <a:p>
            <a:endParaRPr lang="en-US" sz="2000">
              <a:solidFill>
                <a:srgbClr val="000000"/>
              </a:solidFill>
              <a:latin typeface=".VnTime" pitchFamily="34" charset="0"/>
            </a:endParaRPr>
          </a:p>
        </p:txBody>
      </p:sp>
      <p:sp>
        <p:nvSpPr>
          <p:cNvPr id="20" name="WordArt 226"/>
          <p:cNvSpPr>
            <a:spLocks noChangeArrowheads="1" noChangeShapeType="1" noTextEdit="1"/>
          </p:cNvSpPr>
          <p:nvPr/>
        </p:nvSpPr>
        <p:spPr bwMode="auto">
          <a:xfrm>
            <a:off x="635000" y="5837238"/>
            <a:ext cx="460375" cy="387350"/>
          </a:xfrm>
          <a:prstGeom prst="rect">
            <a:avLst/>
          </a:prstGeom>
        </p:spPr>
        <p:txBody>
          <a:bodyPr wrap="none" fromWordArt="1">
            <a:prstTxWarp prst="textInflate">
              <a:avLst>
                <a:gd name="adj" fmla="val 13634"/>
              </a:avLst>
            </a:prstTxWarp>
          </a:bodyPr>
          <a:lstStyle/>
          <a:p>
            <a:pPr algn="ctr"/>
            <a:r>
              <a:rPr lang="en-US" sz="3600" kern="10">
                <a:ln w="9525">
                  <a:solidFill>
                    <a:srgbClr val="FFFF00"/>
                  </a:solidFill>
                  <a:round/>
                  <a:headEnd/>
                  <a:tailEnd/>
                </a:ln>
                <a:solidFill>
                  <a:srgbClr val="FFFF00"/>
                </a:solidFill>
                <a:latin typeface=".VnTimeH"/>
              </a:rPr>
              <a:t>D</a:t>
            </a:r>
          </a:p>
        </p:txBody>
      </p:sp>
      <p:sp>
        <p:nvSpPr>
          <p:cNvPr id="7195" name="AutoShape 27"/>
          <p:cNvSpPr>
            <a:spLocks noChangeArrowheads="1"/>
          </p:cNvSpPr>
          <p:nvPr/>
        </p:nvSpPr>
        <p:spPr bwMode="auto">
          <a:xfrm>
            <a:off x="44450" y="1200150"/>
            <a:ext cx="1543050" cy="1358900"/>
          </a:xfrm>
          <a:prstGeom prst="sun">
            <a:avLst>
              <a:gd name="adj" fmla="val 19880"/>
            </a:avLst>
          </a:prstGeom>
          <a:gradFill rotWithShape="1">
            <a:gsLst>
              <a:gs pos="0">
                <a:srgbClr val="FF0066"/>
              </a:gs>
              <a:gs pos="100000">
                <a:srgbClr val="E9EE10"/>
              </a:gs>
            </a:gsLst>
            <a:path path="rect">
              <a:fillToRect l="50000" t="50000" r="50000" b="50000"/>
            </a:path>
          </a:gradFill>
          <a:ln w="9525">
            <a:solidFill>
              <a:schemeClr val="tx1"/>
            </a:solidFill>
            <a:miter lim="800000"/>
            <a:headEnd/>
            <a:tailEnd/>
          </a:ln>
          <a:effectLst/>
          <a:extLst/>
        </p:spPr>
        <p:txBody>
          <a:bodyPr wrap="none" anchor="ctr"/>
          <a:lstStyle/>
          <a:p>
            <a:endParaRPr lang="en-US">
              <a:solidFill>
                <a:srgbClr val="000000"/>
              </a:solidFill>
            </a:endParaRPr>
          </a:p>
        </p:txBody>
      </p:sp>
      <p:pic>
        <p:nvPicPr>
          <p:cNvPr id="47129" name="Picture 28" descr="Picture1"/>
          <p:cNvPicPr>
            <a:picLocks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19050" y="784225"/>
            <a:ext cx="9144000" cy="9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30" name="Picture 29" descr="people008"/>
          <p:cNvPicPr>
            <a:picLocks noChangeAspect="1" noChangeArrowheads="1" noCrop="1"/>
          </p:cNvPicPr>
          <p:nvPr/>
        </p:nvPicPr>
        <p:blipFill>
          <a:blip r:embed="rId11" cstate="print">
            <a:lum contrast="12000"/>
            <a:extLst>
              <a:ext uri="{28A0092B-C50C-407E-A947-70E740481C1C}">
                <a14:useLocalDpi xmlns:a14="http://schemas.microsoft.com/office/drawing/2010/main" val="0"/>
              </a:ext>
            </a:extLst>
          </a:blip>
          <a:srcRect/>
          <a:stretch>
            <a:fillRect/>
          </a:stretch>
        </p:blipFill>
        <p:spPr bwMode="auto">
          <a:xfrm>
            <a:off x="8172450" y="5668963"/>
            <a:ext cx="9715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31" name="Picture 30" descr="Bellcoll">
            <a:hlinkClick r:id="" action="ppaction://hlinkshowjump?jump=firstslide"/>
          </p:cNvPr>
          <p:cNvPicPr>
            <a:picLocks noChangeAspect="1" noChangeArrowheads="1" noCrop="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84150" y="-200025"/>
            <a:ext cx="1652588"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 name="Group 31"/>
          <p:cNvGrpSpPr>
            <a:grpSpLocks/>
          </p:cNvGrpSpPr>
          <p:nvPr/>
        </p:nvGrpSpPr>
        <p:grpSpPr bwMode="auto">
          <a:xfrm>
            <a:off x="7391400" y="2286000"/>
            <a:ext cx="1752600" cy="1752600"/>
            <a:chOff x="4320" y="2928"/>
            <a:chExt cx="1104" cy="1104"/>
          </a:xfrm>
        </p:grpSpPr>
        <p:sp>
          <p:nvSpPr>
            <p:cNvPr id="7200" name="AutoShape 32"/>
            <p:cNvSpPr>
              <a:spLocks noChangeArrowheads="1"/>
            </p:cNvSpPr>
            <p:nvPr/>
          </p:nvSpPr>
          <p:spPr bwMode="auto">
            <a:xfrm>
              <a:off x="4320" y="2928"/>
              <a:ext cx="1104" cy="1104"/>
            </a:xfrm>
            <a:prstGeom prst="star32">
              <a:avLst>
                <a:gd name="adj" fmla="val 37500"/>
              </a:avLst>
            </a:prstGeom>
            <a:gradFill rotWithShape="1">
              <a:gsLst>
                <a:gs pos="0">
                  <a:srgbClr val="CC0066">
                    <a:gamma/>
                    <a:tint val="38039"/>
                    <a:invGamma/>
                  </a:srgbClr>
                </a:gs>
                <a:gs pos="100000">
                  <a:srgbClr val="CC0066"/>
                </a:gs>
              </a:gsLst>
              <a:path path="shape">
                <a:fillToRect l="50000" t="50000" r="50000" b="50000"/>
              </a:path>
            </a:gradFill>
            <a:ln w="9525">
              <a:solidFill>
                <a:schemeClr val="tx1"/>
              </a:solidFill>
              <a:miter lim="800000"/>
              <a:headEnd/>
              <a:tailEnd/>
            </a:ln>
            <a:effectLst/>
            <a:extLst/>
          </p:spPr>
          <p:txBody>
            <a:bodyPr wrap="none" anchor="ctr"/>
            <a:lstStyle/>
            <a:p>
              <a:pPr algn="ctr" eaLnBrk="1" hangingPunct="1"/>
              <a:endParaRPr lang="en-US" sz="6000" b="1">
                <a:solidFill>
                  <a:srgbClr val="FF0066"/>
                </a:solidFill>
                <a:latin typeface=".VnHelvetInsH" pitchFamily="34" charset="0"/>
              </a:endParaRPr>
            </a:p>
          </p:txBody>
        </p:sp>
        <p:sp>
          <p:nvSpPr>
            <p:cNvPr id="47142" name="WordArt 33"/>
            <p:cNvSpPr>
              <a:spLocks noChangeArrowheads="1" noChangeShapeType="1" noTextEdit="1"/>
            </p:cNvSpPr>
            <p:nvPr/>
          </p:nvSpPr>
          <p:spPr bwMode="auto">
            <a:xfrm>
              <a:off x="4563" y="3168"/>
              <a:ext cx="672" cy="576"/>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0000"/>
                  </a:solidFill>
                  <a:latin typeface="Times New Roman"/>
                  <a:cs typeface="Times New Roman"/>
                </a:rPr>
                <a:t>Hết giờ</a:t>
              </a:r>
            </a:p>
          </p:txBody>
        </p:sp>
      </p:grpSp>
      <p:sp>
        <p:nvSpPr>
          <p:cNvPr id="7202" name="WordArt 34"/>
          <p:cNvSpPr>
            <a:spLocks noChangeArrowheads="1" noChangeShapeType="1" noTextEdit="1"/>
          </p:cNvSpPr>
          <p:nvPr/>
        </p:nvSpPr>
        <p:spPr bwMode="auto">
          <a:xfrm>
            <a:off x="7858125" y="4221163"/>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0</a:t>
            </a:r>
          </a:p>
        </p:txBody>
      </p:sp>
      <p:sp>
        <p:nvSpPr>
          <p:cNvPr id="7203" name="WordArt 35"/>
          <p:cNvSpPr>
            <a:spLocks noChangeArrowheads="1" noChangeShapeType="1" noTextEdit="1"/>
          </p:cNvSpPr>
          <p:nvPr/>
        </p:nvSpPr>
        <p:spPr bwMode="auto">
          <a:xfrm>
            <a:off x="7858125" y="4221163"/>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1</a:t>
            </a:r>
          </a:p>
        </p:txBody>
      </p:sp>
      <p:sp>
        <p:nvSpPr>
          <p:cNvPr id="7204" name="WordArt 36"/>
          <p:cNvSpPr>
            <a:spLocks noChangeArrowheads="1" noChangeShapeType="1" noTextEdit="1"/>
          </p:cNvSpPr>
          <p:nvPr/>
        </p:nvSpPr>
        <p:spPr bwMode="auto">
          <a:xfrm>
            <a:off x="7862888" y="4192588"/>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2</a:t>
            </a:r>
          </a:p>
        </p:txBody>
      </p:sp>
      <p:sp>
        <p:nvSpPr>
          <p:cNvPr id="7205" name="WordArt 37"/>
          <p:cNvSpPr>
            <a:spLocks noChangeArrowheads="1" noChangeShapeType="1" noTextEdit="1"/>
          </p:cNvSpPr>
          <p:nvPr/>
        </p:nvSpPr>
        <p:spPr bwMode="auto">
          <a:xfrm>
            <a:off x="7858125" y="4221163"/>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3</a:t>
            </a:r>
          </a:p>
        </p:txBody>
      </p:sp>
      <p:sp>
        <p:nvSpPr>
          <p:cNvPr id="7206" name="WordArt 38"/>
          <p:cNvSpPr>
            <a:spLocks noChangeArrowheads="1" noChangeShapeType="1" noTextEdit="1"/>
          </p:cNvSpPr>
          <p:nvPr/>
        </p:nvSpPr>
        <p:spPr bwMode="auto">
          <a:xfrm>
            <a:off x="7905750" y="4221163"/>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4</a:t>
            </a:r>
          </a:p>
        </p:txBody>
      </p:sp>
      <p:sp>
        <p:nvSpPr>
          <p:cNvPr id="7207" name="WordArt 39"/>
          <p:cNvSpPr>
            <a:spLocks noChangeArrowheads="1" noChangeShapeType="1" noTextEdit="1"/>
          </p:cNvSpPr>
          <p:nvPr/>
        </p:nvSpPr>
        <p:spPr bwMode="auto">
          <a:xfrm>
            <a:off x="7872413" y="4221163"/>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5</a:t>
            </a:r>
          </a:p>
        </p:txBody>
      </p:sp>
      <p:sp>
        <p:nvSpPr>
          <p:cNvPr id="47139" name="WordArt 41"/>
          <p:cNvSpPr>
            <a:spLocks noChangeArrowheads="1" noChangeShapeType="1" noTextEdit="1"/>
          </p:cNvSpPr>
          <p:nvPr/>
        </p:nvSpPr>
        <p:spPr bwMode="auto">
          <a:xfrm>
            <a:off x="457200" y="1676400"/>
            <a:ext cx="685800" cy="1143000"/>
          </a:xfrm>
          <a:prstGeom prst="rect">
            <a:avLst/>
          </a:prstGeom>
        </p:spPr>
        <p:txBody>
          <a:bodyPr wrap="none" fromWordArt="1">
            <a:prstTxWarp prst="textPlain">
              <a:avLst>
                <a:gd name="adj" fmla="val 50000"/>
              </a:avLst>
            </a:prstTxWarp>
          </a:bodyPr>
          <a:lstStyle/>
          <a:p>
            <a:pPr algn="ctr"/>
            <a:r>
              <a:rPr lang="en-US" sz="3600" b="1" kern="10">
                <a:ln w="19050">
                  <a:solidFill>
                    <a:srgbClr val="FFFF00"/>
                  </a:solidFill>
                  <a:round/>
                  <a:headEnd/>
                  <a:tailEnd/>
                </a:ln>
                <a:solidFill>
                  <a:srgbClr val="FFFF00"/>
                </a:solidFill>
                <a:effectLst>
                  <a:outerShdw dist="35921" dir="2700000" algn="ctr" rotWithShape="0">
                    <a:srgbClr val="990000"/>
                  </a:outerShdw>
                </a:effectLst>
                <a:latin typeface="Times New Roman"/>
                <a:cs typeface="Times New Roman"/>
              </a:rPr>
              <a:t>Câu 4</a:t>
            </a:r>
          </a:p>
          <a:p>
            <a:pPr algn="ctr"/>
            <a:endParaRPr lang="en-US" sz="3600" b="1" kern="10">
              <a:ln w="19050">
                <a:solidFill>
                  <a:srgbClr val="FFFF00"/>
                </a:solidFill>
                <a:round/>
                <a:headEnd/>
                <a:tailEnd/>
              </a:ln>
              <a:solidFill>
                <a:srgbClr val="FFFF00"/>
              </a:solidFill>
              <a:effectLst>
                <a:outerShdw dist="35921" dir="2700000" algn="ctr" rotWithShape="0">
                  <a:srgbClr val="990000"/>
                </a:outerShdw>
              </a:effectLst>
              <a:latin typeface="Times New Roman"/>
              <a:cs typeface="Times New Roman"/>
            </a:endParaRPr>
          </a:p>
        </p:txBody>
      </p:sp>
    </p:spTree>
    <p:extLst>
      <p:ext uri="{BB962C8B-B14F-4D97-AF65-F5344CB8AC3E}">
        <p14:creationId xmlns:p14="http://schemas.microsoft.com/office/powerpoint/2010/main" val="174570350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7195"/>
                                        </p:tgtEl>
                                        <p:attrNameLst>
                                          <p:attrName>style.visibility</p:attrName>
                                        </p:attrNameLst>
                                      </p:cBhvr>
                                      <p:to>
                                        <p:strVal val="visible"/>
                                      </p:to>
                                    </p:set>
                                    <p:animEffect transition="in" filter="fade">
                                      <p:cBhvr>
                                        <p:cTn id="7" dur="500"/>
                                        <p:tgtEl>
                                          <p:spTgt spid="7195"/>
                                        </p:tgtEl>
                                      </p:cBhvr>
                                    </p:animEffect>
                                  </p:childTnLst>
                                  <p:subTnLst>
                                    <p:audio>
                                      <p:cMediaNode>
                                        <p:cTn display="0" masterRel="sameClick">
                                          <p:stCondLst>
                                            <p:cond evt="begin" delay="0">
                                              <p:tn val="5"/>
                                            </p:cond>
                                          </p:stCondLst>
                                          <p:endCondLst>
                                            <p:cond evt="onStopAudio" delay="0">
                                              <p:tgtEl>
                                                <p:sldTgt/>
                                              </p:tgtEl>
                                            </p:cond>
                                          </p:endCondLst>
                                        </p:cTn>
                                        <p:tgtEl>
                                          <p:sndTgt r:embed="rId2" name="Jet Fighter 2-DVDH.wav"/>
                                        </p:tgtEl>
                                      </p:cMediaNode>
                                    </p:audio>
                                  </p:subTnLst>
                                </p:cTn>
                              </p:par>
                              <p:par>
                                <p:cTn id="8" presetID="8" presetClass="emph" presetSubtype="0" repeatCount="indefinite" fill="hold" grpId="1" nodeType="withEffect">
                                  <p:stCondLst>
                                    <p:cond delay="500"/>
                                  </p:stCondLst>
                                  <p:childTnLst>
                                    <p:animRot by="21600000">
                                      <p:cBhvr>
                                        <p:cTn id="9" dur="1500" fill="hold"/>
                                        <p:tgtEl>
                                          <p:spTgt spid="7195"/>
                                        </p:tgtEl>
                                        <p:attrNameLst>
                                          <p:attrName>r</p:attrName>
                                        </p:attrNameLst>
                                      </p:cBhvr>
                                    </p:animRot>
                                  </p:childTnLst>
                                </p:cTn>
                              </p:par>
                              <p:par>
                                <p:cTn id="10" presetID="2" presetClass="entr" presetSubtype="8" fill="hold" grpId="0" nodeType="with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1000" fill="hold"/>
                                        <p:tgtEl>
                                          <p:spTgt spid="37"/>
                                        </p:tgtEl>
                                        <p:attrNameLst>
                                          <p:attrName>ppt_x</p:attrName>
                                        </p:attrNameLst>
                                      </p:cBhvr>
                                      <p:tavLst>
                                        <p:tav tm="0">
                                          <p:val>
                                            <p:strVal val="0-#ppt_w/2"/>
                                          </p:val>
                                        </p:tav>
                                        <p:tav tm="100000">
                                          <p:val>
                                            <p:strVal val="#ppt_x"/>
                                          </p:val>
                                        </p:tav>
                                      </p:tavLst>
                                    </p:anim>
                                    <p:anim calcmode="lin" valueType="num">
                                      <p:cBhvr additive="base">
                                        <p:cTn id="13" dur="1000" fill="hold"/>
                                        <p:tgtEl>
                                          <p:spTgt spid="37"/>
                                        </p:tgtEl>
                                        <p:attrNameLst>
                                          <p:attrName>ppt_y</p:attrName>
                                        </p:attrNameLst>
                                      </p:cBhvr>
                                      <p:tavLst>
                                        <p:tav tm="0">
                                          <p:val>
                                            <p:strVal val="#ppt_y"/>
                                          </p:val>
                                        </p:tav>
                                        <p:tav tm="100000">
                                          <p:val>
                                            <p:strVal val="#ppt_y"/>
                                          </p:val>
                                        </p:tav>
                                      </p:tavLst>
                                    </p:anim>
                                  </p:childTnLst>
                                </p:cTn>
                              </p:par>
                              <p:par>
                                <p:cTn id="14" presetID="5" presetClass="entr" presetSubtype="10" fill="hold" nodeType="withEffect">
                                  <p:stCondLst>
                                    <p:cond delay="2000"/>
                                  </p:stCondLst>
                                  <p:childTnLst>
                                    <p:set>
                                      <p:cBhvr>
                                        <p:cTn id="15" dur="1" fill="hold">
                                          <p:stCondLst>
                                            <p:cond delay="0"/>
                                          </p:stCondLst>
                                        </p:cTn>
                                        <p:tgtEl>
                                          <p:spTgt spid="39"/>
                                        </p:tgtEl>
                                        <p:attrNameLst>
                                          <p:attrName>style.visibility</p:attrName>
                                        </p:attrNameLst>
                                      </p:cBhvr>
                                      <p:to>
                                        <p:strVal val="visible"/>
                                      </p:to>
                                    </p:set>
                                    <p:animEffect transition="in" filter="checkerboard(across)">
                                      <p:cBhvr>
                                        <p:cTn id="16" dur="500"/>
                                        <p:tgtEl>
                                          <p:spTgt spid="39"/>
                                        </p:tgtEl>
                                      </p:cBhvr>
                                    </p:animEffect>
                                  </p:childTnLst>
                                </p:cTn>
                              </p:par>
                              <p:par>
                                <p:cTn id="17" presetID="5" presetClass="entr" presetSubtype="10" fill="hold" nodeType="withEffect">
                                  <p:stCondLst>
                                    <p:cond delay="2000"/>
                                  </p:stCondLst>
                                  <p:childTnLst>
                                    <p:set>
                                      <p:cBhvr>
                                        <p:cTn id="18" dur="1" fill="hold">
                                          <p:stCondLst>
                                            <p:cond delay="0"/>
                                          </p:stCondLst>
                                        </p:cTn>
                                        <p:tgtEl>
                                          <p:spTgt spid="40"/>
                                        </p:tgtEl>
                                        <p:attrNameLst>
                                          <p:attrName>style.visibility</p:attrName>
                                        </p:attrNameLst>
                                      </p:cBhvr>
                                      <p:to>
                                        <p:strVal val="visible"/>
                                      </p:to>
                                    </p:set>
                                    <p:animEffect transition="in" filter="checkerboard(across)">
                                      <p:cBhvr>
                                        <p:cTn id="19" dur="500"/>
                                        <p:tgtEl>
                                          <p:spTgt spid="40"/>
                                        </p:tgtEl>
                                      </p:cBhvr>
                                    </p:animEffect>
                                  </p:childTnLst>
                                  <p:subTnLst>
                                    <p:audio>
                                      <p:cMediaNode>
                                        <p:cTn display="0" masterRel="sameClick">
                                          <p:stCondLst>
                                            <p:cond evt="begin" delay="0">
                                              <p:tn val="17"/>
                                            </p:cond>
                                          </p:stCondLst>
                                          <p:endCondLst>
                                            <p:cond evt="onStopAudio" delay="0">
                                              <p:tgtEl>
                                                <p:sldTgt/>
                                              </p:tgtEl>
                                            </p:cond>
                                          </p:endCondLst>
                                        </p:cTn>
                                        <p:tgtEl>
                                          <p:sndTgt r:embed="rId3" name="Chimes 3-CL (2).wav"/>
                                        </p:tgtEl>
                                      </p:cMediaNode>
                                    </p:audio>
                                  </p:subTnLst>
                                </p:cTn>
                              </p:par>
                              <p:par>
                                <p:cTn id="20" presetID="5" presetClass="entr" presetSubtype="10" fill="hold" grpId="0" nodeType="withEffect">
                                  <p:stCondLst>
                                    <p:cond delay="2000"/>
                                  </p:stCondLst>
                                  <p:childTnLst>
                                    <p:set>
                                      <p:cBhvr>
                                        <p:cTn id="21" dur="1" fill="hold">
                                          <p:stCondLst>
                                            <p:cond delay="0"/>
                                          </p:stCondLst>
                                        </p:cTn>
                                        <p:tgtEl>
                                          <p:spTgt spid="1043"/>
                                        </p:tgtEl>
                                        <p:attrNameLst>
                                          <p:attrName>style.visibility</p:attrName>
                                        </p:attrNameLst>
                                      </p:cBhvr>
                                      <p:to>
                                        <p:strVal val="visible"/>
                                      </p:to>
                                    </p:set>
                                    <p:animEffect transition="in" filter="checkerboard(across)">
                                      <p:cBhvr>
                                        <p:cTn id="22" dur="500"/>
                                        <p:tgtEl>
                                          <p:spTgt spid="1043"/>
                                        </p:tgtEl>
                                      </p:cBhvr>
                                    </p:animEffect>
                                  </p:childTnLst>
                                </p:cTn>
                              </p:par>
                              <p:par>
                                <p:cTn id="23" presetID="5" presetClass="entr" presetSubtype="10" fill="hold" grpId="0" nodeType="withEffect">
                                  <p:stCondLst>
                                    <p:cond delay="2000"/>
                                  </p:stCondLst>
                                  <p:childTnLst>
                                    <p:set>
                                      <p:cBhvr>
                                        <p:cTn id="24" dur="1" fill="hold">
                                          <p:stCondLst>
                                            <p:cond delay="0"/>
                                          </p:stCondLst>
                                        </p:cTn>
                                        <p:tgtEl>
                                          <p:spTgt spid="1044"/>
                                        </p:tgtEl>
                                        <p:attrNameLst>
                                          <p:attrName>style.visibility</p:attrName>
                                        </p:attrNameLst>
                                      </p:cBhvr>
                                      <p:to>
                                        <p:strVal val="visible"/>
                                      </p:to>
                                    </p:set>
                                    <p:animEffect transition="in" filter="checkerboard(across)">
                                      <p:cBhvr>
                                        <p:cTn id="25" dur="500"/>
                                        <p:tgtEl>
                                          <p:spTgt spid="1044"/>
                                        </p:tgtEl>
                                      </p:cBhvr>
                                    </p:animEffect>
                                  </p:childTnLst>
                                </p:cTn>
                              </p:par>
                              <p:par>
                                <p:cTn id="26" presetID="22" presetClass="entr" presetSubtype="8" fill="hold" nodeType="withEffect">
                                  <p:stCondLst>
                                    <p:cond delay="2000"/>
                                  </p:stCondLst>
                                  <p:iterate type="lt">
                                    <p:tmPct val="0"/>
                                  </p:iterate>
                                  <p:childTnLst>
                                    <p:set>
                                      <p:cBhvr>
                                        <p:cTn id="27" dur="1" fill="hold">
                                          <p:stCondLst>
                                            <p:cond delay="0"/>
                                          </p:stCondLst>
                                        </p:cTn>
                                        <p:tgtEl>
                                          <p:spTgt spid="3"/>
                                        </p:tgtEl>
                                        <p:attrNameLst>
                                          <p:attrName>style.visibility</p:attrName>
                                        </p:attrNameLst>
                                      </p:cBhvr>
                                      <p:to>
                                        <p:strVal val="visible"/>
                                      </p:to>
                                    </p:set>
                                    <p:animEffect transition="in" filter="wipe(left)">
                                      <p:cBhvr>
                                        <p:cTn id="28" dur="500"/>
                                        <p:tgtEl>
                                          <p:spTgt spid="3"/>
                                        </p:tgtEl>
                                      </p:cBhvr>
                                    </p:animEffect>
                                  </p:childTnLst>
                                </p:cTn>
                              </p:par>
                              <p:par>
                                <p:cTn id="29" presetID="5" presetClass="entr" presetSubtype="10" fill="hold" nodeType="withEffect">
                                  <p:stCondLst>
                                    <p:cond delay="3000"/>
                                  </p:stCondLst>
                                  <p:childTnLst>
                                    <p:set>
                                      <p:cBhvr>
                                        <p:cTn id="30" dur="1" fill="hold">
                                          <p:stCondLst>
                                            <p:cond delay="0"/>
                                          </p:stCondLst>
                                        </p:cTn>
                                        <p:tgtEl>
                                          <p:spTgt spid="5"/>
                                        </p:tgtEl>
                                        <p:attrNameLst>
                                          <p:attrName>style.visibility</p:attrName>
                                        </p:attrNameLst>
                                      </p:cBhvr>
                                      <p:to>
                                        <p:strVal val="visible"/>
                                      </p:to>
                                    </p:set>
                                    <p:animEffect transition="in" filter="checkerboard(across)">
                                      <p:cBhvr>
                                        <p:cTn id="31" dur="500"/>
                                        <p:tgtEl>
                                          <p:spTgt spid="5"/>
                                        </p:tgtEl>
                                      </p:cBhvr>
                                    </p:animEffect>
                                  </p:childTnLst>
                                </p:cTn>
                              </p:par>
                              <p:par>
                                <p:cTn id="32" presetID="5" presetClass="entr" presetSubtype="10" fill="hold" nodeType="withEffect">
                                  <p:stCondLst>
                                    <p:cond delay="3000"/>
                                  </p:stCondLst>
                                  <p:childTnLst>
                                    <p:set>
                                      <p:cBhvr>
                                        <p:cTn id="33" dur="1" fill="hold">
                                          <p:stCondLst>
                                            <p:cond delay="0"/>
                                          </p:stCondLst>
                                        </p:cTn>
                                        <p:tgtEl>
                                          <p:spTgt spid="6"/>
                                        </p:tgtEl>
                                        <p:attrNameLst>
                                          <p:attrName>style.visibility</p:attrName>
                                        </p:attrNameLst>
                                      </p:cBhvr>
                                      <p:to>
                                        <p:strVal val="visible"/>
                                      </p:to>
                                    </p:set>
                                    <p:animEffect transition="in" filter="checkerboard(across)">
                                      <p:cBhvr>
                                        <p:cTn id="34" dur="500"/>
                                        <p:tgtEl>
                                          <p:spTgt spid="6"/>
                                        </p:tgtEl>
                                      </p:cBhvr>
                                    </p:animEffect>
                                  </p:childTnLst>
                                  <p:subTnLst>
                                    <p:audio>
                                      <p:cMediaNode>
                                        <p:cTn display="0" masterRel="sameClick">
                                          <p:stCondLst>
                                            <p:cond evt="begin" delay="0">
                                              <p:tn val="32"/>
                                            </p:cond>
                                          </p:stCondLst>
                                          <p:endCondLst>
                                            <p:cond evt="onStopAudio" delay="0">
                                              <p:tgtEl>
                                                <p:sldTgt/>
                                              </p:tgtEl>
                                            </p:cond>
                                          </p:endCondLst>
                                        </p:cTn>
                                        <p:tgtEl>
                                          <p:sndTgt r:embed="rId3" name="Chimes 3-CL (2).wav"/>
                                        </p:tgtEl>
                                      </p:cMediaNode>
                                    </p:audio>
                                  </p:subTnLst>
                                </p:cTn>
                              </p:par>
                              <p:par>
                                <p:cTn id="35" presetID="5" presetClass="entr" presetSubtype="10" fill="hold" grpId="0" nodeType="withEffect">
                                  <p:stCondLst>
                                    <p:cond delay="3000"/>
                                  </p:stCondLst>
                                  <p:childTnLst>
                                    <p:set>
                                      <p:cBhvr>
                                        <p:cTn id="36" dur="1" fill="hold">
                                          <p:stCondLst>
                                            <p:cond delay="0"/>
                                          </p:stCondLst>
                                        </p:cTn>
                                        <p:tgtEl>
                                          <p:spTgt spid="7"/>
                                        </p:tgtEl>
                                        <p:attrNameLst>
                                          <p:attrName>style.visibility</p:attrName>
                                        </p:attrNameLst>
                                      </p:cBhvr>
                                      <p:to>
                                        <p:strVal val="visible"/>
                                      </p:to>
                                    </p:set>
                                    <p:animEffect transition="in" filter="checkerboard(across)">
                                      <p:cBhvr>
                                        <p:cTn id="37" dur="500"/>
                                        <p:tgtEl>
                                          <p:spTgt spid="7"/>
                                        </p:tgtEl>
                                      </p:cBhvr>
                                    </p:animEffect>
                                  </p:childTnLst>
                                </p:cTn>
                              </p:par>
                              <p:par>
                                <p:cTn id="38" presetID="5" presetClass="entr" presetSubtype="10" fill="hold" grpId="0" nodeType="withEffect">
                                  <p:stCondLst>
                                    <p:cond delay="3000"/>
                                  </p:stCondLst>
                                  <p:childTnLst>
                                    <p:set>
                                      <p:cBhvr>
                                        <p:cTn id="39" dur="1" fill="hold">
                                          <p:stCondLst>
                                            <p:cond delay="0"/>
                                          </p:stCondLst>
                                        </p:cTn>
                                        <p:tgtEl>
                                          <p:spTgt spid="8"/>
                                        </p:tgtEl>
                                        <p:attrNameLst>
                                          <p:attrName>style.visibility</p:attrName>
                                        </p:attrNameLst>
                                      </p:cBhvr>
                                      <p:to>
                                        <p:strVal val="visible"/>
                                      </p:to>
                                    </p:set>
                                    <p:animEffect transition="in" filter="checkerboard(across)">
                                      <p:cBhvr>
                                        <p:cTn id="40" dur="500"/>
                                        <p:tgtEl>
                                          <p:spTgt spid="8"/>
                                        </p:tgtEl>
                                      </p:cBhvr>
                                    </p:animEffect>
                                  </p:childTnLst>
                                </p:cTn>
                              </p:par>
                              <p:par>
                                <p:cTn id="41" presetID="22" presetClass="entr" presetSubtype="8" fill="hold" nodeType="withEffect">
                                  <p:stCondLst>
                                    <p:cond delay="3000"/>
                                  </p:stCondLst>
                                  <p:childTnLst>
                                    <p:set>
                                      <p:cBhvr>
                                        <p:cTn id="42" dur="1" fill="hold">
                                          <p:stCondLst>
                                            <p:cond delay="0"/>
                                          </p:stCondLst>
                                        </p:cTn>
                                        <p:tgtEl>
                                          <p:spTgt spid="4"/>
                                        </p:tgtEl>
                                        <p:attrNameLst>
                                          <p:attrName>style.visibility</p:attrName>
                                        </p:attrNameLst>
                                      </p:cBhvr>
                                      <p:to>
                                        <p:strVal val="visible"/>
                                      </p:to>
                                    </p:set>
                                    <p:animEffect transition="in" filter="wipe(left)">
                                      <p:cBhvr>
                                        <p:cTn id="43" dur="500"/>
                                        <p:tgtEl>
                                          <p:spTgt spid="4"/>
                                        </p:tgtEl>
                                      </p:cBhvr>
                                    </p:animEffect>
                                  </p:childTnLst>
                                </p:cTn>
                              </p:par>
                              <p:par>
                                <p:cTn id="44" presetID="5" presetClass="entr" presetSubtype="10" fill="hold" nodeType="withEffect">
                                  <p:stCondLst>
                                    <p:cond delay="4000"/>
                                  </p:stCondLst>
                                  <p:childTnLst>
                                    <p:set>
                                      <p:cBhvr>
                                        <p:cTn id="45" dur="1" fill="hold">
                                          <p:stCondLst>
                                            <p:cond delay="0"/>
                                          </p:stCondLst>
                                        </p:cTn>
                                        <p:tgtEl>
                                          <p:spTgt spid="11"/>
                                        </p:tgtEl>
                                        <p:attrNameLst>
                                          <p:attrName>style.visibility</p:attrName>
                                        </p:attrNameLst>
                                      </p:cBhvr>
                                      <p:to>
                                        <p:strVal val="visible"/>
                                      </p:to>
                                    </p:set>
                                    <p:animEffect transition="in" filter="checkerboard(across)">
                                      <p:cBhvr>
                                        <p:cTn id="46" dur="500"/>
                                        <p:tgtEl>
                                          <p:spTgt spid="11"/>
                                        </p:tgtEl>
                                      </p:cBhvr>
                                    </p:animEffect>
                                  </p:childTnLst>
                                </p:cTn>
                              </p:par>
                              <p:par>
                                <p:cTn id="47" presetID="5" presetClass="entr" presetSubtype="10" fill="hold" nodeType="withEffect">
                                  <p:stCondLst>
                                    <p:cond delay="4000"/>
                                  </p:stCondLst>
                                  <p:childTnLst>
                                    <p:set>
                                      <p:cBhvr>
                                        <p:cTn id="48" dur="1" fill="hold">
                                          <p:stCondLst>
                                            <p:cond delay="0"/>
                                          </p:stCondLst>
                                        </p:cTn>
                                        <p:tgtEl>
                                          <p:spTgt spid="12"/>
                                        </p:tgtEl>
                                        <p:attrNameLst>
                                          <p:attrName>style.visibility</p:attrName>
                                        </p:attrNameLst>
                                      </p:cBhvr>
                                      <p:to>
                                        <p:strVal val="visible"/>
                                      </p:to>
                                    </p:set>
                                    <p:animEffect transition="in" filter="checkerboard(across)">
                                      <p:cBhvr>
                                        <p:cTn id="49" dur="500"/>
                                        <p:tgtEl>
                                          <p:spTgt spid="12"/>
                                        </p:tgtEl>
                                      </p:cBhvr>
                                    </p:animEffect>
                                  </p:childTnLst>
                                  <p:subTnLst>
                                    <p:audio>
                                      <p:cMediaNode>
                                        <p:cTn display="0" masterRel="sameClick">
                                          <p:stCondLst>
                                            <p:cond evt="begin" delay="0">
                                              <p:tn val="47"/>
                                            </p:cond>
                                          </p:stCondLst>
                                          <p:endCondLst>
                                            <p:cond evt="onStopAudio" delay="0">
                                              <p:tgtEl>
                                                <p:sldTgt/>
                                              </p:tgtEl>
                                            </p:cond>
                                          </p:endCondLst>
                                        </p:cTn>
                                        <p:tgtEl>
                                          <p:sndTgt r:embed="rId3" name="Chimes 3-CL (2).wav"/>
                                        </p:tgtEl>
                                      </p:cMediaNode>
                                    </p:audio>
                                  </p:subTnLst>
                                </p:cTn>
                              </p:par>
                              <p:par>
                                <p:cTn id="50" presetID="5" presetClass="entr" presetSubtype="10" fill="hold" grpId="0" nodeType="withEffect">
                                  <p:stCondLst>
                                    <p:cond delay="4000"/>
                                  </p:stCondLst>
                                  <p:childTnLst>
                                    <p:set>
                                      <p:cBhvr>
                                        <p:cTn id="51" dur="1" fill="hold">
                                          <p:stCondLst>
                                            <p:cond delay="0"/>
                                          </p:stCondLst>
                                        </p:cTn>
                                        <p:tgtEl>
                                          <p:spTgt spid="13"/>
                                        </p:tgtEl>
                                        <p:attrNameLst>
                                          <p:attrName>style.visibility</p:attrName>
                                        </p:attrNameLst>
                                      </p:cBhvr>
                                      <p:to>
                                        <p:strVal val="visible"/>
                                      </p:to>
                                    </p:set>
                                    <p:animEffect transition="in" filter="checkerboard(across)">
                                      <p:cBhvr>
                                        <p:cTn id="52" dur="500"/>
                                        <p:tgtEl>
                                          <p:spTgt spid="13"/>
                                        </p:tgtEl>
                                      </p:cBhvr>
                                    </p:animEffect>
                                  </p:childTnLst>
                                </p:cTn>
                              </p:par>
                              <p:par>
                                <p:cTn id="53" presetID="5" presetClass="entr" presetSubtype="10" fill="hold" grpId="0" nodeType="withEffect">
                                  <p:stCondLst>
                                    <p:cond delay="4000"/>
                                  </p:stCondLst>
                                  <p:childTnLst>
                                    <p:set>
                                      <p:cBhvr>
                                        <p:cTn id="54" dur="1" fill="hold">
                                          <p:stCondLst>
                                            <p:cond delay="0"/>
                                          </p:stCondLst>
                                        </p:cTn>
                                        <p:tgtEl>
                                          <p:spTgt spid="15"/>
                                        </p:tgtEl>
                                        <p:attrNameLst>
                                          <p:attrName>style.visibility</p:attrName>
                                        </p:attrNameLst>
                                      </p:cBhvr>
                                      <p:to>
                                        <p:strVal val="visible"/>
                                      </p:to>
                                    </p:set>
                                    <p:animEffect transition="in" filter="checkerboard(across)">
                                      <p:cBhvr>
                                        <p:cTn id="55" dur="500"/>
                                        <p:tgtEl>
                                          <p:spTgt spid="15"/>
                                        </p:tgtEl>
                                      </p:cBhvr>
                                    </p:animEffect>
                                  </p:childTnLst>
                                </p:cTn>
                              </p:par>
                              <p:par>
                                <p:cTn id="56" presetID="22" presetClass="entr" presetSubtype="8" fill="hold" nodeType="withEffect">
                                  <p:stCondLst>
                                    <p:cond delay="4000"/>
                                  </p:stCondLst>
                                  <p:iterate type="lt">
                                    <p:tmPct val="0"/>
                                  </p:iterate>
                                  <p:childTnLst>
                                    <p:set>
                                      <p:cBhvr>
                                        <p:cTn id="57" dur="1" fill="hold">
                                          <p:stCondLst>
                                            <p:cond delay="0"/>
                                          </p:stCondLst>
                                        </p:cTn>
                                        <p:tgtEl>
                                          <p:spTgt spid="9"/>
                                        </p:tgtEl>
                                        <p:attrNameLst>
                                          <p:attrName>style.visibility</p:attrName>
                                        </p:attrNameLst>
                                      </p:cBhvr>
                                      <p:to>
                                        <p:strVal val="visible"/>
                                      </p:to>
                                    </p:set>
                                    <p:animEffect transition="in" filter="wipe(left)">
                                      <p:cBhvr>
                                        <p:cTn id="58" dur="500"/>
                                        <p:tgtEl>
                                          <p:spTgt spid="9"/>
                                        </p:tgtEl>
                                      </p:cBhvr>
                                    </p:animEffect>
                                  </p:childTnLst>
                                </p:cTn>
                              </p:par>
                              <p:par>
                                <p:cTn id="59" presetID="5" presetClass="entr" presetSubtype="10" fill="hold" nodeType="withEffect">
                                  <p:stCondLst>
                                    <p:cond delay="5000"/>
                                  </p:stCondLst>
                                  <p:childTnLst>
                                    <p:set>
                                      <p:cBhvr>
                                        <p:cTn id="60" dur="1" fill="hold">
                                          <p:stCondLst>
                                            <p:cond delay="0"/>
                                          </p:stCondLst>
                                        </p:cTn>
                                        <p:tgtEl>
                                          <p:spTgt spid="17"/>
                                        </p:tgtEl>
                                        <p:attrNameLst>
                                          <p:attrName>style.visibility</p:attrName>
                                        </p:attrNameLst>
                                      </p:cBhvr>
                                      <p:to>
                                        <p:strVal val="visible"/>
                                      </p:to>
                                    </p:set>
                                    <p:animEffect transition="in" filter="checkerboard(across)">
                                      <p:cBhvr>
                                        <p:cTn id="61" dur="500"/>
                                        <p:tgtEl>
                                          <p:spTgt spid="17"/>
                                        </p:tgtEl>
                                      </p:cBhvr>
                                    </p:animEffect>
                                  </p:childTnLst>
                                </p:cTn>
                              </p:par>
                              <p:par>
                                <p:cTn id="62" presetID="5" presetClass="entr" presetSubtype="10" fill="hold" nodeType="withEffect">
                                  <p:stCondLst>
                                    <p:cond delay="5000"/>
                                  </p:stCondLst>
                                  <p:childTnLst>
                                    <p:set>
                                      <p:cBhvr>
                                        <p:cTn id="63" dur="1" fill="hold">
                                          <p:stCondLst>
                                            <p:cond delay="0"/>
                                          </p:stCondLst>
                                        </p:cTn>
                                        <p:tgtEl>
                                          <p:spTgt spid="18"/>
                                        </p:tgtEl>
                                        <p:attrNameLst>
                                          <p:attrName>style.visibility</p:attrName>
                                        </p:attrNameLst>
                                      </p:cBhvr>
                                      <p:to>
                                        <p:strVal val="visible"/>
                                      </p:to>
                                    </p:set>
                                    <p:animEffect transition="in" filter="checkerboard(across)">
                                      <p:cBhvr>
                                        <p:cTn id="64" dur="500"/>
                                        <p:tgtEl>
                                          <p:spTgt spid="18"/>
                                        </p:tgtEl>
                                      </p:cBhvr>
                                    </p:animEffect>
                                  </p:childTnLst>
                                  <p:subTnLst>
                                    <p:audio>
                                      <p:cMediaNode>
                                        <p:cTn display="0" masterRel="sameClick">
                                          <p:stCondLst>
                                            <p:cond evt="begin" delay="0">
                                              <p:tn val="62"/>
                                            </p:cond>
                                          </p:stCondLst>
                                          <p:endCondLst>
                                            <p:cond evt="onStopAudio" delay="0">
                                              <p:tgtEl>
                                                <p:sldTgt/>
                                              </p:tgtEl>
                                            </p:cond>
                                          </p:endCondLst>
                                        </p:cTn>
                                        <p:tgtEl>
                                          <p:sndTgt r:embed="rId3" name="Chimes 3-CL (2).wav"/>
                                        </p:tgtEl>
                                      </p:cMediaNode>
                                    </p:audio>
                                  </p:subTnLst>
                                </p:cTn>
                              </p:par>
                              <p:par>
                                <p:cTn id="65" presetID="5" presetClass="entr" presetSubtype="10" fill="hold" grpId="0" nodeType="withEffect">
                                  <p:stCondLst>
                                    <p:cond delay="5000"/>
                                  </p:stCondLst>
                                  <p:childTnLst>
                                    <p:set>
                                      <p:cBhvr>
                                        <p:cTn id="66" dur="1" fill="hold">
                                          <p:stCondLst>
                                            <p:cond delay="0"/>
                                          </p:stCondLst>
                                        </p:cTn>
                                        <p:tgtEl>
                                          <p:spTgt spid="19"/>
                                        </p:tgtEl>
                                        <p:attrNameLst>
                                          <p:attrName>style.visibility</p:attrName>
                                        </p:attrNameLst>
                                      </p:cBhvr>
                                      <p:to>
                                        <p:strVal val="visible"/>
                                      </p:to>
                                    </p:set>
                                    <p:animEffect transition="in" filter="checkerboard(across)">
                                      <p:cBhvr>
                                        <p:cTn id="67" dur="500"/>
                                        <p:tgtEl>
                                          <p:spTgt spid="19"/>
                                        </p:tgtEl>
                                      </p:cBhvr>
                                    </p:animEffect>
                                  </p:childTnLst>
                                </p:cTn>
                              </p:par>
                              <p:par>
                                <p:cTn id="68" presetID="5" presetClass="entr" presetSubtype="10" fill="hold" grpId="0" nodeType="withEffect">
                                  <p:stCondLst>
                                    <p:cond delay="5000"/>
                                  </p:stCondLst>
                                  <p:childTnLst>
                                    <p:set>
                                      <p:cBhvr>
                                        <p:cTn id="69" dur="1" fill="hold">
                                          <p:stCondLst>
                                            <p:cond delay="0"/>
                                          </p:stCondLst>
                                        </p:cTn>
                                        <p:tgtEl>
                                          <p:spTgt spid="20"/>
                                        </p:tgtEl>
                                        <p:attrNameLst>
                                          <p:attrName>style.visibility</p:attrName>
                                        </p:attrNameLst>
                                      </p:cBhvr>
                                      <p:to>
                                        <p:strVal val="visible"/>
                                      </p:to>
                                    </p:set>
                                    <p:animEffect transition="in" filter="checkerboard(across)">
                                      <p:cBhvr>
                                        <p:cTn id="70" dur="500"/>
                                        <p:tgtEl>
                                          <p:spTgt spid="20"/>
                                        </p:tgtEl>
                                      </p:cBhvr>
                                    </p:animEffect>
                                  </p:childTnLst>
                                </p:cTn>
                              </p:par>
                              <p:par>
                                <p:cTn id="71" presetID="22" presetClass="entr" presetSubtype="8" fill="hold" nodeType="withEffect">
                                  <p:stCondLst>
                                    <p:cond delay="50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500"/>
                                        <p:tgtEl>
                                          <p:spTgt spid="16"/>
                                        </p:tgtEl>
                                      </p:cBhvr>
                                    </p:animEffect>
                                  </p:childTnLst>
                                </p:cTn>
                              </p:par>
                            </p:childTnLst>
                          </p:cTn>
                        </p:par>
                        <p:par>
                          <p:cTn id="74" fill="hold" nodeType="afterGroup">
                            <p:stCondLst>
                              <p:cond delay="5500"/>
                            </p:stCondLst>
                            <p:childTnLst>
                              <p:par>
                                <p:cTn id="75" presetID="9" presetClass="entr" presetSubtype="0" fill="hold" grpId="0" nodeType="afterEffect">
                                  <p:stCondLst>
                                    <p:cond delay="0"/>
                                  </p:stCondLst>
                                  <p:childTnLst>
                                    <p:set>
                                      <p:cBhvr>
                                        <p:cTn id="76" dur="1" fill="hold">
                                          <p:stCondLst>
                                            <p:cond delay="0"/>
                                          </p:stCondLst>
                                        </p:cTn>
                                        <p:tgtEl>
                                          <p:spTgt spid="7207"/>
                                        </p:tgtEl>
                                        <p:attrNameLst>
                                          <p:attrName>style.visibility</p:attrName>
                                        </p:attrNameLst>
                                      </p:cBhvr>
                                      <p:to>
                                        <p:strVal val="visible"/>
                                      </p:to>
                                    </p:set>
                                    <p:animEffect transition="in" filter="dissolve">
                                      <p:cBhvr>
                                        <p:cTn id="77" dur="500"/>
                                        <p:tgtEl>
                                          <p:spTgt spid="7207"/>
                                        </p:tgtEl>
                                      </p:cBhvr>
                                    </p:animEffect>
                                  </p:childTnLst>
                                  <p:subTnLst>
                                    <p:audio>
                                      <p:cMediaNode>
                                        <p:cTn display="0" masterRel="sameClick">
                                          <p:stCondLst>
                                            <p:cond evt="begin" delay="0">
                                              <p:tn val="75"/>
                                            </p:cond>
                                          </p:stCondLst>
                                          <p:endCondLst>
                                            <p:cond evt="onStopAudio" delay="0">
                                              <p:tgtEl>
                                                <p:sldTgt/>
                                              </p:tgtEl>
                                            </p:cond>
                                          </p:endCondLst>
                                        </p:cTn>
                                        <p:tgtEl>
                                          <p:sndTgt r:embed="rId4" name="camera.wav"/>
                                        </p:tgtEl>
                                      </p:cMediaNode>
                                    </p:audio>
                                  </p:subTnLst>
                                </p:cTn>
                              </p:par>
                            </p:childTnLst>
                          </p:cTn>
                        </p:par>
                        <p:par>
                          <p:cTn id="78" fill="hold" nodeType="afterGroup">
                            <p:stCondLst>
                              <p:cond delay="6000"/>
                            </p:stCondLst>
                            <p:childTnLst>
                              <p:par>
                                <p:cTn id="79" presetID="53" presetClass="exit" presetSubtype="0" fill="hold" grpId="1" nodeType="afterEffect">
                                  <p:stCondLst>
                                    <p:cond delay="0"/>
                                  </p:stCondLst>
                                  <p:childTnLst>
                                    <p:anim calcmode="lin" valueType="num">
                                      <p:cBhvr>
                                        <p:cTn id="80" dur="500"/>
                                        <p:tgtEl>
                                          <p:spTgt spid="7207"/>
                                        </p:tgtEl>
                                        <p:attrNameLst>
                                          <p:attrName>ppt_w</p:attrName>
                                        </p:attrNameLst>
                                      </p:cBhvr>
                                      <p:tavLst>
                                        <p:tav tm="0">
                                          <p:val>
                                            <p:strVal val="ppt_w"/>
                                          </p:val>
                                        </p:tav>
                                        <p:tav tm="100000">
                                          <p:val>
                                            <p:fltVal val="0"/>
                                          </p:val>
                                        </p:tav>
                                      </p:tavLst>
                                    </p:anim>
                                    <p:anim calcmode="lin" valueType="num">
                                      <p:cBhvr>
                                        <p:cTn id="81" dur="500"/>
                                        <p:tgtEl>
                                          <p:spTgt spid="7207"/>
                                        </p:tgtEl>
                                        <p:attrNameLst>
                                          <p:attrName>ppt_h</p:attrName>
                                        </p:attrNameLst>
                                      </p:cBhvr>
                                      <p:tavLst>
                                        <p:tav tm="0">
                                          <p:val>
                                            <p:strVal val="ppt_h"/>
                                          </p:val>
                                        </p:tav>
                                        <p:tav tm="100000">
                                          <p:val>
                                            <p:fltVal val="0"/>
                                          </p:val>
                                        </p:tav>
                                      </p:tavLst>
                                    </p:anim>
                                    <p:animEffect transition="out" filter="fade">
                                      <p:cBhvr>
                                        <p:cTn id="82" dur="500"/>
                                        <p:tgtEl>
                                          <p:spTgt spid="7207"/>
                                        </p:tgtEl>
                                      </p:cBhvr>
                                    </p:animEffect>
                                    <p:set>
                                      <p:cBhvr>
                                        <p:cTn id="83" dur="1" fill="hold">
                                          <p:stCondLst>
                                            <p:cond delay="499"/>
                                          </p:stCondLst>
                                        </p:cTn>
                                        <p:tgtEl>
                                          <p:spTgt spid="7207"/>
                                        </p:tgtEl>
                                        <p:attrNameLst>
                                          <p:attrName>style.visibility</p:attrName>
                                        </p:attrNameLst>
                                      </p:cBhvr>
                                      <p:to>
                                        <p:strVal val="hidden"/>
                                      </p:to>
                                    </p:set>
                                  </p:childTnLst>
                                </p:cTn>
                              </p:par>
                            </p:childTnLst>
                          </p:cTn>
                        </p:par>
                        <p:par>
                          <p:cTn id="84" fill="hold" nodeType="afterGroup">
                            <p:stCondLst>
                              <p:cond delay="6500"/>
                            </p:stCondLst>
                            <p:childTnLst>
                              <p:par>
                                <p:cTn id="85" presetID="9" presetClass="entr" presetSubtype="0" fill="hold" grpId="0" nodeType="afterEffect">
                                  <p:stCondLst>
                                    <p:cond delay="0"/>
                                  </p:stCondLst>
                                  <p:childTnLst>
                                    <p:set>
                                      <p:cBhvr>
                                        <p:cTn id="86" dur="1" fill="hold">
                                          <p:stCondLst>
                                            <p:cond delay="0"/>
                                          </p:stCondLst>
                                        </p:cTn>
                                        <p:tgtEl>
                                          <p:spTgt spid="7206"/>
                                        </p:tgtEl>
                                        <p:attrNameLst>
                                          <p:attrName>style.visibility</p:attrName>
                                        </p:attrNameLst>
                                      </p:cBhvr>
                                      <p:to>
                                        <p:strVal val="visible"/>
                                      </p:to>
                                    </p:set>
                                    <p:animEffect transition="in" filter="dissolve">
                                      <p:cBhvr>
                                        <p:cTn id="87" dur="500"/>
                                        <p:tgtEl>
                                          <p:spTgt spid="7206"/>
                                        </p:tgtEl>
                                      </p:cBhvr>
                                    </p:animEffect>
                                  </p:childTnLst>
                                  <p:subTnLst>
                                    <p:audio>
                                      <p:cMediaNode>
                                        <p:cTn display="0" masterRel="sameClick">
                                          <p:stCondLst>
                                            <p:cond evt="begin" delay="0">
                                              <p:tn val="85"/>
                                            </p:cond>
                                          </p:stCondLst>
                                          <p:endCondLst>
                                            <p:cond evt="onStopAudio" delay="0">
                                              <p:tgtEl>
                                                <p:sldTgt/>
                                              </p:tgtEl>
                                            </p:cond>
                                          </p:endCondLst>
                                        </p:cTn>
                                        <p:tgtEl>
                                          <p:sndTgt r:embed="rId4" name="camera.wav"/>
                                        </p:tgtEl>
                                      </p:cMediaNode>
                                    </p:audio>
                                  </p:subTnLst>
                                </p:cTn>
                              </p:par>
                            </p:childTnLst>
                          </p:cTn>
                        </p:par>
                        <p:par>
                          <p:cTn id="88" fill="hold" nodeType="afterGroup">
                            <p:stCondLst>
                              <p:cond delay="7000"/>
                            </p:stCondLst>
                            <p:childTnLst>
                              <p:par>
                                <p:cTn id="89" presetID="53" presetClass="exit" presetSubtype="0" fill="hold" grpId="1" nodeType="afterEffect">
                                  <p:stCondLst>
                                    <p:cond delay="0"/>
                                  </p:stCondLst>
                                  <p:childTnLst>
                                    <p:anim calcmode="lin" valueType="num">
                                      <p:cBhvr>
                                        <p:cTn id="90" dur="500"/>
                                        <p:tgtEl>
                                          <p:spTgt spid="7206"/>
                                        </p:tgtEl>
                                        <p:attrNameLst>
                                          <p:attrName>ppt_w</p:attrName>
                                        </p:attrNameLst>
                                      </p:cBhvr>
                                      <p:tavLst>
                                        <p:tav tm="0">
                                          <p:val>
                                            <p:strVal val="ppt_w"/>
                                          </p:val>
                                        </p:tav>
                                        <p:tav tm="100000">
                                          <p:val>
                                            <p:fltVal val="0"/>
                                          </p:val>
                                        </p:tav>
                                      </p:tavLst>
                                    </p:anim>
                                    <p:anim calcmode="lin" valueType="num">
                                      <p:cBhvr>
                                        <p:cTn id="91" dur="500"/>
                                        <p:tgtEl>
                                          <p:spTgt spid="7206"/>
                                        </p:tgtEl>
                                        <p:attrNameLst>
                                          <p:attrName>ppt_h</p:attrName>
                                        </p:attrNameLst>
                                      </p:cBhvr>
                                      <p:tavLst>
                                        <p:tav tm="0">
                                          <p:val>
                                            <p:strVal val="ppt_h"/>
                                          </p:val>
                                        </p:tav>
                                        <p:tav tm="100000">
                                          <p:val>
                                            <p:fltVal val="0"/>
                                          </p:val>
                                        </p:tav>
                                      </p:tavLst>
                                    </p:anim>
                                    <p:animEffect transition="out" filter="fade">
                                      <p:cBhvr>
                                        <p:cTn id="92" dur="500"/>
                                        <p:tgtEl>
                                          <p:spTgt spid="7206"/>
                                        </p:tgtEl>
                                      </p:cBhvr>
                                    </p:animEffect>
                                    <p:set>
                                      <p:cBhvr>
                                        <p:cTn id="93" dur="1" fill="hold">
                                          <p:stCondLst>
                                            <p:cond delay="499"/>
                                          </p:stCondLst>
                                        </p:cTn>
                                        <p:tgtEl>
                                          <p:spTgt spid="7206"/>
                                        </p:tgtEl>
                                        <p:attrNameLst>
                                          <p:attrName>style.visibility</p:attrName>
                                        </p:attrNameLst>
                                      </p:cBhvr>
                                      <p:to>
                                        <p:strVal val="hidden"/>
                                      </p:to>
                                    </p:set>
                                  </p:childTnLst>
                                </p:cTn>
                              </p:par>
                            </p:childTnLst>
                          </p:cTn>
                        </p:par>
                        <p:par>
                          <p:cTn id="94" fill="hold" nodeType="afterGroup">
                            <p:stCondLst>
                              <p:cond delay="7500"/>
                            </p:stCondLst>
                            <p:childTnLst>
                              <p:par>
                                <p:cTn id="95" presetID="9" presetClass="entr" presetSubtype="0" fill="hold" grpId="0" nodeType="afterEffect">
                                  <p:stCondLst>
                                    <p:cond delay="0"/>
                                  </p:stCondLst>
                                  <p:childTnLst>
                                    <p:set>
                                      <p:cBhvr>
                                        <p:cTn id="96" dur="1" fill="hold">
                                          <p:stCondLst>
                                            <p:cond delay="0"/>
                                          </p:stCondLst>
                                        </p:cTn>
                                        <p:tgtEl>
                                          <p:spTgt spid="7205"/>
                                        </p:tgtEl>
                                        <p:attrNameLst>
                                          <p:attrName>style.visibility</p:attrName>
                                        </p:attrNameLst>
                                      </p:cBhvr>
                                      <p:to>
                                        <p:strVal val="visible"/>
                                      </p:to>
                                    </p:set>
                                    <p:animEffect transition="in" filter="dissolve">
                                      <p:cBhvr>
                                        <p:cTn id="97" dur="500"/>
                                        <p:tgtEl>
                                          <p:spTgt spid="7205"/>
                                        </p:tgtEl>
                                      </p:cBhvr>
                                    </p:animEffect>
                                  </p:childTnLst>
                                  <p:subTnLst>
                                    <p:audio>
                                      <p:cMediaNode>
                                        <p:cTn display="0" masterRel="sameClick">
                                          <p:stCondLst>
                                            <p:cond evt="begin" delay="0">
                                              <p:tn val="95"/>
                                            </p:cond>
                                          </p:stCondLst>
                                          <p:endCondLst>
                                            <p:cond evt="onStopAudio" delay="0">
                                              <p:tgtEl>
                                                <p:sldTgt/>
                                              </p:tgtEl>
                                            </p:cond>
                                          </p:endCondLst>
                                        </p:cTn>
                                        <p:tgtEl>
                                          <p:sndTgt r:embed="rId4" name="camera.wav"/>
                                        </p:tgtEl>
                                      </p:cMediaNode>
                                    </p:audio>
                                  </p:subTnLst>
                                </p:cTn>
                              </p:par>
                            </p:childTnLst>
                          </p:cTn>
                        </p:par>
                        <p:par>
                          <p:cTn id="98" fill="hold" nodeType="afterGroup">
                            <p:stCondLst>
                              <p:cond delay="8000"/>
                            </p:stCondLst>
                            <p:childTnLst>
                              <p:par>
                                <p:cTn id="99" presetID="53" presetClass="exit" presetSubtype="0" fill="hold" grpId="1" nodeType="afterEffect">
                                  <p:stCondLst>
                                    <p:cond delay="0"/>
                                  </p:stCondLst>
                                  <p:childTnLst>
                                    <p:anim calcmode="lin" valueType="num">
                                      <p:cBhvr>
                                        <p:cTn id="100" dur="500"/>
                                        <p:tgtEl>
                                          <p:spTgt spid="7205"/>
                                        </p:tgtEl>
                                        <p:attrNameLst>
                                          <p:attrName>ppt_w</p:attrName>
                                        </p:attrNameLst>
                                      </p:cBhvr>
                                      <p:tavLst>
                                        <p:tav tm="0">
                                          <p:val>
                                            <p:strVal val="ppt_w"/>
                                          </p:val>
                                        </p:tav>
                                        <p:tav tm="100000">
                                          <p:val>
                                            <p:fltVal val="0"/>
                                          </p:val>
                                        </p:tav>
                                      </p:tavLst>
                                    </p:anim>
                                    <p:anim calcmode="lin" valueType="num">
                                      <p:cBhvr>
                                        <p:cTn id="101" dur="500"/>
                                        <p:tgtEl>
                                          <p:spTgt spid="7205"/>
                                        </p:tgtEl>
                                        <p:attrNameLst>
                                          <p:attrName>ppt_h</p:attrName>
                                        </p:attrNameLst>
                                      </p:cBhvr>
                                      <p:tavLst>
                                        <p:tav tm="0">
                                          <p:val>
                                            <p:strVal val="ppt_h"/>
                                          </p:val>
                                        </p:tav>
                                        <p:tav tm="100000">
                                          <p:val>
                                            <p:fltVal val="0"/>
                                          </p:val>
                                        </p:tav>
                                      </p:tavLst>
                                    </p:anim>
                                    <p:animEffect transition="out" filter="fade">
                                      <p:cBhvr>
                                        <p:cTn id="102" dur="500"/>
                                        <p:tgtEl>
                                          <p:spTgt spid="7205"/>
                                        </p:tgtEl>
                                      </p:cBhvr>
                                    </p:animEffect>
                                    <p:set>
                                      <p:cBhvr>
                                        <p:cTn id="103" dur="1" fill="hold">
                                          <p:stCondLst>
                                            <p:cond delay="499"/>
                                          </p:stCondLst>
                                        </p:cTn>
                                        <p:tgtEl>
                                          <p:spTgt spid="7205"/>
                                        </p:tgtEl>
                                        <p:attrNameLst>
                                          <p:attrName>style.visibility</p:attrName>
                                        </p:attrNameLst>
                                      </p:cBhvr>
                                      <p:to>
                                        <p:strVal val="hidden"/>
                                      </p:to>
                                    </p:set>
                                  </p:childTnLst>
                                </p:cTn>
                              </p:par>
                            </p:childTnLst>
                          </p:cTn>
                        </p:par>
                        <p:par>
                          <p:cTn id="104" fill="hold" nodeType="afterGroup">
                            <p:stCondLst>
                              <p:cond delay="8500"/>
                            </p:stCondLst>
                            <p:childTnLst>
                              <p:par>
                                <p:cTn id="105" presetID="9" presetClass="entr" presetSubtype="0" fill="hold" grpId="0" nodeType="afterEffect">
                                  <p:stCondLst>
                                    <p:cond delay="0"/>
                                  </p:stCondLst>
                                  <p:childTnLst>
                                    <p:set>
                                      <p:cBhvr>
                                        <p:cTn id="106" dur="1" fill="hold">
                                          <p:stCondLst>
                                            <p:cond delay="0"/>
                                          </p:stCondLst>
                                        </p:cTn>
                                        <p:tgtEl>
                                          <p:spTgt spid="7204"/>
                                        </p:tgtEl>
                                        <p:attrNameLst>
                                          <p:attrName>style.visibility</p:attrName>
                                        </p:attrNameLst>
                                      </p:cBhvr>
                                      <p:to>
                                        <p:strVal val="visible"/>
                                      </p:to>
                                    </p:set>
                                    <p:animEffect transition="in" filter="dissolve">
                                      <p:cBhvr>
                                        <p:cTn id="107" dur="500"/>
                                        <p:tgtEl>
                                          <p:spTgt spid="7204"/>
                                        </p:tgtEl>
                                      </p:cBhvr>
                                    </p:animEffect>
                                  </p:childTnLst>
                                  <p:subTnLst>
                                    <p:audio>
                                      <p:cMediaNode>
                                        <p:cTn display="0" masterRel="sameClick">
                                          <p:stCondLst>
                                            <p:cond evt="begin" delay="0">
                                              <p:tn val="105"/>
                                            </p:cond>
                                          </p:stCondLst>
                                          <p:endCondLst>
                                            <p:cond evt="onStopAudio" delay="0">
                                              <p:tgtEl>
                                                <p:sldTgt/>
                                              </p:tgtEl>
                                            </p:cond>
                                          </p:endCondLst>
                                        </p:cTn>
                                        <p:tgtEl>
                                          <p:sndTgt r:embed="rId4" name="camera.wav"/>
                                        </p:tgtEl>
                                      </p:cMediaNode>
                                    </p:audio>
                                  </p:subTnLst>
                                </p:cTn>
                              </p:par>
                            </p:childTnLst>
                          </p:cTn>
                        </p:par>
                        <p:par>
                          <p:cTn id="108" fill="hold" nodeType="afterGroup">
                            <p:stCondLst>
                              <p:cond delay="9000"/>
                            </p:stCondLst>
                            <p:childTnLst>
                              <p:par>
                                <p:cTn id="109" presetID="53" presetClass="exit" presetSubtype="0" fill="hold" grpId="1" nodeType="afterEffect">
                                  <p:stCondLst>
                                    <p:cond delay="0"/>
                                  </p:stCondLst>
                                  <p:childTnLst>
                                    <p:anim calcmode="lin" valueType="num">
                                      <p:cBhvr>
                                        <p:cTn id="110" dur="500"/>
                                        <p:tgtEl>
                                          <p:spTgt spid="7204"/>
                                        </p:tgtEl>
                                        <p:attrNameLst>
                                          <p:attrName>ppt_w</p:attrName>
                                        </p:attrNameLst>
                                      </p:cBhvr>
                                      <p:tavLst>
                                        <p:tav tm="0">
                                          <p:val>
                                            <p:strVal val="ppt_w"/>
                                          </p:val>
                                        </p:tav>
                                        <p:tav tm="100000">
                                          <p:val>
                                            <p:fltVal val="0"/>
                                          </p:val>
                                        </p:tav>
                                      </p:tavLst>
                                    </p:anim>
                                    <p:anim calcmode="lin" valueType="num">
                                      <p:cBhvr>
                                        <p:cTn id="111" dur="500"/>
                                        <p:tgtEl>
                                          <p:spTgt spid="7204"/>
                                        </p:tgtEl>
                                        <p:attrNameLst>
                                          <p:attrName>ppt_h</p:attrName>
                                        </p:attrNameLst>
                                      </p:cBhvr>
                                      <p:tavLst>
                                        <p:tav tm="0">
                                          <p:val>
                                            <p:strVal val="ppt_h"/>
                                          </p:val>
                                        </p:tav>
                                        <p:tav tm="100000">
                                          <p:val>
                                            <p:fltVal val="0"/>
                                          </p:val>
                                        </p:tav>
                                      </p:tavLst>
                                    </p:anim>
                                    <p:animEffect transition="out" filter="fade">
                                      <p:cBhvr>
                                        <p:cTn id="112" dur="500"/>
                                        <p:tgtEl>
                                          <p:spTgt spid="7204"/>
                                        </p:tgtEl>
                                      </p:cBhvr>
                                    </p:animEffect>
                                    <p:set>
                                      <p:cBhvr>
                                        <p:cTn id="113" dur="1" fill="hold">
                                          <p:stCondLst>
                                            <p:cond delay="499"/>
                                          </p:stCondLst>
                                        </p:cTn>
                                        <p:tgtEl>
                                          <p:spTgt spid="7204"/>
                                        </p:tgtEl>
                                        <p:attrNameLst>
                                          <p:attrName>style.visibility</p:attrName>
                                        </p:attrNameLst>
                                      </p:cBhvr>
                                      <p:to>
                                        <p:strVal val="hidden"/>
                                      </p:to>
                                    </p:set>
                                  </p:childTnLst>
                                </p:cTn>
                              </p:par>
                            </p:childTnLst>
                          </p:cTn>
                        </p:par>
                        <p:par>
                          <p:cTn id="114" fill="hold" nodeType="afterGroup">
                            <p:stCondLst>
                              <p:cond delay="9500"/>
                            </p:stCondLst>
                            <p:childTnLst>
                              <p:par>
                                <p:cTn id="115" presetID="9" presetClass="entr" presetSubtype="0" fill="hold" grpId="0" nodeType="afterEffect">
                                  <p:stCondLst>
                                    <p:cond delay="0"/>
                                  </p:stCondLst>
                                  <p:childTnLst>
                                    <p:set>
                                      <p:cBhvr>
                                        <p:cTn id="116" dur="1" fill="hold">
                                          <p:stCondLst>
                                            <p:cond delay="0"/>
                                          </p:stCondLst>
                                        </p:cTn>
                                        <p:tgtEl>
                                          <p:spTgt spid="7203"/>
                                        </p:tgtEl>
                                        <p:attrNameLst>
                                          <p:attrName>style.visibility</p:attrName>
                                        </p:attrNameLst>
                                      </p:cBhvr>
                                      <p:to>
                                        <p:strVal val="visible"/>
                                      </p:to>
                                    </p:set>
                                    <p:animEffect transition="in" filter="dissolve">
                                      <p:cBhvr>
                                        <p:cTn id="117" dur="500"/>
                                        <p:tgtEl>
                                          <p:spTgt spid="7203"/>
                                        </p:tgtEl>
                                      </p:cBhvr>
                                    </p:animEffect>
                                  </p:childTnLst>
                                  <p:subTnLst>
                                    <p:audio>
                                      <p:cMediaNode>
                                        <p:cTn display="0" masterRel="sameClick">
                                          <p:stCondLst>
                                            <p:cond evt="begin" delay="0">
                                              <p:tn val="115"/>
                                            </p:cond>
                                          </p:stCondLst>
                                          <p:endCondLst>
                                            <p:cond evt="onStopAudio" delay="0">
                                              <p:tgtEl>
                                                <p:sldTgt/>
                                              </p:tgtEl>
                                            </p:cond>
                                          </p:endCondLst>
                                        </p:cTn>
                                        <p:tgtEl>
                                          <p:sndTgt r:embed="rId4" name="camera.wav"/>
                                        </p:tgtEl>
                                      </p:cMediaNode>
                                    </p:audio>
                                  </p:subTnLst>
                                </p:cTn>
                              </p:par>
                            </p:childTnLst>
                          </p:cTn>
                        </p:par>
                        <p:par>
                          <p:cTn id="118" fill="hold" nodeType="afterGroup">
                            <p:stCondLst>
                              <p:cond delay="10000"/>
                            </p:stCondLst>
                            <p:childTnLst>
                              <p:par>
                                <p:cTn id="119" presetID="53" presetClass="exit" presetSubtype="0" fill="hold" grpId="1" nodeType="afterEffect">
                                  <p:stCondLst>
                                    <p:cond delay="0"/>
                                  </p:stCondLst>
                                  <p:childTnLst>
                                    <p:anim calcmode="lin" valueType="num">
                                      <p:cBhvr>
                                        <p:cTn id="120" dur="500"/>
                                        <p:tgtEl>
                                          <p:spTgt spid="7203"/>
                                        </p:tgtEl>
                                        <p:attrNameLst>
                                          <p:attrName>ppt_w</p:attrName>
                                        </p:attrNameLst>
                                      </p:cBhvr>
                                      <p:tavLst>
                                        <p:tav tm="0">
                                          <p:val>
                                            <p:strVal val="ppt_w"/>
                                          </p:val>
                                        </p:tav>
                                        <p:tav tm="100000">
                                          <p:val>
                                            <p:fltVal val="0"/>
                                          </p:val>
                                        </p:tav>
                                      </p:tavLst>
                                    </p:anim>
                                    <p:anim calcmode="lin" valueType="num">
                                      <p:cBhvr>
                                        <p:cTn id="121" dur="500"/>
                                        <p:tgtEl>
                                          <p:spTgt spid="7203"/>
                                        </p:tgtEl>
                                        <p:attrNameLst>
                                          <p:attrName>ppt_h</p:attrName>
                                        </p:attrNameLst>
                                      </p:cBhvr>
                                      <p:tavLst>
                                        <p:tav tm="0">
                                          <p:val>
                                            <p:strVal val="ppt_h"/>
                                          </p:val>
                                        </p:tav>
                                        <p:tav tm="100000">
                                          <p:val>
                                            <p:fltVal val="0"/>
                                          </p:val>
                                        </p:tav>
                                      </p:tavLst>
                                    </p:anim>
                                    <p:animEffect transition="out" filter="fade">
                                      <p:cBhvr>
                                        <p:cTn id="122" dur="500"/>
                                        <p:tgtEl>
                                          <p:spTgt spid="7203"/>
                                        </p:tgtEl>
                                      </p:cBhvr>
                                    </p:animEffect>
                                    <p:set>
                                      <p:cBhvr>
                                        <p:cTn id="123" dur="1" fill="hold">
                                          <p:stCondLst>
                                            <p:cond delay="499"/>
                                          </p:stCondLst>
                                        </p:cTn>
                                        <p:tgtEl>
                                          <p:spTgt spid="7203"/>
                                        </p:tgtEl>
                                        <p:attrNameLst>
                                          <p:attrName>style.visibility</p:attrName>
                                        </p:attrNameLst>
                                      </p:cBhvr>
                                      <p:to>
                                        <p:strVal val="hidden"/>
                                      </p:to>
                                    </p:set>
                                  </p:childTnLst>
                                </p:cTn>
                              </p:par>
                            </p:childTnLst>
                          </p:cTn>
                        </p:par>
                        <p:par>
                          <p:cTn id="124" fill="hold" nodeType="afterGroup">
                            <p:stCondLst>
                              <p:cond delay="10500"/>
                            </p:stCondLst>
                            <p:childTnLst>
                              <p:par>
                                <p:cTn id="125" presetID="9" presetClass="entr" presetSubtype="0" fill="hold" grpId="0" nodeType="afterEffect">
                                  <p:stCondLst>
                                    <p:cond delay="0"/>
                                  </p:stCondLst>
                                  <p:childTnLst>
                                    <p:set>
                                      <p:cBhvr>
                                        <p:cTn id="126" dur="1" fill="hold">
                                          <p:stCondLst>
                                            <p:cond delay="0"/>
                                          </p:stCondLst>
                                        </p:cTn>
                                        <p:tgtEl>
                                          <p:spTgt spid="7202"/>
                                        </p:tgtEl>
                                        <p:attrNameLst>
                                          <p:attrName>style.visibility</p:attrName>
                                        </p:attrNameLst>
                                      </p:cBhvr>
                                      <p:to>
                                        <p:strVal val="visible"/>
                                      </p:to>
                                    </p:set>
                                    <p:animEffect transition="in" filter="dissolve">
                                      <p:cBhvr>
                                        <p:cTn id="127" dur="500"/>
                                        <p:tgtEl>
                                          <p:spTgt spid="7202"/>
                                        </p:tgtEl>
                                      </p:cBhvr>
                                    </p:animEffect>
                                  </p:childTnLst>
                                  <p:subTnLst>
                                    <p:audio>
                                      <p:cMediaNode>
                                        <p:cTn display="0" masterRel="sameClick">
                                          <p:stCondLst>
                                            <p:cond evt="begin" delay="0">
                                              <p:tn val="125"/>
                                            </p:cond>
                                          </p:stCondLst>
                                          <p:endCondLst>
                                            <p:cond evt="onStopAudio" delay="0">
                                              <p:tgtEl>
                                                <p:sldTgt/>
                                              </p:tgtEl>
                                            </p:cond>
                                          </p:endCondLst>
                                        </p:cTn>
                                        <p:tgtEl>
                                          <p:sndTgt r:embed="rId4" name="camera.wav"/>
                                        </p:tgtEl>
                                      </p:cMediaNode>
                                    </p:audio>
                                  </p:subTnLst>
                                </p:cTn>
                              </p:par>
                            </p:childTnLst>
                          </p:cTn>
                        </p:par>
                        <p:par>
                          <p:cTn id="128" fill="hold" nodeType="afterGroup">
                            <p:stCondLst>
                              <p:cond delay="11000"/>
                            </p:stCondLst>
                            <p:childTnLst>
                              <p:par>
                                <p:cTn id="129" presetID="53" presetClass="exit" presetSubtype="0" fill="hold" grpId="1" nodeType="afterEffect">
                                  <p:stCondLst>
                                    <p:cond delay="0"/>
                                  </p:stCondLst>
                                  <p:childTnLst>
                                    <p:anim calcmode="lin" valueType="num">
                                      <p:cBhvr>
                                        <p:cTn id="130" dur="500"/>
                                        <p:tgtEl>
                                          <p:spTgt spid="7202"/>
                                        </p:tgtEl>
                                        <p:attrNameLst>
                                          <p:attrName>ppt_w</p:attrName>
                                        </p:attrNameLst>
                                      </p:cBhvr>
                                      <p:tavLst>
                                        <p:tav tm="0">
                                          <p:val>
                                            <p:strVal val="ppt_w"/>
                                          </p:val>
                                        </p:tav>
                                        <p:tav tm="100000">
                                          <p:val>
                                            <p:fltVal val="0"/>
                                          </p:val>
                                        </p:tav>
                                      </p:tavLst>
                                    </p:anim>
                                    <p:anim calcmode="lin" valueType="num">
                                      <p:cBhvr>
                                        <p:cTn id="131" dur="500"/>
                                        <p:tgtEl>
                                          <p:spTgt spid="7202"/>
                                        </p:tgtEl>
                                        <p:attrNameLst>
                                          <p:attrName>ppt_h</p:attrName>
                                        </p:attrNameLst>
                                      </p:cBhvr>
                                      <p:tavLst>
                                        <p:tav tm="0">
                                          <p:val>
                                            <p:strVal val="ppt_h"/>
                                          </p:val>
                                        </p:tav>
                                        <p:tav tm="100000">
                                          <p:val>
                                            <p:fltVal val="0"/>
                                          </p:val>
                                        </p:tav>
                                      </p:tavLst>
                                    </p:anim>
                                    <p:animEffect transition="out" filter="fade">
                                      <p:cBhvr>
                                        <p:cTn id="132" dur="500"/>
                                        <p:tgtEl>
                                          <p:spTgt spid="7202"/>
                                        </p:tgtEl>
                                      </p:cBhvr>
                                    </p:animEffect>
                                    <p:set>
                                      <p:cBhvr>
                                        <p:cTn id="133" dur="1" fill="hold">
                                          <p:stCondLst>
                                            <p:cond delay="499"/>
                                          </p:stCondLst>
                                        </p:cTn>
                                        <p:tgtEl>
                                          <p:spTgt spid="7202"/>
                                        </p:tgtEl>
                                        <p:attrNameLst>
                                          <p:attrName>style.visibility</p:attrName>
                                        </p:attrNameLst>
                                      </p:cBhvr>
                                      <p:to>
                                        <p:strVal val="hidden"/>
                                      </p:to>
                                    </p:set>
                                  </p:childTnLst>
                                </p:cTn>
                              </p:par>
                              <p:par>
                                <p:cTn id="134" presetID="53" presetClass="entr" presetSubtype="0" fill="hold" nodeType="withEffect">
                                  <p:stCondLst>
                                    <p:cond delay="0"/>
                                  </p:stCondLst>
                                  <p:childTnLst>
                                    <p:set>
                                      <p:cBhvr>
                                        <p:cTn id="135" dur="1" fill="hold">
                                          <p:stCondLst>
                                            <p:cond delay="0"/>
                                          </p:stCondLst>
                                        </p:cTn>
                                        <p:tgtEl>
                                          <p:spTgt spid="21"/>
                                        </p:tgtEl>
                                        <p:attrNameLst>
                                          <p:attrName>style.visibility</p:attrName>
                                        </p:attrNameLst>
                                      </p:cBhvr>
                                      <p:to>
                                        <p:strVal val="visible"/>
                                      </p:to>
                                    </p:set>
                                    <p:anim calcmode="lin" valueType="num">
                                      <p:cBhvr>
                                        <p:cTn id="136" dur="500" fill="hold"/>
                                        <p:tgtEl>
                                          <p:spTgt spid="21"/>
                                        </p:tgtEl>
                                        <p:attrNameLst>
                                          <p:attrName>ppt_w</p:attrName>
                                        </p:attrNameLst>
                                      </p:cBhvr>
                                      <p:tavLst>
                                        <p:tav tm="0">
                                          <p:val>
                                            <p:fltVal val="0"/>
                                          </p:val>
                                        </p:tav>
                                        <p:tav tm="100000">
                                          <p:val>
                                            <p:strVal val="#ppt_w"/>
                                          </p:val>
                                        </p:tav>
                                      </p:tavLst>
                                    </p:anim>
                                    <p:anim calcmode="lin" valueType="num">
                                      <p:cBhvr>
                                        <p:cTn id="137" dur="500" fill="hold"/>
                                        <p:tgtEl>
                                          <p:spTgt spid="21"/>
                                        </p:tgtEl>
                                        <p:attrNameLst>
                                          <p:attrName>ppt_h</p:attrName>
                                        </p:attrNameLst>
                                      </p:cBhvr>
                                      <p:tavLst>
                                        <p:tav tm="0">
                                          <p:val>
                                            <p:fltVal val="0"/>
                                          </p:val>
                                        </p:tav>
                                        <p:tav tm="100000">
                                          <p:val>
                                            <p:strVal val="#ppt_h"/>
                                          </p:val>
                                        </p:tav>
                                      </p:tavLst>
                                    </p:anim>
                                    <p:animEffect transition="in" filter="fade">
                                      <p:cBhvr>
                                        <p:cTn id="138" dur="500"/>
                                        <p:tgtEl>
                                          <p:spTgt spid="21"/>
                                        </p:tgtEl>
                                      </p:cBhvr>
                                    </p:animEffect>
                                  </p:childTnLst>
                                  <p:subTnLst>
                                    <p:audio>
                                      <p:cMediaNode>
                                        <p:cTn display="0" masterRel="sameClick">
                                          <p:stCondLst>
                                            <p:cond evt="begin" delay="0">
                                              <p:tn val="134"/>
                                            </p:cond>
                                          </p:stCondLst>
                                          <p:endCondLst>
                                            <p:cond evt="onStopAudio" delay="0">
                                              <p:tgtEl>
                                                <p:sldTgt/>
                                              </p:tgtEl>
                                            </p:cond>
                                          </p:endCondLst>
                                        </p:cTn>
                                        <p:tgtEl>
                                          <p:sndTgt r:embed="rId5" name="chimes.wav"/>
                                        </p:tgtEl>
                                      </p:cMediaNode>
                                    </p:audio>
                                  </p:subTnLst>
                                </p:cTn>
                              </p:par>
                            </p:childTnLst>
                          </p:cTn>
                        </p:par>
                      </p:childTnLst>
                    </p:cTn>
                  </p:par>
                  <p:par>
                    <p:cTn id="139" fill="hold" nodeType="clickPar">
                      <p:stCondLst>
                        <p:cond delay="indefinite"/>
                      </p:stCondLst>
                      <p:childTnLst>
                        <p:par>
                          <p:cTn id="140" fill="hold" nodeType="withGroup">
                            <p:stCondLst>
                              <p:cond delay="0"/>
                            </p:stCondLst>
                            <p:childTnLst>
                              <p:par>
                                <p:cTn id="141" presetID="2" presetClass="exit" presetSubtype="2" fill="hold" nodeType="clickEffect">
                                  <p:stCondLst>
                                    <p:cond delay="0"/>
                                  </p:stCondLst>
                                  <p:childTnLst>
                                    <p:anim calcmode="lin" valueType="num">
                                      <p:cBhvr additive="base">
                                        <p:cTn id="142" dur="500"/>
                                        <p:tgtEl>
                                          <p:spTgt spid="21"/>
                                        </p:tgtEl>
                                        <p:attrNameLst>
                                          <p:attrName>ppt_x</p:attrName>
                                        </p:attrNameLst>
                                      </p:cBhvr>
                                      <p:tavLst>
                                        <p:tav tm="0">
                                          <p:val>
                                            <p:strVal val="ppt_x"/>
                                          </p:val>
                                        </p:tav>
                                        <p:tav tm="100000">
                                          <p:val>
                                            <p:strVal val="1+ppt_w/2"/>
                                          </p:val>
                                        </p:tav>
                                      </p:tavLst>
                                    </p:anim>
                                    <p:anim calcmode="lin" valueType="num">
                                      <p:cBhvr additive="base">
                                        <p:cTn id="143" dur="500"/>
                                        <p:tgtEl>
                                          <p:spTgt spid="21"/>
                                        </p:tgtEl>
                                        <p:attrNameLst>
                                          <p:attrName>ppt_y</p:attrName>
                                        </p:attrNameLst>
                                      </p:cBhvr>
                                      <p:tavLst>
                                        <p:tav tm="0">
                                          <p:val>
                                            <p:strVal val="ppt_y"/>
                                          </p:val>
                                        </p:tav>
                                        <p:tav tm="100000">
                                          <p:val>
                                            <p:strVal val="ppt_y"/>
                                          </p:val>
                                        </p:tav>
                                      </p:tavLst>
                                    </p:anim>
                                    <p:set>
                                      <p:cBhvr>
                                        <p:cTn id="144" dur="1" fill="hold">
                                          <p:stCondLst>
                                            <p:cond delay="499"/>
                                          </p:stCondLst>
                                        </p:cTn>
                                        <p:tgtEl>
                                          <p:spTgt spid="21"/>
                                        </p:tgtEl>
                                        <p:attrNameLst>
                                          <p:attrName>style.visibility</p:attrName>
                                        </p:attrNameLst>
                                      </p:cBhvr>
                                      <p:to>
                                        <p:strVal val="hidden"/>
                                      </p:to>
                                    </p:set>
                                  </p:childTnLst>
                                </p:cTn>
                              </p:par>
                            </p:childTnLst>
                          </p:cTn>
                        </p:par>
                      </p:childTnLst>
                    </p:cTn>
                  </p:par>
                  <p:par>
                    <p:cTn id="145" fill="hold" nodeType="clickPar">
                      <p:stCondLst>
                        <p:cond delay="indefinite"/>
                      </p:stCondLst>
                      <p:childTnLst>
                        <p:par>
                          <p:cTn id="146" fill="hold" nodeType="withGroup">
                            <p:stCondLst>
                              <p:cond delay="0"/>
                            </p:stCondLst>
                            <p:childTnLst>
                              <p:par>
                                <p:cTn id="147" presetID="23" presetClass="emph" presetSubtype="0" fill="hold" grpId="0" nodeType="clickEffect">
                                  <p:stCondLst>
                                    <p:cond delay="0"/>
                                  </p:stCondLst>
                                  <p:iterate type="lt">
                                    <p:tmPct val="0"/>
                                  </p:iterate>
                                  <p:childTnLst>
                                    <p:animClr clrSpc="hsl" dir="cw">
                                      <p:cBhvr override="childStyle">
                                        <p:cTn id="148" dur="500" fill="hold"/>
                                        <p:tgtEl>
                                          <p:spTgt spid="9"/>
                                        </p:tgtEl>
                                        <p:attrNameLst>
                                          <p:attrName>style.color</p:attrName>
                                        </p:attrNameLst>
                                      </p:cBhvr>
                                      <p:by>
                                        <p:hsl h="10842353" s="0" l="0"/>
                                      </p:by>
                                    </p:animClr>
                                    <p:animClr clrSpc="hsl" dir="cw">
                                      <p:cBhvr>
                                        <p:cTn id="149" dur="500" fill="hold"/>
                                        <p:tgtEl>
                                          <p:spTgt spid="9"/>
                                        </p:tgtEl>
                                        <p:attrNameLst>
                                          <p:attrName>fillcolor</p:attrName>
                                        </p:attrNameLst>
                                      </p:cBhvr>
                                      <p:by>
                                        <p:hsl h="10842353" s="0" l="0"/>
                                      </p:by>
                                    </p:animClr>
                                    <p:animClr clrSpc="hsl" dir="cw">
                                      <p:cBhvr>
                                        <p:cTn id="150" dur="500" fill="hold"/>
                                        <p:tgtEl>
                                          <p:spTgt spid="9"/>
                                        </p:tgtEl>
                                        <p:attrNameLst>
                                          <p:attrName>stroke.color</p:attrName>
                                        </p:attrNameLst>
                                      </p:cBhvr>
                                      <p:by>
                                        <p:hsl h="10842353" s="0" l="0"/>
                                      </p:by>
                                    </p:animClr>
                                    <p:set>
                                      <p:cBhvr>
                                        <p:cTn id="151" dur="500" fill="hold"/>
                                        <p:tgtEl>
                                          <p:spTgt spid="9"/>
                                        </p:tgtEl>
                                        <p:attrNameLst>
                                          <p:attrName>fill.type</p:attrName>
                                        </p:attrNameLst>
                                      </p:cBhvr>
                                      <p:to>
                                        <p:strVal val="solid"/>
                                      </p:to>
                                    </p:set>
                                  </p:childTnLst>
                                  <p:subTnLst>
                                    <p:audio>
                                      <p:cMediaNode>
                                        <p:cTn display="0" masterRel="sameClick">
                                          <p:stCondLst>
                                            <p:cond evt="begin" delay="0">
                                              <p:tn val="147"/>
                                            </p:cond>
                                          </p:stCondLst>
                                          <p:endCondLst>
                                            <p:cond evt="onStopAudio" delay="0">
                                              <p:tgtEl>
                                                <p:sldTgt/>
                                              </p:tgtEl>
                                            </p:cond>
                                          </p:endCondLst>
                                        </p:cTn>
                                        <p:tgtEl>
                                          <p:sndTgt r:embed="rId6" name="FELIZ2.WAV"/>
                                        </p:tgtEl>
                                      </p:cMediaNode>
                                    </p:audio>
                                  </p:subTnLst>
                                </p:cTn>
                              </p:par>
                              <p:par>
                                <p:cTn id="152" presetID="34" presetClass="emph" presetSubtype="0" fill="hold" grpId="1" nodeType="withEffect">
                                  <p:stCondLst>
                                    <p:cond delay="0"/>
                                  </p:stCondLst>
                                  <p:iterate type="lt">
                                    <p:tmPct val="10000"/>
                                  </p:iterate>
                                  <p:childTnLst>
                                    <p:animMotion origin="layout" path="M 0.0 0.0 L 0.0 -0.07213" pathEditMode="relative" ptsTypes="">
                                      <p:cBhvr>
                                        <p:cTn id="153" dur="250" accel="50000" decel="50000" autoRev="1" fill="hold">
                                          <p:stCondLst>
                                            <p:cond delay="0"/>
                                          </p:stCondLst>
                                        </p:cTn>
                                        <p:tgtEl>
                                          <p:spTgt spid="9"/>
                                        </p:tgtEl>
                                        <p:attrNameLst>
                                          <p:attrName>ppt_x</p:attrName>
                                          <p:attrName>ppt_y</p:attrName>
                                        </p:attrNameLst>
                                      </p:cBhvr>
                                    </p:animMotion>
                                    <p:animRot by="1500000">
                                      <p:cBhvr>
                                        <p:cTn id="154" dur="125" fill="hold">
                                          <p:stCondLst>
                                            <p:cond delay="0"/>
                                          </p:stCondLst>
                                        </p:cTn>
                                        <p:tgtEl>
                                          <p:spTgt spid="9"/>
                                        </p:tgtEl>
                                        <p:attrNameLst>
                                          <p:attrName>r</p:attrName>
                                        </p:attrNameLst>
                                      </p:cBhvr>
                                    </p:animRot>
                                    <p:animRot by="-1500000">
                                      <p:cBhvr>
                                        <p:cTn id="155" dur="125" fill="hold">
                                          <p:stCondLst>
                                            <p:cond delay="125"/>
                                          </p:stCondLst>
                                        </p:cTn>
                                        <p:tgtEl>
                                          <p:spTgt spid="9"/>
                                        </p:tgtEl>
                                        <p:attrNameLst>
                                          <p:attrName>r</p:attrName>
                                        </p:attrNameLst>
                                      </p:cBhvr>
                                    </p:animRot>
                                    <p:animRot by="-1500000">
                                      <p:cBhvr>
                                        <p:cTn id="156" dur="125" fill="hold">
                                          <p:stCondLst>
                                            <p:cond delay="250"/>
                                          </p:stCondLst>
                                        </p:cTn>
                                        <p:tgtEl>
                                          <p:spTgt spid="9"/>
                                        </p:tgtEl>
                                        <p:attrNameLst>
                                          <p:attrName>r</p:attrName>
                                        </p:attrNameLst>
                                      </p:cBhvr>
                                    </p:animRot>
                                    <p:animRot by="1500000">
                                      <p:cBhvr>
                                        <p:cTn id="157" dur="125" fill="hold">
                                          <p:stCondLst>
                                            <p:cond delay="375"/>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043" grpId="0" animBg="1"/>
      <p:bldP spid="1044" grpId="0" animBg="1"/>
      <p:bldP spid="7" grpId="0" animBg="1"/>
      <p:bldP spid="8" grpId="0" animBg="1"/>
      <p:bldP spid="9" grpId="0" animBg="1"/>
      <p:bldP spid="9" grpId="1" animBg="1"/>
      <p:bldP spid="13" grpId="0" animBg="1"/>
      <p:bldP spid="15" grpId="0" animBg="1"/>
      <p:bldP spid="19" grpId="0" animBg="1"/>
      <p:bldP spid="20" grpId="0" animBg="1"/>
      <p:bldP spid="7195" grpId="0" animBg="1"/>
      <p:bldP spid="7195" grpId="1" animBg="1"/>
      <p:bldP spid="7202" grpId="0" animBg="1"/>
      <p:bldP spid="7202" grpId="1" animBg="1"/>
      <p:bldP spid="7203" grpId="0" animBg="1"/>
      <p:bldP spid="7203" grpId="1" animBg="1"/>
      <p:bldP spid="7204" grpId="0" animBg="1"/>
      <p:bldP spid="7204" grpId="1" animBg="1"/>
      <p:bldP spid="7205" grpId="0" animBg="1"/>
      <p:bldP spid="7205" grpId="1" animBg="1"/>
      <p:bldP spid="7206" grpId="0" animBg="1"/>
      <p:bldP spid="7206" grpId="1" animBg="1"/>
      <p:bldP spid="7207" grpId="0" animBg="1"/>
      <p:bldP spid="7207"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AutoShape 51"/>
          <p:cNvSpPr>
            <a:spLocks noChangeArrowheads="1"/>
          </p:cNvSpPr>
          <p:nvPr/>
        </p:nvSpPr>
        <p:spPr bwMode="auto">
          <a:xfrm>
            <a:off x="1257300" y="838200"/>
            <a:ext cx="7429500" cy="1511300"/>
          </a:xfrm>
          <a:prstGeom prst="roundRect">
            <a:avLst>
              <a:gd name="adj" fmla="val 16667"/>
            </a:avLst>
          </a:prstGeom>
          <a:solidFill>
            <a:srgbClr val="FF6600"/>
          </a:solidFill>
          <a:ln w="9525">
            <a:solidFill>
              <a:srgbClr val="FF6600"/>
            </a:solidFill>
            <a:round/>
            <a:headEnd/>
            <a:tailEnd/>
          </a:ln>
        </p:spPr>
        <p:txBody>
          <a:bodyPr wrap="none" anchor="ctr"/>
          <a:lstStyle/>
          <a:p>
            <a:pPr algn="ctr" eaLnBrk="1" hangingPunct="1"/>
            <a:endParaRPr lang="en-US" sz="3200" b="1">
              <a:solidFill>
                <a:srgbClr val="000000"/>
              </a:solidFill>
              <a:latin typeface="Times New Roman" pitchFamily="18" charset="0"/>
            </a:endParaRPr>
          </a:p>
        </p:txBody>
      </p:sp>
      <p:grpSp>
        <p:nvGrpSpPr>
          <p:cNvPr id="48131" name="Group 51"/>
          <p:cNvGrpSpPr>
            <a:grpSpLocks/>
          </p:cNvGrpSpPr>
          <p:nvPr/>
        </p:nvGrpSpPr>
        <p:grpSpPr bwMode="auto">
          <a:xfrm>
            <a:off x="1588" y="-119063"/>
            <a:ext cx="320675" cy="7239001"/>
            <a:chOff x="202295" y="-322943"/>
            <a:chExt cx="319314" cy="7180943"/>
          </a:xfrm>
        </p:grpSpPr>
        <p:sp>
          <p:nvSpPr>
            <p:cNvPr id="10" name="Rectangle 9"/>
            <p:cNvSpPr/>
            <p:nvPr/>
          </p:nvSpPr>
          <p:spPr bwMode="auto">
            <a:xfrm>
              <a:off x="202295" y="-322943"/>
              <a:ext cx="319314" cy="7166770"/>
            </a:xfrm>
            <a:prstGeom prst="rect">
              <a:avLst/>
            </a:prstGeom>
            <a:solidFill>
              <a:schemeClr val="tx2">
                <a:lumMod val="95000"/>
                <a:lumOff val="5000"/>
              </a:schemeClr>
            </a:solidFill>
            <a:ln w="9525" cap="flat" cmpd="sng" algn="ctr">
              <a:solidFill>
                <a:schemeClr val="tx1"/>
              </a:solidFill>
              <a:prstDash val="solid"/>
              <a:round/>
              <a:headEnd type="none" w="med" len="med"/>
              <a:tailEnd type="none" w="med" len="med"/>
            </a:ln>
            <a:effectLst/>
          </p:spPr>
          <p:txBody>
            <a:bodyPr/>
            <a:lstStyle/>
            <a:p>
              <a:endParaRPr lang="en-US" sz="2000">
                <a:solidFill>
                  <a:srgbClr val="000000"/>
                </a:solidFill>
                <a:latin typeface=".VnTime" pitchFamily="34" charset="0"/>
              </a:endParaRPr>
            </a:p>
          </p:txBody>
        </p:sp>
        <p:sp>
          <p:nvSpPr>
            <p:cNvPr id="6149" name="Rectangle 10"/>
            <p:cNvSpPr>
              <a:spLocks noChangeArrowheads="1"/>
            </p:cNvSpPr>
            <p:nvPr/>
          </p:nvSpPr>
          <p:spPr bwMode="auto">
            <a:xfrm>
              <a:off x="238652" y="-322943"/>
              <a:ext cx="229211" cy="7166770"/>
            </a:xfrm>
            <a:prstGeom prst="rect">
              <a:avLst/>
            </a:prstGeom>
            <a:solidFill>
              <a:srgbClr val="0066FF"/>
            </a:solidFill>
            <a:ln w="9525" algn="ctr">
              <a:solidFill>
                <a:schemeClr val="tx1"/>
              </a:solidFill>
              <a:round/>
              <a:headEnd/>
              <a:tailEnd/>
            </a:ln>
          </p:spPr>
          <p:txBody>
            <a:bodyPr/>
            <a:lstStyle/>
            <a:p>
              <a:endParaRPr lang="en-US" sz="2000">
                <a:solidFill>
                  <a:srgbClr val="000000"/>
                </a:solidFill>
                <a:latin typeface=".VnTime" pitchFamily="34" charset="0"/>
              </a:endParaRPr>
            </a:p>
          </p:txBody>
        </p:sp>
        <p:sp>
          <p:nvSpPr>
            <p:cNvPr id="14" name="Rectangle 13"/>
            <p:cNvSpPr/>
            <p:nvPr/>
          </p:nvSpPr>
          <p:spPr bwMode="auto">
            <a:xfrm>
              <a:off x="324013" y="-308770"/>
              <a:ext cx="75877" cy="7166770"/>
            </a:xfrm>
            <a:prstGeom prst="rect">
              <a:avLst/>
            </a:prstGeom>
            <a:solidFill>
              <a:srgbClr val="A3C8FF"/>
            </a:solidFill>
            <a:ln w="9525" cap="flat" cmpd="sng" algn="ctr">
              <a:noFill/>
              <a:prstDash val="solid"/>
              <a:round/>
              <a:headEnd type="none" w="med" len="med"/>
              <a:tailEnd type="none" w="med" len="med"/>
            </a:ln>
            <a:effectLst/>
          </p:spPr>
          <p:txBody>
            <a:bodyPr/>
            <a:lstStyle/>
            <a:p>
              <a:endParaRPr lang="en-US" sz="2000">
                <a:solidFill>
                  <a:srgbClr val="000000"/>
                </a:solidFill>
                <a:latin typeface=".VnTime" pitchFamily="34" charset="0"/>
              </a:endParaRPr>
            </a:p>
          </p:txBody>
        </p:sp>
      </p:grpSp>
      <p:sp>
        <p:nvSpPr>
          <p:cNvPr id="3" name="AutoShape 51"/>
          <p:cNvSpPr>
            <a:spLocks noChangeArrowheads="1"/>
          </p:cNvSpPr>
          <p:nvPr/>
        </p:nvSpPr>
        <p:spPr bwMode="auto">
          <a:xfrm>
            <a:off x="1552575" y="2679700"/>
            <a:ext cx="5597525" cy="762000"/>
          </a:xfrm>
          <a:prstGeom prst="roundRect">
            <a:avLst>
              <a:gd name="adj" fmla="val 16667"/>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altLang="en-US" sz="2800" b="1">
                <a:solidFill>
                  <a:srgbClr val="FFFFFF"/>
                </a:solidFill>
                <a:latin typeface="Times New Roman" pitchFamily="18" charset="0"/>
                <a:cs typeface="Times New Roman" pitchFamily="18" charset="0"/>
              </a:rPr>
              <a:t>Tinh thần yêu nước</a:t>
            </a:r>
            <a:endParaRPr lang="en-US" altLang="en-US" sz="2800">
              <a:solidFill>
                <a:srgbClr val="FFFFFF"/>
              </a:solidFill>
              <a:latin typeface="Times New Roman" pitchFamily="18" charset="0"/>
              <a:cs typeface="Times New Roman" pitchFamily="18" charset="0"/>
            </a:endParaRPr>
          </a:p>
        </p:txBody>
      </p:sp>
      <p:pic>
        <p:nvPicPr>
          <p:cNvPr id="39" name="Picture 37" descr="Blue_chapterlist"/>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575" y="2938463"/>
            <a:ext cx="593725" cy="35083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39" descr="Classicmode"/>
          <p:cNvPicPr>
            <a:picLocks noChangeAspect="1" noChangeArrowheads="1"/>
          </p:cNvPicPr>
          <p:nvPr/>
        </p:nvPicPr>
        <p:blipFill>
          <a:blip r:embed="rId7" cstate="print">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352425" y="2716213"/>
            <a:ext cx="1500188" cy="80168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3" name="Oval 59">
            <a:hlinkHover r:id="" action="ppaction://noaction" highlightClick="1">
              <a:snd r:embed="rId8" name="cached_combo42.wav"/>
            </a:hlinkHover>
          </p:cNvPr>
          <p:cNvSpPr>
            <a:spLocks noChangeArrowheads="1"/>
          </p:cNvSpPr>
          <p:nvPr/>
        </p:nvSpPr>
        <p:spPr bwMode="auto">
          <a:xfrm>
            <a:off x="428625" y="2789238"/>
            <a:ext cx="817563" cy="612775"/>
          </a:xfrm>
          <a:prstGeom prst="ellipse">
            <a:avLst/>
          </a:prstGeom>
          <a:gradFill rotWithShape="1">
            <a:gsLst>
              <a:gs pos="0">
                <a:srgbClr val="FF00FF">
                  <a:alpha val="53998"/>
                </a:srgbClr>
              </a:gs>
              <a:gs pos="100000">
                <a:srgbClr val="760076">
                  <a:alpha val="59000"/>
                </a:srgbClr>
              </a:gs>
            </a:gsLst>
            <a:lin ang="5400000" scaled="1"/>
          </a:gradFill>
          <a:ln>
            <a:noFill/>
          </a:ln>
          <a:extLst/>
        </p:spPr>
        <p:txBody>
          <a:bodyPr wrap="none" anchor="ctr"/>
          <a:lstStyle/>
          <a:p>
            <a:endParaRPr lang="en-US" sz="2000">
              <a:solidFill>
                <a:srgbClr val="000000"/>
              </a:solidFill>
              <a:latin typeface=".VnTime" pitchFamily="34" charset="0"/>
            </a:endParaRPr>
          </a:p>
        </p:txBody>
      </p:sp>
      <p:sp>
        <p:nvSpPr>
          <p:cNvPr id="1044" name="WordArt 226"/>
          <p:cNvSpPr>
            <a:spLocks noChangeArrowheads="1" noChangeShapeType="1" noTextEdit="1"/>
          </p:cNvSpPr>
          <p:nvPr/>
        </p:nvSpPr>
        <p:spPr bwMode="auto">
          <a:xfrm>
            <a:off x="635000" y="2901950"/>
            <a:ext cx="460375" cy="387350"/>
          </a:xfrm>
          <a:prstGeom prst="rect">
            <a:avLst/>
          </a:prstGeom>
        </p:spPr>
        <p:txBody>
          <a:bodyPr wrap="none" fromWordArt="1">
            <a:prstTxWarp prst="textInflate">
              <a:avLst>
                <a:gd name="adj" fmla="val 13634"/>
              </a:avLst>
            </a:prstTxWarp>
          </a:bodyPr>
          <a:lstStyle/>
          <a:p>
            <a:pPr algn="ctr"/>
            <a:r>
              <a:rPr lang="en-US" sz="3600" kern="10">
                <a:ln w="9525">
                  <a:solidFill>
                    <a:srgbClr val="FFFF00"/>
                  </a:solidFill>
                  <a:round/>
                  <a:headEnd/>
                  <a:tailEnd/>
                </a:ln>
                <a:solidFill>
                  <a:srgbClr val="FFFF00"/>
                </a:solidFill>
                <a:latin typeface=".VnTimeH"/>
              </a:rPr>
              <a:t>A</a:t>
            </a:r>
          </a:p>
        </p:txBody>
      </p:sp>
      <p:sp>
        <p:nvSpPr>
          <p:cNvPr id="4" name="AutoShape 51"/>
          <p:cNvSpPr>
            <a:spLocks noChangeArrowheads="1"/>
          </p:cNvSpPr>
          <p:nvPr/>
        </p:nvSpPr>
        <p:spPr bwMode="auto">
          <a:xfrm>
            <a:off x="1533525" y="3670300"/>
            <a:ext cx="5613400" cy="762000"/>
          </a:xfrm>
          <a:prstGeom prst="roundRect">
            <a:avLst>
              <a:gd name="adj" fmla="val 16667"/>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altLang="en-US" sz="2800" b="1">
                <a:solidFill>
                  <a:srgbClr val="FFFFFF"/>
                </a:solidFill>
                <a:latin typeface="Times New Roman" pitchFamily="18" charset="0"/>
                <a:cs typeface="Times New Roman" pitchFamily="18" charset="0"/>
              </a:rPr>
              <a:t>Tinh thần nhân đạo</a:t>
            </a:r>
          </a:p>
        </p:txBody>
      </p:sp>
      <p:pic>
        <p:nvPicPr>
          <p:cNvPr id="5" name="Picture 37" descr="Blue_chapterlist"/>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625" y="3929063"/>
            <a:ext cx="593725" cy="35083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9" descr="Classicmode"/>
          <p:cNvPicPr>
            <a:picLocks noChangeAspect="1" noChangeArrowheads="1"/>
          </p:cNvPicPr>
          <p:nvPr/>
        </p:nvPicPr>
        <p:blipFill>
          <a:blip r:embed="rId7" cstate="print">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333375" y="3706813"/>
            <a:ext cx="1500188" cy="80168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59">
            <a:hlinkHover r:id="" action="ppaction://noaction" highlightClick="1">
              <a:snd r:embed="rId8" name="cached_combo42.wav"/>
            </a:hlinkHover>
          </p:cNvPr>
          <p:cNvSpPr>
            <a:spLocks noChangeArrowheads="1"/>
          </p:cNvSpPr>
          <p:nvPr/>
        </p:nvSpPr>
        <p:spPr bwMode="auto">
          <a:xfrm>
            <a:off x="409575" y="3779838"/>
            <a:ext cx="817563" cy="612775"/>
          </a:xfrm>
          <a:prstGeom prst="ellipse">
            <a:avLst/>
          </a:prstGeom>
          <a:gradFill rotWithShape="1">
            <a:gsLst>
              <a:gs pos="0">
                <a:srgbClr val="FF00FF">
                  <a:alpha val="53998"/>
                </a:srgbClr>
              </a:gs>
              <a:gs pos="100000">
                <a:srgbClr val="760076">
                  <a:alpha val="59000"/>
                </a:srgbClr>
              </a:gs>
            </a:gsLst>
            <a:lin ang="5400000" scaled="1"/>
          </a:gradFill>
          <a:ln>
            <a:noFill/>
          </a:ln>
          <a:extLst/>
        </p:spPr>
        <p:txBody>
          <a:bodyPr wrap="none" anchor="ctr"/>
          <a:lstStyle/>
          <a:p>
            <a:endParaRPr lang="en-US" sz="2000">
              <a:solidFill>
                <a:srgbClr val="000000"/>
              </a:solidFill>
              <a:latin typeface=".VnTime" pitchFamily="34" charset="0"/>
            </a:endParaRPr>
          </a:p>
        </p:txBody>
      </p:sp>
      <p:sp>
        <p:nvSpPr>
          <p:cNvPr id="8" name="WordArt 226"/>
          <p:cNvSpPr>
            <a:spLocks noChangeArrowheads="1" noChangeShapeType="1" noTextEdit="1"/>
          </p:cNvSpPr>
          <p:nvPr/>
        </p:nvSpPr>
        <p:spPr bwMode="auto">
          <a:xfrm>
            <a:off x="615950" y="3892550"/>
            <a:ext cx="460375" cy="387350"/>
          </a:xfrm>
          <a:prstGeom prst="rect">
            <a:avLst/>
          </a:prstGeom>
        </p:spPr>
        <p:txBody>
          <a:bodyPr wrap="none" fromWordArt="1">
            <a:prstTxWarp prst="textInflate">
              <a:avLst>
                <a:gd name="adj" fmla="val 13634"/>
              </a:avLst>
            </a:prstTxWarp>
          </a:bodyPr>
          <a:lstStyle/>
          <a:p>
            <a:pPr algn="ctr"/>
            <a:r>
              <a:rPr lang="en-US" sz="3600" kern="10">
                <a:ln w="9525">
                  <a:solidFill>
                    <a:srgbClr val="FFFF00"/>
                  </a:solidFill>
                  <a:round/>
                  <a:headEnd/>
                  <a:tailEnd/>
                </a:ln>
                <a:solidFill>
                  <a:srgbClr val="FFFF00"/>
                </a:solidFill>
                <a:latin typeface=".VnTimeH"/>
              </a:rPr>
              <a:t>B</a:t>
            </a:r>
          </a:p>
        </p:txBody>
      </p:sp>
      <p:sp>
        <p:nvSpPr>
          <p:cNvPr id="9" name="AutoShape 51"/>
          <p:cNvSpPr>
            <a:spLocks noChangeArrowheads="1"/>
          </p:cNvSpPr>
          <p:nvPr/>
        </p:nvSpPr>
        <p:spPr bwMode="auto">
          <a:xfrm>
            <a:off x="1549400" y="4648200"/>
            <a:ext cx="5613400" cy="762000"/>
          </a:xfrm>
          <a:prstGeom prst="roundRect">
            <a:avLst>
              <a:gd name="adj" fmla="val 16667"/>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altLang="en-US" sz="2800" b="1">
                <a:solidFill>
                  <a:srgbClr val="FFFFFF"/>
                </a:solidFill>
                <a:latin typeface="Times New Roman" pitchFamily="18" charset="0"/>
                <a:cs typeface="Times New Roman" pitchFamily="18" charset="0"/>
              </a:rPr>
              <a:t>Nội dung hiện thực</a:t>
            </a:r>
            <a:endParaRPr lang="en-US" altLang="en-US" sz="2800">
              <a:solidFill>
                <a:srgbClr val="FFFFFF"/>
              </a:solidFill>
              <a:latin typeface="Times New Roman" pitchFamily="18" charset="0"/>
              <a:cs typeface="Times New Roman" pitchFamily="18" charset="0"/>
            </a:endParaRPr>
          </a:p>
        </p:txBody>
      </p:sp>
      <p:pic>
        <p:nvPicPr>
          <p:cNvPr id="11" name="Picture 37" descr="Blue_chapterlist"/>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625" y="4919663"/>
            <a:ext cx="593725" cy="35083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9" descr="Classicmode"/>
          <p:cNvPicPr>
            <a:picLocks noChangeAspect="1" noChangeArrowheads="1"/>
          </p:cNvPicPr>
          <p:nvPr/>
        </p:nvPicPr>
        <p:blipFill>
          <a:blip r:embed="rId7" cstate="print">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333375" y="4697413"/>
            <a:ext cx="1500188" cy="80168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Oval 59">
            <a:hlinkHover r:id="" action="ppaction://noaction" highlightClick="1">
              <a:snd r:embed="rId8" name="cached_combo42.wav"/>
            </a:hlinkHover>
          </p:cNvPr>
          <p:cNvSpPr>
            <a:spLocks noChangeArrowheads="1"/>
          </p:cNvSpPr>
          <p:nvPr/>
        </p:nvSpPr>
        <p:spPr bwMode="auto">
          <a:xfrm>
            <a:off x="409575" y="4770438"/>
            <a:ext cx="817563" cy="612775"/>
          </a:xfrm>
          <a:prstGeom prst="ellipse">
            <a:avLst/>
          </a:prstGeom>
          <a:gradFill rotWithShape="1">
            <a:gsLst>
              <a:gs pos="0">
                <a:srgbClr val="FF00FF">
                  <a:alpha val="53998"/>
                </a:srgbClr>
              </a:gs>
              <a:gs pos="100000">
                <a:srgbClr val="760076">
                  <a:alpha val="59000"/>
                </a:srgbClr>
              </a:gs>
            </a:gsLst>
            <a:lin ang="5400000" scaled="1"/>
          </a:gradFill>
          <a:ln>
            <a:noFill/>
          </a:ln>
          <a:extLst/>
        </p:spPr>
        <p:txBody>
          <a:bodyPr wrap="none" anchor="ctr"/>
          <a:lstStyle/>
          <a:p>
            <a:endParaRPr lang="en-US" sz="2000">
              <a:solidFill>
                <a:srgbClr val="000000"/>
              </a:solidFill>
              <a:latin typeface=".VnTime" pitchFamily="34" charset="0"/>
            </a:endParaRPr>
          </a:p>
        </p:txBody>
      </p:sp>
      <p:sp>
        <p:nvSpPr>
          <p:cNvPr id="15" name="WordArt 226"/>
          <p:cNvSpPr>
            <a:spLocks noChangeArrowheads="1" noChangeShapeType="1" noTextEdit="1"/>
          </p:cNvSpPr>
          <p:nvPr/>
        </p:nvSpPr>
        <p:spPr bwMode="auto">
          <a:xfrm>
            <a:off x="615950" y="4883150"/>
            <a:ext cx="460375" cy="387350"/>
          </a:xfrm>
          <a:prstGeom prst="rect">
            <a:avLst/>
          </a:prstGeom>
        </p:spPr>
        <p:txBody>
          <a:bodyPr wrap="none" fromWordArt="1">
            <a:prstTxWarp prst="textInflate">
              <a:avLst>
                <a:gd name="adj" fmla="val 13634"/>
              </a:avLst>
            </a:prstTxWarp>
          </a:bodyPr>
          <a:lstStyle/>
          <a:p>
            <a:pPr algn="ctr"/>
            <a:r>
              <a:rPr lang="en-US" sz="3600" kern="10">
                <a:ln w="9525">
                  <a:solidFill>
                    <a:srgbClr val="FFFF00"/>
                  </a:solidFill>
                  <a:round/>
                  <a:headEnd/>
                  <a:tailEnd/>
                </a:ln>
                <a:solidFill>
                  <a:srgbClr val="FFFF00"/>
                </a:solidFill>
                <a:latin typeface=".VnTimeH"/>
              </a:rPr>
              <a:t>c</a:t>
            </a:r>
          </a:p>
        </p:txBody>
      </p:sp>
      <p:sp>
        <p:nvSpPr>
          <p:cNvPr id="16" name="AutoShape 51"/>
          <p:cNvSpPr>
            <a:spLocks noChangeArrowheads="1"/>
          </p:cNvSpPr>
          <p:nvPr/>
        </p:nvSpPr>
        <p:spPr bwMode="auto">
          <a:xfrm>
            <a:off x="1533525" y="5651500"/>
            <a:ext cx="5613400" cy="762000"/>
          </a:xfrm>
          <a:prstGeom prst="roundRect">
            <a:avLst>
              <a:gd name="adj" fmla="val 16667"/>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1" hangingPunct="1"/>
            <a:r>
              <a:rPr lang="en-US" altLang="en-US" sz="2800" b="1">
                <a:solidFill>
                  <a:srgbClr val="FFFFFF"/>
                </a:solidFill>
                <a:latin typeface="Times New Roman" pitchFamily="18" charset="0"/>
                <a:cs typeface="Times New Roman" pitchFamily="18" charset="0"/>
              </a:rPr>
              <a:t>Cả  B và C</a:t>
            </a:r>
            <a:endParaRPr lang="en-US" altLang="en-US" sz="2800">
              <a:solidFill>
                <a:srgbClr val="FFFFFF"/>
              </a:solidFill>
              <a:latin typeface="Times New Roman" pitchFamily="18" charset="0"/>
              <a:cs typeface="Times New Roman" pitchFamily="18" charset="0"/>
            </a:endParaRPr>
          </a:p>
        </p:txBody>
      </p:sp>
      <p:pic>
        <p:nvPicPr>
          <p:cNvPr id="17" name="Picture 37" descr="Blue_chapterlist"/>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625" y="5910263"/>
            <a:ext cx="593725" cy="35083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39" descr="Classicmode"/>
          <p:cNvPicPr>
            <a:picLocks noChangeAspect="1" noChangeArrowheads="1"/>
          </p:cNvPicPr>
          <p:nvPr/>
        </p:nvPicPr>
        <p:blipFill>
          <a:blip r:embed="rId7" cstate="print">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333375" y="5688013"/>
            <a:ext cx="1500188" cy="80168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Oval 59">
            <a:hlinkHover r:id="" action="ppaction://noaction" highlightClick="1">
              <a:snd r:embed="rId8" name="cached_combo42.wav"/>
            </a:hlinkHover>
          </p:cNvPr>
          <p:cNvSpPr>
            <a:spLocks noChangeArrowheads="1"/>
          </p:cNvSpPr>
          <p:nvPr/>
        </p:nvSpPr>
        <p:spPr bwMode="auto">
          <a:xfrm>
            <a:off x="409575" y="5761038"/>
            <a:ext cx="817563" cy="612775"/>
          </a:xfrm>
          <a:prstGeom prst="ellipse">
            <a:avLst/>
          </a:prstGeom>
          <a:gradFill rotWithShape="1">
            <a:gsLst>
              <a:gs pos="0">
                <a:srgbClr val="FF00FF">
                  <a:alpha val="53998"/>
                </a:srgbClr>
              </a:gs>
              <a:gs pos="100000">
                <a:srgbClr val="760076">
                  <a:alpha val="59000"/>
                </a:srgbClr>
              </a:gs>
            </a:gsLst>
            <a:lin ang="5400000" scaled="1"/>
          </a:gradFill>
          <a:ln>
            <a:noFill/>
          </a:ln>
          <a:extLst/>
        </p:spPr>
        <p:txBody>
          <a:bodyPr wrap="none" anchor="ctr"/>
          <a:lstStyle/>
          <a:p>
            <a:endParaRPr lang="en-US" sz="2000">
              <a:solidFill>
                <a:srgbClr val="000000"/>
              </a:solidFill>
              <a:latin typeface=".VnTime" pitchFamily="34" charset="0"/>
            </a:endParaRPr>
          </a:p>
        </p:txBody>
      </p:sp>
      <p:sp>
        <p:nvSpPr>
          <p:cNvPr id="20" name="WordArt 226"/>
          <p:cNvSpPr>
            <a:spLocks noChangeArrowheads="1" noChangeShapeType="1" noTextEdit="1"/>
          </p:cNvSpPr>
          <p:nvPr/>
        </p:nvSpPr>
        <p:spPr bwMode="auto">
          <a:xfrm>
            <a:off x="615950" y="5873750"/>
            <a:ext cx="460375" cy="387350"/>
          </a:xfrm>
          <a:prstGeom prst="rect">
            <a:avLst/>
          </a:prstGeom>
        </p:spPr>
        <p:txBody>
          <a:bodyPr wrap="none" fromWordArt="1">
            <a:prstTxWarp prst="textInflate">
              <a:avLst>
                <a:gd name="adj" fmla="val 13634"/>
              </a:avLst>
            </a:prstTxWarp>
          </a:bodyPr>
          <a:lstStyle/>
          <a:p>
            <a:pPr algn="ctr"/>
            <a:r>
              <a:rPr lang="en-US" sz="3600" kern="10">
                <a:ln w="9525">
                  <a:solidFill>
                    <a:srgbClr val="FFFF00"/>
                  </a:solidFill>
                  <a:round/>
                  <a:headEnd/>
                  <a:tailEnd/>
                </a:ln>
                <a:solidFill>
                  <a:srgbClr val="FFFF00"/>
                </a:solidFill>
                <a:latin typeface=".VnTimeH"/>
              </a:rPr>
              <a:t>D</a:t>
            </a:r>
          </a:p>
        </p:txBody>
      </p:sp>
      <p:sp>
        <p:nvSpPr>
          <p:cNvPr id="6171" name="AutoShape 27"/>
          <p:cNvSpPr>
            <a:spLocks noChangeArrowheads="1"/>
          </p:cNvSpPr>
          <p:nvPr/>
        </p:nvSpPr>
        <p:spPr bwMode="auto">
          <a:xfrm>
            <a:off x="101600" y="990600"/>
            <a:ext cx="1543050" cy="1358900"/>
          </a:xfrm>
          <a:prstGeom prst="sun">
            <a:avLst>
              <a:gd name="adj" fmla="val 19880"/>
            </a:avLst>
          </a:prstGeom>
          <a:gradFill rotWithShape="1">
            <a:gsLst>
              <a:gs pos="0">
                <a:srgbClr val="FF0066"/>
              </a:gs>
              <a:gs pos="100000">
                <a:srgbClr val="E9EE10"/>
              </a:gs>
            </a:gsLst>
            <a:path path="rect">
              <a:fillToRect l="50000" t="50000" r="50000" b="50000"/>
            </a:path>
          </a:gradFill>
          <a:ln w="9525">
            <a:solidFill>
              <a:schemeClr val="tx1"/>
            </a:solidFill>
            <a:miter lim="800000"/>
            <a:headEnd/>
            <a:tailEnd/>
          </a:ln>
          <a:effectLst/>
          <a:extLst/>
        </p:spPr>
        <p:txBody>
          <a:bodyPr wrap="none" anchor="ctr"/>
          <a:lstStyle/>
          <a:p>
            <a:endParaRPr lang="en-US">
              <a:solidFill>
                <a:srgbClr val="000000"/>
              </a:solidFill>
            </a:endParaRPr>
          </a:p>
        </p:txBody>
      </p:sp>
      <p:sp>
        <p:nvSpPr>
          <p:cNvPr id="6172" name="WordArt 28"/>
          <p:cNvSpPr>
            <a:spLocks noChangeArrowheads="1" noChangeShapeType="1" noTextEdit="1"/>
          </p:cNvSpPr>
          <p:nvPr/>
        </p:nvSpPr>
        <p:spPr bwMode="auto">
          <a:xfrm>
            <a:off x="482600" y="1371600"/>
            <a:ext cx="709613" cy="530225"/>
          </a:xfrm>
          <a:prstGeom prst="rect">
            <a:avLst/>
          </a:prstGeom>
        </p:spPr>
        <p:txBody>
          <a:bodyPr wrap="none" fromWordArt="1">
            <a:prstTxWarp prst="textPlain">
              <a:avLst>
                <a:gd name="adj" fmla="val 50000"/>
              </a:avLst>
            </a:prstTxWarp>
          </a:bodyPr>
          <a:lstStyle/>
          <a:p>
            <a:pPr algn="ctr"/>
            <a:r>
              <a:rPr lang="en-US" sz="3600" b="1" kern="10">
                <a:ln w="19050">
                  <a:solidFill>
                    <a:srgbClr val="FFFF00"/>
                  </a:solidFill>
                  <a:round/>
                  <a:headEnd/>
                  <a:tailEnd/>
                </a:ln>
                <a:solidFill>
                  <a:srgbClr val="FFFF00"/>
                </a:solidFill>
                <a:effectLst>
                  <a:outerShdw dist="35921" dir="2700000" algn="ctr" rotWithShape="0">
                    <a:srgbClr val="990000"/>
                  </a:outerShdw>
                </a:effectLst>
                <a:latin typeface="Times New Roman"/>
                <a:cs typeface="Times New Roman"/>
              </a:rPr>
              <a:t>Câu 5</a:t>
            </a:r>
          </a:p>
        </p:txBody>
      </p:sp>
      <p:pic>
        <p:nvPicPr>
          <p:cNvPr id="48154" name="Picture 29" descr="Picture1"/>
          <p:cNvPicPr>
            <a:picLocks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0" y="762000"/>
            <a:ext cx="9144000" cy="9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55" name="Picture 30" descr="people008"/>
          <p:cNvPicPr>
            <a:picLocks noChangeAspect="1" noChangeArrowheads="1" noCrop="1"/>
          </p:cNvPicPr>
          <p:nvPr/>
        </p:nvPicPr>
        <p:blipFill>
          <a:blip r:embed="rId10" cstate="print">
            <a:lum contrast="12000"/>
            <a:extLst>
              <a:ext uri="{28A0092B-C50C-407E-A947-70E740481C1C}">
                <a14:useLocalDpi xmlns:a14="http://schemas.microsoft.com/office/drawing/2010/main" val="0"/>
              </a:ext>
            </a:extLst>
          </a:blip>
          <a:srcRect/>
          <a:stretch>
            <a:fillRect/>
          </a:stretch>
        </p:blipFill>
        <p:spPr bwMode="auto">
          <a:xfrm>
            <a:off x="8172450" y="5715000"/>
            <a:ext cx="9715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56" name="Picture 31" descr="Bellcoll">
            <a:hlinkClick r:id="" action="ppaction://hlinkshowjump?jump=firstslide"/>
          </p:cNvPr>
          <p:cNvPicPr>
            <a:picLocks noChangeAspect="1" noChangeArrowheads="1" noCrop="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5725" y="-157163"/>
            <a:ext cx="1431925" cy="145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76" name="WordArt 32"/>
          <p:cNvSpPr>
            <a:spLocks noChangeArrowheads="1" noChangeShapeType="1" noTextEdit="1"/>
          </p:cNvSpPr>
          <p:nvPr/>
        </p:nvSpPr>
        <p:spPr bwMode="auto">
          <a:xfrm>
            <a:off x="7716838" y="4476750"/>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0</a:t>
            </a:r>
          </a:p>
        </p:txBody>
      </p:sp>
      <p:sp>
        <p:nvSpPr>
          <p:cNvPr id="6177" name="WordArt 33"/>
          <p:cNvSpPr>
            <a:spLocks noChangeArrowheads="1" noChangeShapeType="1" noTextEdit="1"/>
          </p:cNvSpPr>
          <p:nvPr/>
        </p:nvSpPr>
        <p:spPr bwMode="auto">
          <a:xfrm>
            <a:off x="7716838" y="4476750"/>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1</a:t>
            </a:r>
          </a:p>
        </p:txBody>
      </p:sp>
      <p:sp>
        <p:nvSpPr>
          <p:cNvPr id="6178" name="WordArt 34"/>
          <p:cNvSpPr>
            <a:spLocks noChangeArrowheads="1" noChangeShapeType="1" noTextEdit="1"/>
          </p:cNvSpPr>
          <p:nvPr/>
        </p:nvSpPr>
        <p:spPr bwMode="auto">
          <a:xfrm>
            <a:off x="7721600"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2</a:t>
            </a:r>
          </a:p>
        </p:txBody>
      </p:sp>
      <p:sp>
        <p:nvSpPr>
          <p:cNvPr id="6179" name="WordArt 35"/>
          <p:cNvSpPr>
            <a:spLocks noChangeArrowheads="1" noChangeShapeType="1" noTextEdit="1"/>
          </p:cNvSpPr>
          <p:nvPr/>
        </p:nvSpPr>
        <p:spPr bwMode="auto">
          <a:xfrm>
            <a:off x="7716838" y="4476750"/>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3</a:t>
            </a:r>
          </a:p>
        </p:txBody>
      </p:sp>
      <p:sp>
        <p:nvSpPr>
          <p:cNvPr id="6180" name="WordArt 36"/>
          <p:cNvSpPr>
            <a:spLocks noChangeArrowheads="1" noChangeShapeType="1" noTextEdit="1"/>
          </p:cNvSpPr>
          <p:nvPr/>
        </p:nvSpPr>
        <p:spPr bwMode="auto">
          <a:xfrm>
            <a:off x="7764463" y="4476750"/>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4</a:t>
            </a:r>
          </a:p>
        </p:txBody>
      </p:sp>
      <p:sp>
        <p:nvSpPr>
          <p:cNvPr id="6181" name="WordArt 37"/>
          <p:cNvSpPr>
            <a:spLocks noChangeArrowheads="1" noChangeShapeType="1" noTextEdit="1"/>
          </p:cNvSpPr>
          <p:nvPr/>
        </p:nvSpPr>
        <p:spPr bwMode="auto">
          <a:xfrm>
            <a:off x="7731125" y="4476750"/>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5</a:t>
            </a:r>
          </a:p>
        </p:txBody>
      </p:sp>
      <p:grpSp>
        <p:nvGrpSpPr>
          <p:cNvPr id="21" name="Group 38"/>
          <p:cNvGrpSpPr>
            <a:grpSpLocks/>
          </p:cNvGrpSpPr>
          <p:nvPr/>
        </p:nvGrpSpPr>
        <p:grpSpPr bwMode="auto">
          <a:xfrm>
            <a:off x="7162800" y="2590800"/>
            <a:ext cx="1752600" cy="1752600"/>
            <a:chOff x="4320" y="2928"/>
            <a:chExt cx="1104" cy="1104"/>
          </a:xfrm>
        </p:grpSpPr>
        <p:sp>
          <p:nvSpPr>
            <p:cNvPr id="6183" name="AutoShape 39"/>
            <p:cNvSpPr>
              <a:spLocks noChangeArrowheads="1"/>
            </p:cNvSpPr>
            <p:nvPr/>
          </p:nvSpPr>
          <p:spPr bwMode="auto">
            <a:xfrm>
              <a:off x="4320" y="2928"/>
              <a:ext cx="1104" cy="1104"/>
            </a:xfrm>
            <a:prstGeom prst="star32">
              <a:avLst>
                <a:gd name="adj" fmla="val 37500"/>
              </a:avLst>
            </a:prstGeom>
            <a:gradFill rotWithShape="1">
              <a:gsLst>
                <a:gs pos="0">
                  <a:srgbClr val="CC0066">
                    <a:gamma/>
                    <a:tint val="38039"/>
                    <a:invGamma/>
                  </a:srgbClr>
                </a:gs>
                <a:gs pos="100000">
                  <a:srgbClr val="CC0066"/>
                </a:gs>
              </a:gsLst>
              <a:path path="shape">
                <a:fillToRect l="50000" t="50000" r="50000" b="50000"/>
              </a:path>
            </a:gradFill>
            <a:ln w="9525">
              <a:solidFill>
                <a:schemeClr val="tx1"/>
              </a:solidFill>
              <a:miter lim="800000"/>
              <a:headEnd/>
              <a:tailEnd/>
            </a:ln>
            <a:effectLst/>
            <a:extLst/>
          </p:spPr>
          <p:txBody>
            <a:bodyPr wrap="none" anchor="ctr"/>
            <a:lstStyle/>
            <a:p>
              <a:pPr algn="ctr" eaLnBrk="1" hangingPunct="1"/>
              <a:endParaRPr lang="en-US" sz="6000" b="1">
                <a:solidFill>
                  <a:srgbClr val="FF0066"/>
                </a:solidFill>
                <a:latin typeface=".VnHelvetInsH" pitchFamily="34" charset="0"/>
              </a:endParaRPr>
            </a:p>
          </p:txBody>
        </p:sp>
        <p:sp>
          <p:nvSpPr>
            <p:cNvPr id="48167" name="WordArt 40"/>
            <p:cNvSpPr>
              <a:spLocks noChangeArrowheads="1" noChangeShapeType="1" noTextEdit="1"/>
            </p:cNvSpPr>
            <p:nvPr/>
          </p:nvSpPr>
          <p:spPr bwMode="auto">
            <a:xfrm>
              <a:off x="4563" y="3168"/>
              <a:ext cx="672" cy="576"/>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0000"/>
                  </a:solidFill>
                  <a:latin typeface="Times New Roman"/>
                  <a:cs typeface="Times New Roman"/>
                </a:rPr>
                <a:t>Hết giờ</a:t>
              </a:r>
            </a:p>
          </p:txBody>
        </p:sp>
      </p:grpSp>
      <p:sp>
        <p:nvSpPr>
          <p:cNvPr id="48164" name="Text Box 41"/>
          <p:cNvSpPr txBox="1">
            <a:spLocks noChangeArrowheads="1"/>
          </p:cNvSpPr>
          <p:nvPr/>
        </p:nvSpPr>
        <p:spPr bwMode="auto">
          <a:xfrm>
            <a:off x="1419225" y="1098550"/>
            <a:ext cx="72390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700">
                <a:solidFill>
                  <a:schemeClr val="tx1"/>
                </a:solidFill>
                <a:latin typeface="Arial" charset="0"/>
              </a:defRPr>
            </a:lvl2pPr>
            <a:lvl3pPr>
              <a:defRPr sz="23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spcBef>
                <a:spcPct val="50000"/>
              </a:spcBef>
            </a:pPr>
            <a:r>
              <a:rPr lang="pt-BR" altLang="en-US" b="1">
                <a:solidFill>
                  <a:srgbClr val="FFFFFF"/>
                </a:solidFill>
                <a:latin typeface="Times New Roman" pitchFamily="18" charset="0"/>
                <a:cs typeface="Times New Roman" pitchFamily="18" charset="0"/>
              </a:rPr>
              <a:t>Giá trị tư tưởng lớn nhất của </a:t>
            </a:r>
            <a:r>
              <a:rPr lang="pt-BR" altLang="en-US" b="1" i="1">
                <a:solidFill>
                  <a:srgbClr val="FFFFFF"/>
                </a:solidFill>
                <a:latin typeface="Times New Roman" pitchFamily="18" charset="0"/>
                <a:cs typeface="Times New Roman" pitchFamily="18" charset="0"/>
              </a:rPr>
              <a:t>Truyện Kiều </a:t>
            </a:r>
            <a:r>
              <a:rPr lang="pt-BR" altLang="en-US" b="1">
                <a:solidFill>
                  <a:srgbClr val="FFFFFF"/>
                </a:solidFill>
                <a:latin typeface="Times New Roman" pitchFamily="18" charset="0"/>
                <a:cs typeface="Times New Roman" pitchFamily="18" charset="0"/>
              </a:rPr>
              <a:t>là gì ?</a:t>
            </a:r>
            <a:endParaRPr lang="en-US" altLang="en-US" b="1">
              <a:solidFill>
                <a:srgbClr val="FFFFFF"/>
              </a:solidFill>
              <a:latin typeface="Times New Roman" pitchFamily="18" charset="0"/>
              <a:cs typeface="Times New Roman" pitchFamily="18" charset="0"/>
            </a:endParaRPr>
          </a:p>
        </p:txBody>
      </p:sp>
    </p:spTree>
    <p:extLst>
      <p:ext uri="{BB962C8B-B14F-4D97-AF65-F5344CB8AC3E}">
        <p14:creationId xmlns:p14="http://schemas.microsoft.com/office/powerpoint/2010/main" val="221621329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6171"/>
                                        </p:tgtEl>
                                        <p:attrNameLst>
                                          <p:attrName>style.visibility</p:attrName>
                                        </p:attrNameLst>
                                      </p:cBhvr>
                                      <p:to>
                                        <p:strVal val="visible"/>
                                      </p:to>
                                    </p:set>
                                    <p:animEffect transition="in" filter="fade">
                                      <p:cBhvr>
                                        <p:cTn id="7" dur="500"/>
                                        <p:tgtEl>
                                          <p:spTgt spid="6171"/>
                                        </p:tgtEl>
                                      </p:cBhvr>
                                    </p:animEffect>
                                  </p:childTnLst>
                                  <p:subTnLst>
                                    <p:audio>
                                      <p:cMediaNode>
                                        <p:cTn display="0" masterRel="sameClick">
                                          <p:stCondLst>
                                            <p:cond evt="begin" delay="0">
                                              <p:tn val="5"/>
                                            </p:cond>
                                          </p:stCondLst>
                                          <p:endCondLst>
                                            <p:cond evt="onStopAudio" delay="0">
                                              <p:tgtEl>
                                                <p:sldTgt/>
                                              </p:tgtEl>
                                            </p:cond>
                                          </p:endCondLst>
                                        </p:cTn>
                                        <p:tgtEl>
                                          <p:sndTgt r:embed="rId2" name="Jet Fighter 2-DVDH.wav"/>
                                        </p:tgtEl>
                                      </p:cMediaNode>
                                    </p:audio>
                                  </p:subTnLst>
                                </p:cTn>
                              </p:par>
                              <p:par>
                                <p:cTn id="8" presetID="6" presetClass="entr" presetSubtype="16" fill="hold" grpId="0" nodeType="withEffect">
                                  <p:stCondLst>
                                    <p:cond delay="500"/>
                                  </p:stCondLst>
                                  <p:childTnLst>
                                    <p:set>
                                      <p:cBhvr>
                                        <p:cTn id="9" dur="1" fill="hold">
                                          <p:stCondLst>
                                            <p:cond delay="0"/>
                                          </p:stCondLst>
                                        </p:cTn>
                                        <p:tgtEl>
                                          <p:spTgt spid="6172"/>
                                        </p:tgtEl>
                                        <p:attrNameLst>
                                          <p:attrName>style.visibility</p:attrName>
                                        </p:attrNameLst>
                                      </p:cBhvr>
                                      <p:to>
                                        <p:strVal val="visible"/>
                                      </p:to>
                                    </p:set>
                                    <p:animEffect transition="in" filter="circle(in)">
                                      <p:cBhvr>
                                        <p:cTn id="10" dur="500"/>
                                        <p:tgtEl>
                                          <p:spTgt spid="6172"/>
                                        </p:tgtEl>
                                      </p:cBhvr>
                                    </p:animEffect>
                                  </p:childTnLst>
                                </p:cTn>
                              </p:par>
                              <p:par>
                                <p:cTn id="11" presetID="8" presetClass="emph" presetSubtype="0" repeatCount="indefinite" fill="hold" grpId="1" nodeType="withEffect">
                                  <p:stCondLst>
                                    <p:cond delay="500"/>
                                  </p:stCondLst>
                                  <p:childTnLst>
                                    <p:animRot by="21600000">
                                      <p:cBhvr>
                                        <p:cTn id="12" dur="1500" fill="hold"/>
                                        <p:tgtEl>
                                          <p:spTgt spid="6171"/>
                                        </p:tgtEl>
                                        <p:attrNameLst>
                                          <p:attrName>r</p:attrName>
                                        </p:attrNameLst>
                                      </p:cBhvr>
                                    </p:animRot>
                                  </p:childTnLst>
                                </p:cTn>
                              </p:par>
                              <p:par>
                                <p:cTn id="13" presetID="2" presetClass="entr" presetSubtype="8"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anim calcmode="lin" valueType="num">
                                      <p:cBhvr additive="base">
                                        <p:cTn id="15" dur="1000" fill="hold"/>
                                        <p:tgtEl>
                                          <p:spTgt spid="37"/>
                                        </p:tgtEl>
                                        <p:attrNameLst>
                                          <p:attrName>ppt_x</p:attrName>
                                        </p:attrNameLst>
                                      </p:cBhvr>
                                      <p:tavLst>
                                        <p:tav tm="0">
                                          <p:val>
                                            <p:strVal val="0-#ppt_w/2"/>
                                          </p:val>
                                        </p:tav>
                                        <p:tav tm="100000">
                                          <p:val>
                                            <p:strVal val="#ppt_x"/>
                                          </p:val>
                                        </p:tav>
                                      </p:tavLst>
                                    </p:anim>
                                    <p:anim calcmode="lin" valueType="num">
                                      <p:cBhvr additive="base">
                                        <p:cTn id="16" dur="1000" fill="hold"/>
                                        <p:tgtEl>
                                          <p:spTgt spid="37"/>
                                        </p:tgtEl>
                                        <p:attrNameLst>
                                          <p:attrName>ppt_y</p:attrName>
                                        </p:attrNameLst>
                                      </p:cBhvr>
                                      <p:tavLst>
                                        <p:tav tm="0">
                                          <p:val>
                                            <p:strVal val="#ppt_y"/>
                                          </p:val>
                                        </p:tav>
                                        <p:tav tm="100000">
                                          <p:val>
                                            <p:strVal val="#ppt_y"/>
                                          </p:val>
                                        </p:tav>
                                      </p:tavLst>
                                    </p:anim>
                                  </p:childTnLst>
                                </p:cTn>
                              </p:par>
                              <p:par>
                                <p:cTn id="17" presetID="5" presetClass="entr" presetSubtype="10" fill="hold" nodeType="withEffect">
                                  <p:stCondLst>
                                    <p:cond delay="2000"/>
                                  </p:stCondLst>
                                  <p:childTnLst>
                                    <p:set>
                                      <p:cBhvr>
                                        <p:cTn id="18" dur="1" fill="hold">
                                          <p:stCondLst>
                                            <p:cond delay="0"/>
                                          </p:stCondLst>
                                        </p:cTn>
                                        <p:tgtEl>
                                          <p:spTgt spid="39"/>
                                        </p:tgtEl>
                                        <p:attrNameLst>
                                          <p:attrName>style.visibility</p:attrName>
                                        </p:attrNameLst>
                                      </p:cBhvr>
                                      <p:to>
                                        <p:strVal val="visible"/>
                                      </p:to>
                                    </p:set>
                                    <p:animEffect transition="in" filter="checkerboard(across)">
                                      <p:cBhvr>
                                        <p:cTn id="19" dur="500"/>
                                        <p:tgtEl>
                                          <p:spTgt spid="39"/>
                                        </p:tgtEl>
                                      </p:cBhvr>
                                    </p:animEffect>
                                  </p:childTnLst>
                                </p:cTn>
                              </p:par>
                              <p:par>
                                <p:cTn id="20" presetID="5" presetClass="entr" presetSubtype="10" fill="hold" nodeType="withEffect">
                                  <p:stCondLst>
                                    <p:cond delay="2000"/>
                                  </p:stCondLst>
                                  <p:childTnLst>
                                    <p:set>
                                      <p:cBhvr>
                                        <p:cTn id="21" dur="1" fill="hold">
                                          <p:stCondLst>
                                            <p:cond delay="0"/>
                                          </p:stCondLst>
                                        </p:cTn>
                                        <p:tgtEl>
                                          <p:spTgt spid="40"/>
                                        </p:tgtEl>
                                        <p:attrNameLst>
                                          <p:attrName>style.visibility</p:attrName>
                                        </p:attrNameLst>
                                      </p:cBhvr>
                                      <p:to>
                                        <p:strVal val="visible"/>
                                      </p:to>
                                    </p:set>
                                    <p:animEffect transition="in" filter="checkerboard(across)">
                                      <p:cBhvr>
                                        <p:cTn id="22" dur="500"/>
                                        <p:tgtEl>
                                          <p:spTgt spid="40"/>
                                        </p:tgtEl>
                                      </p:cBhvr>
                                    </p:animEffect>
                                  </p:childTnLst>
                                  <p:subTnLst>
                                    <p:audio>
                                      <p:cMediaNode>
                                        <p:cTn display="0" masterRel="sameClick">
                                          <p:stCondLst>
                                            <p:cond evt="begin" delay="0">
                                              <p:tn val="20"/>
                                            </p:cond>
                                          </p:stCondLst>
                                          <p:endCondLst>
                                            <p:cond evt="onStopAudio" delay="0">
                                              <p:tgtEl>
                                                <p:sldTgt/>
                                              </p:tgtEl>
                                            </p:cond>
                                          </p:endCondLst>
                                        </p:cTn>
                                        <p:tgtEl>
                                          <p:sndTgt r:embed="rId3" name="Chimes 3-CL (2).wav"/>
                                        </p:tgtEl>
                                      </p:cMediaNode>
                                    </p:audio>
                                  </p:subTnLst>
                                </p:cTn>
                              </p:par>
                              <p:par>
                                <p:cTn id="23" presetID="5" presetClass="entr" presetSubtype="10" fill="hold" grpId="0" nodeType="withEffect">
                                  <p:stCondLst>
                                    <p:cond delay="2000"/>
                                  </p:stCondLst>
                                  <p:childTnLst>
                                    <p:set>
                                      <p:cBhvr>
                                        <p:cTn id="24" dur="1" fill="hold">
                                          <p:stCondLst>
                                            <p:cond delay="0"/>
                                          </p:stCondLst>
                                        </p:cTn>
                                        <p:tgtEl>
                                          <p:spTgt spid="1043"/>
                                        </p:tgtEl>
                                        <p:attrNameLst>
                                          <p:attrName>style.visibility</p:attrName>
                                        </p:attrNameLst>
                                      </p:cBhvr>
                                      <p:to>
                                        <p:strVal val="visible"/>
                                      </p:to>
                                    </p:set>
                                    <p:animEffect transition="in" filter="checkerboard(across)">
                                      <p:cBhvr>
                                        <p:cTn id="25" dur="500"/>
                                        <p:tgtEl>
                                          <p:spTgt spid="1043"/>
                                        </p:tgtEl>
                                      </p:cBhvr>
                                    </p:animEffect>
                                  </p:childTnLst>
                                </p:cTn>
                              </p:par>
                              <p:par>
                                <p:cTn id="26" presetID="5" presetClass="entr" presetSubtype="10" fill="hold" grpId="0" nodeType="withEffect">
                                  <p:stCondLst>
                                    <p:cond delay="2000"/>
                                  </p:stCondLst>
                                  <p:childTnLst>
                                    <p:set>
                                      <p:cBhvr>
                                        <p:cTn id="27" dur="1" fill="hold">
                                          <p:stCondLst>
                                            <p:cond delay="0"/>
                                          </p:stCondLst>
                                        </p:cTn>
                                        <p:tgtEl>
                                          <p:spTgt spid="1044"/>
                                        </p:tgtEl>
                                        <p:attrNameLst>
                                          <p:attrName>style.visibility</p:attrName>
                                        </p:attrNameLst>
                                      </p:cBhvr>
                                      <p:to>
                                        <p:strVal val="visible"/>
                                      </p:to>
                                    </p:set>
                                    <p:animEffect transition="in" filter="checkerboard(across)">
                                      <p:cBhvr>
                                        <p:cTn id="28" dur="500"/>
                                        <p:tgtEl>
                                          <p:spTgt spid="1044"/>
                                        </p:tgtEl>
                                      </p:cBhvr>
                                    </p:animEffect>
                                  </p:childTnLst>
                                </p:cTn>
                              </p:par>
                              <p:par>
                                <p:cTn id="29" presetID="22" presetClass="entr" presetSubtype="8" fill="hold" nodeType="withEffect">
                                  <p:stCondLst>
                                    <p:cond delay="2000"/>
                                  </p:stCondLst>
                                  <p:iterate type="lt">
                                    <p:tmPct val="0"/>
                                  </p:iterate>
                                  <p:childTnLst>
                                    <p:set>
                                      <p:cBhvr>
                                        <p:cTn id="30" dur="1" fill="hold">
                                          <p:stCondLst>
                                            <p:cond delay="0"/>
                                          </p:stCondLst>
                                        </p:cTn>
                                        <p:tgtEl>
                                          <p:spTgt spid="3"/>
                                        </p:tgtEl>
                                        <p:attrNameLst>
                                          <p:attrName>style.visibility</p:attrName>
                                        </p:attrNameLst>
                                      </p:cBhvr>
                                      <p:to>
                                        <p:strVal val="visible"/>
                                      </p:to>
                                    </p:set>
                                    <p:animEffect transition="in" filter="wipe(left)">
                                      <p:cBhvr>
                                        <p:cTn id="31" dur="500"/>
                                        <p:tgtEl>
                                          <p:spTgt spid="3"/>
                                        </p:tgtEl>
                                      </p:cBhvr>
                                    </p:animEffect>
                                  </p:childTnLst>
                                </p:cTn>
                              </p:par>
                              <p:par>
                                <p:cTn id="32" presetID="5" presetClass="entr" presetSubtype="10" fill="hold" nodeType="withEffect">
                                  <p:stCondLst>
                                    <p:cond delay="3000"/>
                                  </p:stCondLst>
                                  <p:childTnLst>
                                    <p:set>
                                      <p:cBhvr>
                                        <p:cTn id="33" dur="1" fill="hold">
                                          <p:stCondLst>
                                            <p:cond delay="0"/>
                                          </p:stCondLst>
                                        </p:cTn>
                                        <p:tgtEl>
                                          <p:spTgt spid="5"/>
                                        </p:tgtEl>
                                        <p:attrNameLst>
                                          <p:attrName>style.visibility</p:attrName>
                                        </p:attrNameLst>
                                      </p:cBhvr>
                                      <p:to>
                                        <p:strVal val="visible"/>
                                      </p:to>
                                    </p:set>
                                    <p:animEffect transition="in" filter="checkerboard(across)">
                                      <p:cBhvr>
                                        <p:cTn id="34" dur="500"/>
                                        <p:tgtEl>
                                          <p:spTgt spid="5"/>
                                        </p:tgtEl>
                                      </p:cBhvr>
                                    </p:animEffect>
                                  </p:childTnLst>
                                </p:cTn>
                              </p:par>
                              <p:par>
                                <p:cTn id="35" presetID="5" presetClass="entr" presetSubtype="10" fill="hold" nodeType="withEffect">
                                  <p:stCondLst>
                                    <p:cond delay="3000"/>
                                  </p:stCondLst>
                                  <p:childTnLst>
                                    <p:set>
                                      <p:cBhvr>
                                        <p:cTn id="36" dur="1" fill="hold">
                                          <p:stCondLst>
                                            <p:cond delay="0"/>
                                          </p:stCondLst>
                                        </p:cTn>
                                        <p:tgtEl>
                                          <p:spTgt spid="6"/>
                                        </p:tgtEl>
                                        <p:attrNameLst>
                                          <p:attrName>style.visibility</p:attrName>
                                        </p:attrNameLst>
                                      </p:cBhvr>
                                      <p:to>
                                        <p:strVal val="visible"/>
                                      </p:to>
                                    </p:set>
                                    <p:animEffect transition="in" filter="checkerboard(across)">
                                      <p:cBhvr>
                                        <p:cTn id="37" dur="500"/>
                                        <p:tgtEl>
                                          <p:spTgt spid="6"/>
                                        </p:tgtEl>
                                      </p:cBhvr>
                                    </p:animEffect>
                                  </p:childTnLst>
                                  <p:subTnLst>
                                    <p:audio>
                                      <p:cMediaNode>
                                        <p:cTn display="0" masterRel="sameClick">
                                          <p:stCondLst>
                                            <p:cond evt="begin" delay="0">
                                              <p:tn val="35"/>
                                            </p:cond>
                                          </p:stCondLst>
                                          <p:endCondLst>
                                            <p:cond evt="onStopAudio" delay="0">
                                              <p:tgtEl>
                                                <p:sldTgt/>
                                              </p:tgtEl>
                                            </p:cond>
                                          </p:endCondLst>
                                        </p:cTn>
                                        <p:tgtEl>
                                          <p:sndTgt r:embed="rId3" name="Chimes 3-CL (2).wav"/>
                                        </p:tgtEl>
                                      </p:cMediaNode>
                                    </p:audio>
                                  </p:subTnLst>
                                </p:cTn>
                              </p:par>
                              <p:par>
                                <p:cTn id="38" presetID="5" presetClass="entr" presetSubtype="10" fill="hold" grpId="0" nodeType="withEffect">
                                  <p:stCondLst>
                                    <p:cond delay="3000"/>
                                  </p:stCondLst>
                                  <p:childTnLst>
                                    <p:set>
                                      <p:cBhvr>
                                        <p:cTn id="39" dur="1" fill="hold">
                                          <p:stCondLst>
                                            <p:cond delay="0"/>
                                          </p:stCondLst>
                                        </p:cTn>
                                        <p:tgtEl>
                                          <p:spTgt spid="7"/>
                                        </p:tgtEl>
                                        <p:attrNameLst>
                                          <p:attrName>style.visibility</p:attrName>
                                        </p:attrNameLst>
                                      </p:cBhvr>
                                      <p:to>
                                        <p:strVal val="visible"/>
                                      </p:to>
                                    </p:set>
                                    <p:animEffect transition="in" filter="checkerboard(across)">
                                      <p:cBhvr>
                                        <p:cTn id="40" dur="500"/>
                                        <p:tgtEl>
                                          <p:spTgt spid="7"/>
                                        </p:tgtEl>
                                      </p:cBhvr>
                                    </p:animEffect>
                                  </p:childTnLst>
                                </p:cTn>
                              </p:par>
                              <p:par>
                                <p:cTn id="41" presetID="5" presetClass="entr" presetSubtype="10" fill="hold" grpId="0" nodeType="withEffect">
                                  <p:stCondLst>
                                    <p:cond delay="3000"/>
                                  </p:stCondLst>
                                  <p:childTnLst>
                                    <p:set>
                                      <p:cBhvr>
                                        <p:cTn id="42" dur="1" fill="hold">
                                          <p:stCondLst>
                                            <p:cond delay="0"/>
                                          </p:stCondLst>
                                        </p:cTn>
                                        <p:tgtEl>
                                          <p:spTgt spid="8"/>
                                        </p:tgtEl>
                                        <p:attrNameLst>
                                          <p:attrName>style.visibility</p:attrName>
                                        </p:attrNameLst>
                                      </p:cBhvr>
                                      <p:to>
                                        <p:strVal val="visible"/>
                                      </p:to>
                                    </p:set>
                                    <p:animEffect transition="in" filter="checkerboard(across)">
                                      <p:cBhvr>
                                        <p:cTn id="43" dur="500"/>
                                        <p:tgtEl>
                                          <p:spTgt spid="8"/>
                                        </p:tgtEl>
                                      </p:cBhvr>
                                    </p:animEffect>
                                  </p:childTnLst>
                                </p:cTn>
                              </p:par>
                              <p:par>
                                <p:cTn id="44" presetID="22" presetClass="entr" presetSubtype="8" fill="hold" nodeType="withEffect">
                                  <p:stCondLst>
                                    <p:cond delay="3000"/>
                                  </p:stCondLst>
                                  <p:iterate type="lt">
                                    <p:tmPct val="0"/>
                                  </p:iterate>
                                  <p:childTnLst>
                                    <p:set>
                                      <p:cBhvr>
                                        <p:cTn id="45" dur="1" fill="hold">
                                          <p:stCondLst>
                                            <p:cond delay="0"/>
                                          </p:stCondLst>
                                        </p:cTn>
                                        <p:tgtEl>
                                          <p:spTgt spid="4"/>
                                        </p:tgtEl>
                                        <p:attrNameLst>
                                          <p:attrName>style.visibility</p:attrName>
                                        </p:attrNameLst>
                                      </p:cBhvr>
                                      <p:to>
                                        <p:strVal val="visible"/>
                                      </p:to>
                                    </p:set>
                                    <p:animEffect transition="in" filter="wipe(left)">
                                      <p:cBhvr>
                                        <p:cTn id="46" dur="500"/>
                                        <p:tgtEl>
                                          <p:spTgt spid="4"/>
                                        </p:tgtEl>
                                      </p:cBhvr>
                                    </p:animEffect>
                                  </p:childTnLst>
                                </p:cTn>
                              </p:par>
                              <p:par>
                                <p:cTn id="47" presetID="5" presetClass="entr" presetSubtype="10" fill="hold" nodeType="withEffect">
                                  <p:stCondLst>
                                    <p:cond delay="4000"/>
                                  </p:stCondLst>
                                  <p:childTnLst>
                                    <p:set>
                                      <p:cBhvr>
                                        <p:cTn id="48" dur="1" fill="hold">
                                          <p:stCondLst>
                                            <p:cond delay="0"/>
                                          </p:stCondLst>
                                        </p:cTn>
                                        <p:tgtEl>
                                          <p:spTgt spid="11"/>
                                        </p:tgtEl>
                                        <p:attrNameLst>
                                          <p:attrName>style.visibility</p:attrName>
                                        </p:attrNameLst>
                                      </p:cBhvr>
                                      <p:to>
                                        <p:strVal val="visible"/>
                                      </p:to>
                                    </p:set>
                                    <p:animEffect transition="in" filter="checkerboard(across)">
                                      <p:cBhvr>
                                        <p:cTn id="49" dur="500"/>
                                        <p:tgtEl>
                                          <p:spTgt spid="11"/>
                                        </p:tgtEl>
                                      </p:cBhvr>
                                    </p:animEffect>
                                  </p:childTnLst>
                                </p:cTn>
                              </p:par>
                              <p:par>
                                <p:cTn id="50" presetID="5" presetClass="entr" presetSubtype="10" fill="hold" nodeType="withEffect">
                                  <p:stCondLst>
                                    <p:cond delay="4000"/>
                                  </p:stCondLst>
                                  <p:childTnLst>
                                    <p:set>
                                      <p:cBhvr>
                                        <p:cTn id="51" dur="1" fill="hold">
                                          <p:stCondLst>
                                            <p:cond delay="0"/>
                                          </p:stCondLst>
                                        </p:cTn>
                                        <p:tgtEl>
                                          <p:spTgt spid="12"/>
                                        </p:tgtEl>
                                        <p:attrNameLst>
                                          <p:attrName>style.visibility</p:attrName>
                                        </p:attrNameLst>
                                      </p:cBhvr>
                                      <p:to>
                                        <p:strVal val="visible"/>
                                      </p:to>
                                    </p:set>
                                    <p:animEffect transition="in" filter="checkerboard(across)">
                                      <p:cBhvr>
                                        <p:cTn id="52" dur="500"/>
                                        <p:tgtEl>
                                          <p:spTgt spid="12"/>
                                        </p:tgtEl>
                                      </p:cBhvr>
                                    </p:animEffect>
                                  </p:childTnLst>
                                  <p:subTnLst>
                                    <p:audio>
                                      <p:cMediaNode>
                                        <p:cTn display="0" masterRel="sameClick">
                                          <p:stCondLst>
                                            <p:cond evt="begin" delay="0">
                                              <p:tn val="50"/>
                                            </p:cond>
                                          </p:stCondLst>
                                          <p:endCondLst>
                                            <p:cond evt="onStopAudio" delay="0">
                                              <p:tgtEl>
                                                <p:sldTgt/>
                                              </p:tgtEl>
                                            </p:cond>
                                          </p:endCondLst>
                                        </p:cTn>
                                        <p:tgtEl>
                                          <p:sndTgt r:embed="rId3" name="Chimes 3-CL (2).wav"/>
                                        </p:tgtEl>
                                      </p:cMediaNode>
                                    </p:audio>
                                  </p:subTnLst>
                                </p:cTn>
                              </p:par>
                              <p:par>
                                <p:cTn id="53" presetID="5" presetClass="entr" presetSubtype="10" fill="hold" grpId="0" nodeType="withEffect">
                                  <p:stCondLst>
                                    <p:cond delay="4000"/>
                                  </p:stCondLst>
                                  <p:childTnLst>
                                    <p:set>
                                      <p:cBhvr>
                                        <p:cTn id="54" dur="1" fill="hold">
                                          <p:stCondLst>
                                            <p:cond delay="0"/>
                                          </p:stCondLst>
                                        </p:cTn>
                                        <p:tgtEl>
                                          <p:spTgt spid="13"/>
                                        </p:tgtEl>
                                        <p:attrNameLst>
                                          <p:attrName>style.visibility</p:attrName>
                                        </p:attrNameLst>
                                      </p:cBhvr>
                                      <p:to>
                                        <p:strVal val="visible"/>
                                      </p:to>
                                    </p:set>
                                    <p:animEffect transition="in" filter="checkerboard(across)">
                                      <p:cBhvr>
                                        <p:cTn id="55" dur="500"/>
                                        <p:tgtEl>
                                          <p:spTgt spid="13"/>
                                        </p:tgtEl>
                                      </p:cBhvr>
                                    </p:animEffect>
                                  </p:childTnLst>
                                </p:cTn>
                              </p:par>
                              <p:par>
                                <p:cTn id="56" presetID="5" presetClass="entr" presetSubtype="10" fill="hold" grpId="0" nodeType="withEffect">
                                  <p:stCondLst>
                                    <p:cond delay="4000"/>
                                  </p:stCondLst>
                                  <p:childTnLst>
                                    <p:set>
                                      <p:cBhvr>
                                        <p:cTn id="57" dur="1" fill="hold">
                                          <p:stCondLst>
                                            <p:cond delay="0"/>
                                          </p:stCondLst>
                                        </p:cTn>
                                        <p:tgtEl>
                                          <p:spTgt spid="15"/>
                                        </p:tgtEl>
                                        <p:attrNameLst>
                                          <p:attrName>style.visibility</p:attrName>
                                        </p:attrNameLst>
                                      </p:cBhvr>
                                      <p:to>
                                        <p:strVal val="visible"/>
                                      </p:to>
                                    </p:set>
                                    <p:animEffect transition="in" filter="checkerboard(across)">
                                      <p:cBhvr>
                                        <p:cTn id="58" dur="500"/>
                                        <p:tgtEl>
                                          <p:spTgt spid="15"/>
                                        </p:tgtEl>
                                      </p:cBhvr>
                                    </p:animEffect>
                                  </p:childTnLst>
                                </p:cTn>
                              </p:par>
                              <p:par>
                                <p:cTn id="59" presetID="22" presetClass="entr" presetSubtype="8" fill="hold" nodeType="withEffect">
                                  <p:stCondLst>
                                    <p:cond delay="4000"/>
                                  </p:stCondLst>
                                  <p:iterate type="lt">
                                    <p:tmPct val="0"/>
                                  </p:iterate>
                                  <p:childTnLst>
                                    <p:set>
                                      <p:cBhvr>
                                        <p:cTn id="60" dur="1" fill="hold">
                                          <p:stCondLst>
                                            <p:cond delay="0"/>
                                          </p:stCondLst>
                                        </p:cTn>
                                        <p:tgtEl>
                                          <p:spTgt spid="9"/>
                                        </p:tgtEl>
                                        <p:attrNameLst>
                                          <p:attrName>style.visibility</p:attrName>
                                        </p:attrNameLst>
                                      </p:cBhvr>
                                      <p:to>
                                        <p:strVal val="visible"/>
                                      </p:to>
                                    </p:set>
                                    <p:animEffect transition="in" filter="wipe(left)">
                                      <p:cBhvr>
                                        <p:cTn id="61" dur="500"/>
                                        <p:tgtEl>
                                          <p:spTgt spid="9"/>
                                        </p:tgtEl>
                                      </p:cBhvr>
                                    </p:animEffect>
                                  </p:childTnLst>
                                </p:cTn>
                              </p:par>
                              <p:par>
                                <p:cTn id="62" presetID="5" presetClass="entr" presetSubtype="10" fill="hold" nodeType="withEffect">
                                  <p:stCondLst>
                                    <p:cond delay="5000"/>
                                  </p:stCondLst>
                                  <p:childTnLst>
                                    <p:set>
                                      <p:cBhvr>
                                        <p:cTn id="63" dur="1" fill="hold">
                                          <p:stCondLst>
                                            <p:cond delay="0"/>
                                          </p:stCondLst>
                                        </p:cTn>
                                        <p:tgtEl>
                                          <p:spTgt spid="17"/>
                                        </p:tgtEl>
                                        <p:attrNameLst>
                                          <p:attrName>style.visibility</p:attrName>
                                        </p:attrNameLst>
                                      </p:cBhvr>
                                      <p:to>
                                        <p:strVal val="visible"/>
                                      </p:to>
                                    </p:set>
                                    <p:animEffect transition="in" filter="checkerboard(across)">
                                      <p:cBhvr>
                                        <p:cTn id="64" dur="500"/>
                                        <p:tgtEl>
                                          <p:spTgt spid="17"/>
                                        </p:tgtEl>
                                      </p:cBhvr>
                                    </p:animEffect>
                                  </p:childTnLst>
                                </p:cTn>
                              </p:par>
                              <p:par>
                                <p:cTn id="65" presetID="5" presetClass="entr" presetSubtype="10" fill="hold" nodeType="withEffect">
                                  <p:stCondLst>
                                    <p:cond delay="5000"/>
                                  </p:stCondLst>
                                  <p:childTnLst>
                                    <p:set>
                                      <p:cBhvr>
                                        <p:cTn id="66" dur="1" fill="hold">
                                          <p:stCondLst>
                                            <p:cond delay="0"/>
                                          </p:stCondLst>
                                        </p:cTn>
                                        <p:tgtEl>
                                          <p:spTgt spid="18"/>
                                        </p:tgtEl>
                                        <p:attrNameLst>
                                          <p:attrName>style.visibility</p:attrName>
                                        </p:attrNameLst>
                                      </p:cBhvr>
                                      <p:to>
                                        <p:strVal val="visible"/>
                                      </p:to>
                                    </p:set>
                                    <p:animEffect transition="in" filter="checkerboard(across)">
                                      <p:cBhvr>
                                        <p:cTn id="67" dur="500"/>
                                        <p:tgtEl>
                                          <p:spTgt spid="18"/>
                                        </p:tgtEl>
                                      </p:cBhvr>
                                    </p:animEffect>
                                  </p:childTnLst>
                                  <p:subTnLst>
                                    <p:audio>
                                      <p:cMediaNode>
                                        <p:cTn display="0" masterRel="sameClick">
                                          <p:stCondLst>
                                            <p:cond evt="begin" delay="0">
                                              <p:tn val="65"/>
                                            </p:cond>
                                          </p:stCondLst>
                                          <p:endCondLst>
                                            <p:cond evt="onStopAudio" delay="0">
                                              <p:tgtEl>
                                                <p:sldTgt/>
                                              </p:tgtEl>
                                            </p:cond>
                                          </p:endCondLst>
                                        </p:cTn>
                                        <p:tgtEl>
                                          <p:sndTgt r:embed="rId3" name="Chimes 3-CL (2).wav"/>
                                        </p:tgtEl>
                                      </p:cMediaNode>
                                    </p:audio>
                                  </p:subTnLst>
                                </p:cTn>
                              </p:par>
                              <p:par>
                                <p:cTn id="68" presetID="5" presetClass="entr" presetSubtype="10" fill="hold" grpId="0" nodeType="withEffect">
                                  <p:stCondLst>
                                    <p:cond delay="5000"/>
                                  </p:stCondLst>
                                  <p:childTnLst>
                                    <p:set>
                                      <p:cBhvr>
                                        <p:cTn id="69" dur="1" fill="hold">
                                          <p:stCondLst>
                                            <p:cond delay="0"/>
                                          </p:stCondLst>
                                        </p:cTn>
                                        <p:tgtEl>
                                          <p:spTgt spid="19"/>
                                        </p:tgtEl>
                                        <p:attrNameLst>
                                          <p:attrName>style.visibility</p:attrName>
                                        </p:attrNameLst>
                                      </p:cBhvr>
                                      <p:to>
                                        <p:strVal val="visible"/>
                                      </p:to>
                                    </p:set>
                                    <p:animEffect transition="in" filter="checkerboard(across)">
                                      <p:cBhvr>
                                        <p:cTn id="70" dur="500"/>
                                        <p:tgtEl>
                                          <p:spTgt spid="19"/>
                                        </p:tgtEl>
                                      </p:cBhvr>
                                    </p:animEffect>
                                  </p:childTnLst>
                                </p:cTn>
                              </p:par>
                              <p:par>
                                <p:cTn id="71" presetID="5" presetClass="entr" presetSubtype="10" fill="hold" grpId="0" nodeType="withEffect">
                                  <p:stCondLst>
                                    <p:cond delay="5000"/>
                                  </p:stCondLst>
                                  <p:childTnLst>
                                    <p:set>
                                      <p:cBhvr>
                                        <p:cTn id="72" dur="1" fill="hold">
                                          <p:stCondLst>
                                            <p:cond delay="0"/>
                                          </p:stCondLst>
                                        </p:cTn>
                                        <p:tgtEl>
                                          <p:spTgt spid="20"/>
                                        </p:tgtEl>
                                        <p:attrNameLst>
                                          <p:attrName>style.visibility</p:attrName>
                                        </p:attrNameLst>
                                      </p:cBhvr>
                                      <p:to>
                                        <p:strVal val="visible"/>
                                      </p:to>
                                    </p:set>
                                    <p:animEffect transition="in" filter="checkerboard(across)">
                                      <p:cBhvr>
                                        <p:cTn id="73" dur="500"/>
                                        <p:tgtEl>
                                          <p:spTgt spid="20"/>
                                        </p:tgtEl>
                                      </p:cBhvr>
                                    </p:animEffect>
                                  </p:childTnLst>
                                </p:cTn>
                              </p:par>
                              <p:par>
                                <p:cTn id="74" presetID="22" presetClass="entr" presetSubtype="8" fill="hold" nodeType="withEffect">
                                  <p:stCondLst>
                                    <p:cond delay="5000"/>
                                  </p:stCondLst>
                                  <p:iterate type="lt">
                                    <p:tmPct val="0"/>
                                  </p:iterate>
                                  <p:childTnLst>
                                    <p:set>
                                      <p:cBhvr>
                                        <p:cTn id="75" dur="1" fill="hold">
                                          <p:stCondLst>
                                            <p:cond delay="0"/>
                                          </p:stCondLst>
                                        </p:cTn>
                                        <p:tgtEl>
                                          <p:spTgt spid="16"/>
                                        </p:tgtEl>
                                        <p:attrNameLst>
                                          <p:attrName>style.visibility</p:attrName>
                                        </p:attrNameLst>
                                      </p:cBhvr>
                                      <p:to>
                                        <p:strVal val="visible"/>
                                      </p:to>
                                    </p:set>
                                    <p:animEffect transition="in" filter="wipe(left)">
                                      <p:cBhvr>
                                        <p:cTn id="76" dur="500"/>
                                        <p:tgtEl>
                                          <p:spTgt spid="16"/>
                                        </p:tgtEl>
                                      </p:cBhvr>
                                    </p:animEffect>
                                  </p:childTnLst>
                                </p:cTn>
                              </p:par>
                            </p:childTnLst>
                          </p:cTn>
                        </p:par>
                        <p:par>
                          <p:cTn id="77" fill="hold" nodeType="afterGroup">
                            <p:stCondLst>
                              <p:cond delay="5500"/>
                            </p:stCondLst>
                            <p:childTnLst>
                              <p:par>
                                <p:cTn id="78" presetID="9" presetClass="entr" presetSubtype="0" fill="hold" grpId="0" nodeType="afterEffect">
                                  <p:stCondLst>
                                    <p:cond delay="0"/>
                                  </p:stCondLst>
                                  <p:childTnLst>
                                    <p:set>
                                      <p:cBhvr>
                                        <p:cTn id="79" dur="1" fill="hold">
                                          <p:stCondLst>
                                            <p:cond delay="0"/>
                                          </p:stCondLst>
                                        </p:cTn>
                                        <p:tgtEl>
                                          <p:spTgt spid="6181"/>
                                        </p:tgtEl>
                                        <p:attrNameLst>
                                          <p:attrName>style.visibility</p:attrName>
                                        </p:attrNameLst>
                                      </p:cBhvr>
                                      <p:to>
                                        <p:strVal val="visible"/>
                                      </p:to>
                                    </p:set>
                                    <p:animEffect transition="in" filter="dissolve">
                                      <p:cBhvr>
                                        <p:cTn id="80" dur="500"/>
                                        <p:tgtEl>
                                          <p:spTgt spid="6181"/>
                                        </p:tgtEl>
                                      </p:cBhvr>
                                    </p:animEffect>
                                  </p:childTnLst>
                                  <p:subTnLst>
                                    <p:audio>
                                      <p:cMediaNode>
                                        <p:cTn display="0" masterRel="sameClick">
                                          <p:stCondLst>
                                            <p:cond evt="begin" delay="0">
                                              <p:tn val="78"/>
                                            </p:cond>
                                          </p:stCondLst>
                                          <p:endCondLst>
                                            <p:cond evt="onStopAudio" delay="0">
                                              <p:tgtEl>
                                                <p:sldTgt/>
                                              </p:tgtEl>
                                            </p:cond>
                                          </p:endCondLst>
                                        </p:cTn>
                                        <p:tgtEl>
                                          <p:sndTgt r:embed="rId4" name="camera.wav"/>
                                        </p:tgtEl>
                                      </p:cMediaNode>
                                    </p:audio>
                                  </p:subTnLst>
                                </p:cTn>
                              </p:par>
                            </p:childTnLst>
                          </p:cTn>
                        </p:par>
                        <p:par>
                          <p:cTn id="81" fill="hold" nodeType="afterGroup">
                            <p:stCondLst>
                              <p:cond delay="6000"/>
                            </p:stCondLst>
                            <p:childTnLst>
                              <p:par>
                                <p:cTn id="82" presetID="53" presetClass="exit" presetSubtype="0" fill="hold" grpId="1" nodeType="afterEffect">
                                  <p:stCondLst>
                                    <p:cond delay="0"/>
                                  </p:stCondLst>
                                  <p:childTnLst>
                                    <p:anim calcmode="lin" valueType="num">
                                      <p:cBhvr>
                                        <p:cTn id="83" dur="500"/>
                                        <p:tgtEl>
                                          <p:spTgt spid="6181"/>
                                        </p:tgtEl>
                                        <p:attrNameLst>
                                          <p:attrName>ppt_w</p:attrName>
                                        </p:attrNameLst>
                                      </p:cBhvr>
                                      <p:tavLst>
                                        <p:tav tm="0">
                                          <p:val>
                                            <p:strVal val="ppt_w"/>
                                          </p:val>
                                        </p:tav>
                                        <p:tav tm="100000">
                                          <p:val>
                                            <p:fltVal val="0"/>
                                          </p:val>
                                        </p:tav>
                                      </p:tavLst>
                                    </p:anim>
                                    <p:anim calcmode="lin" valueType="num">
                                      <p:cBhvr>
                                        <p:cTn id="84" dur="500"/>
                                        <p:tgtEl>
                                          <p:spTgt spid="6181"/>
                                        </p:tgtEl>
                                        <p:attrNameLst>
                                          <p:attrName>ppt_h</p:attrName>
                                        </p:attrNameLst>
                                      </p:cBhvr>
                                      <p:tavLst>
                                        <p:tav tm="0">
                                          <p:val>
                                            <p:strVal val="ppt_h"/>
                                          </p:val>
                                        </p:tav>
                                        <p:tav tm="100000">
                                          <p:val>
                                            <p:fltVal val="0"/>
                                          </p:val>
                                        </p:tav>
                                      </p:tavLst>
                                    </p:anim>
                                    <p:animEffect transition="out" filter="fade">
                                      <p:cBhvr>
                                        <p:cTn id="85" dur="500"/>
                                        <p:tgtEl>
                                          <p:spTgt spid="6181"/>
                                        </p:tgtEl>
                                      </p:cBhvr>
                                    </p:animEffect>
                                    <p:set>
                                      <p:cBhvr>
                                        <p:cTn id="86" dur="1" fill="hold">
                                          <p:stCondLst>
                                            <p:cond delay="499"/>
                                          </p:stCondLst>
                                        </p:cTn>
                                        <p:tgtEl>
                                          <p:spTgt spid="6181"/>
                                        </p:tgtEl>
                                        <p:attrNameLst>
                                          <p:attrName>style.visibility</p:attrName>
                                        </p:attrNameLst>
                                      </p:cBhvr>
                                      <p:to>
                                        <p:strVal val="hidden"/>
                                      </p:to>
                                    </p:set>
                                  </p:childTnLst>
                                </p:cTn>
                              </p:par>
                            </p:childTnLst>
                          </p:cTn>
                        </p:par>
                        <p:par>
                          <p:cTn id="87" fill="hold" nodeType="afterGroup">
                            <p:stCondLst>
                              <p:cond delay="6500"/>
                            </p:stCondLst>
                            <p:childTnLst>
                              <p:par>
                                <p:cTn id="88" presetID="9" presetClass="entr" presetSubtype="0" fill="hold" grpId="0" nodeType="afterEffect">
                                  <p:stCondLst>
                                    <p:cond delay="0"/>
                                  </p:stCondLst>
                                  <p:childTnLst>
                                    <p:set>
                                      <p:cBhvr>
                                        <p:cTn id="89" dur="1" fill="hold">
                                          <p:stCondLst>
                                            <p:cond delay="0"/>
                                          </p:stCondLst>
                                        </p:cTn>
                                        <p:tgtEl>
                                          <p:spTgt spid="6180"/>
                                        </p:tgtEl>
                                        <p:attrNameLst>
                                          <p:attrName>style.visibility</p:attrName>
                                        </p:attrNameLst>
                                      </p:cBhvr>
                                      <p:to>
                                        <p:strVal val="visible"/>
                                      </p:to>
                                    </p:set>
                                    <p:animEffect transition="in" filter="dissolve">
                                      <p:cBhvr>
                                        <p:cTn id="90" dur="500"/>
                                        <p:tgtEl>
                                          <p:spTgt spid="6180"/>
                                        </p:tgtEl>
                                      </p:cBhvr>
                                    </p:animEffect>
                                  </p:childTnLst>
                                  <p:subTnLst>
                                    <p:audio>
                                      <p:cMediaNode>
                                        <p:cTn display="0" masterRel="sameClick">
                                          <p:stCondLst>
                                            <p:cond evt="begin" delay="0">
                                              <p:tn val="88"/>
                                            </p:cond>
                                          </p:stCondLst>
                                          <p:endCondLst>
                                            <p:cond evt="onStopAudio" delay="0">
                                              <p:tgtEl>
                                                <p:sldTgt/>
                                              </p:tgtEl>
                                            </p:cond>
                                          </p:endCondLst>
                                        </p:cTn>
                                        <p:tgtEl>
                                          <p:sndTgt r:embed="rId4" name="camera.wav"/>
                                        </p:tgtEl>
                                      </p:cMediaNode>
                                    </p:audio>
                                  </p:subTnLst>
                                </p:cTn>
                              </p:par>
                            </p:childTnLst>
                          </p:cTn>
                        </p:par>
                        <p:par>
                          <p:cTn id="91" fill="hold" nodeType="afterGroup">
                            <p:stCondLst>
                              <p:cond delay="7000"/>
                            </p:stCondLst>
                            <p:childTnLst>
                              <p:par>
                                <p:cTn id="92" presetID="53" presetClass="exit" presetSubtype="0" fill="hold" grpId="1" nodeType="afterEffect">
                                  <p:stCondLst>
                                    <p:cond delay="0"/>
                                  </p:stCondLst>
                                  <p:childTnLst>
                                    <p:anim calcmode="lin" valueType="num">
                                      <p:cBhvr>
                                        <p:cTn id="93" dur="500"/>
                                        <p:tgtEl>
                                          <p:spTgt spid="6180"/>
                                        </p:tgtEl>
                                        <p:attrNameLst>
                                          <p:attrName>ppt_w</p:attrName>
                                        </p:attrNameLst>
                                      </p:cBhvr>
                                      <p:tavLst>
                                        <p:tav tm="0">
                                          <p:val>
                                            <p:strVal val="ppt_w"/>
                                          </p:val>
                                        </p:tav>
                                        <p:tav tm="100000">
                                          <p:val>
                                            <p:fltVal val="0"/>
                                          </p:val>
                                        </p:tav>
                                      </p:tavLst>
                                    </p:anim>
                                    <p:anim calcmode="lin" valueType="num">
                                      <p:cBhvr>
                                        <p:cTn id="94" dur="500"/>
                                        <p:tgtEl>
                                          <p:spTgt spid="6180"/>
                                        </p:tgtEl>
                                        <p:attrNameLst>
                                          <p:attrName>ppt_h</p:attrName>
                                        </p:attrNameLst>
                                      </p:cBhvr>
                                      <p:tavLst>
                                        <p:tav tm="0">
                                          <p:val>
                                            <p:strVal val="ppt_h"/>
                                          </p:val>
                                        </p:tav>
                                        <p:tav tm="100000">
                                          <p:val>
                                            <p:fltVal val="0"/>
                                          </p:val>
                                        </p:tav>
                                      </p:tavLst>
                                    </p:anim>
                                    <p:animEffect transition="out" filter="fade">
                                      <p:cBhvr>
                                        <p:cTn id="95" dur="500"/>
                                        <p:tgtEl>
                                          <p:spTgt spid="6180"/>
                                        </p:tgtEl>
                                      </p:cBhvr>
                                    </p:animEffect>
                                    <p:set>
                                      <p:cBhvr>
                                        <p:cTn id="96" dur="1" fill="hold">
                                          <p:stCondLst>
                                            <p:cond delay="499"/>
                                          </p:stCondLst>
                                        </p:cTn>
                                        <p:tgtEl>
                                          <p:spTgt spid="6180"/>
                                        </p:tgtEl>
                                        <p:attrNameLst>
                                          <p:attrName>style.visibility</p:attrName>
                                        </p:attrNameLst>
                                      </p:cBhvr>
                                      <p:to>
                                        <p:strVal val="hidden"/>
                                      </p:to>
                                    </p:set>
                                  </p:childTnLst>
                                </p:cTn>
                              </p:par>
                            </p:childTnLst>
                          </p:cTn>
                        </p:par>
                        <p:par>
                          <p:cTn id="97" fill="hold" nodeType="afterGroup">
                            <p:stCondLst>
                              <p:cond delay="7500"/>
                            </p:stCondLst>
                            <p:childTnLst>
                              <p:par>
                                <p:cTn id="98" presetID="9" presetClass="entr" presetSubtype="0" fill="hold" grpId="0" nodeType="afterEffect">
                                  <p:stCondLst>
                                    <p:cond delay="0"/>
                                  </p:stCondLst>
                                  <p:childTnLst>
                                    <p:set>
                                      <p:cBhvr>
                                        <p:cTn id="99" dur="1" fill="hold">
                                          <p:stCondLst>
                                            <p:cond delay="0"/>
                                          </p:stCondLst>
                                        </p:cTn>
                                        <p:tgtEl>
                                          <p:spTgt spid="6179"/>
                                        </p:tgtEl>
                                        <p:attrNameLst>
                                          <p:attrName>style.visibility</p:attrName>
                                        </p:attrNameLst>
                                      </p:cBhvr>
                                      <p:to>
                                        <p:strVal val="visible"/>
                                      </p:to>
                                    </p:set>
                                    <p:animEffect transition="in" filter="dissolve">
                                      <p:cBhvr>
                                        <p:cTn id="100" dur="500"/>
                                        <p:tgtEl>
                                          <p:spTgt spid="6179"/>
                                        </p:tgtEl>
                                      </p:cBhvr>
                                    </p:animEffect>
                                  </p:childTnLst>
                                  <p:subTnLst>
                                    <p:audio>
                                      <p:cMediaNode>
                                        <p:cTn display="0" masterRel="sameClick">
                                          <p:stCondLst>
                                            <p:cond evt="begin" delay="0">
                                              <p:tn val="98"/>
                                            </p:cond>
                                          </p:stCondLst>
                                          <p:endCondLst>
                                            <p:cond evt="onStopAudio" delay="0">
                                              <p:tgtEl>
                                                <p:sldTgt/>
                                              </p:tgtEl>
                                            </p:cond>
                                          </p:endCondLst>
                                        </p:cTn>
                                        <p:tgtEl>
                                          <p:sndTgt r:embed="rId4" name="camera.wav"/>
                                        </p:tgtEl>
                                      </p:cMediaNode>
                                    </p:audio>
                                  </p:subTnLst>
                                </p:cTn>
                              </p:par>
                            </p:childTnLst>
                          </p:cTn>
                        </p:par>
                        <p:par>
                          <p:cTn id="101" fill="hold" nodeType="afterGroup">
                            <p:stCondLst>
                              <p:cond delay="8000"/>
                            </p:stCondLst>
                            <p:childTnLst>
                              <p:par>
                                <p:cTn id="102" presetID="53" presetClass="exit" presetSubtype="0" fill="hold" grpId="1" nodeType="afterEffect">
                                  <p:stCondLst>
                                    <p:cond delay="0"/>
                                  </p:stCondLst>
                                  <p:childTnLst>
                                    <p:anim calcmode="lin" valueType="num">
                                      <p:cBhvr>
                                        <p:cTn id="103" dur="500"/>
                                        <p:tgtEl>
                                          <p:spTgt spid="6179"/>
                                        </p:tgtEl>
                                        <p:attrNameLst>
                                          <p:attrName>ppt_w</p:attrName>
                                        </p:attrNameLst>
                                      </p:cBhvr>
                                      <p:tavLst>
                                        <p:tav tm="0">
                                          <p:val>
                                            <p:strVal val="ppt_w"/>
                                          </p:val>
                                        </p:tav>
                                        <p:tav tm="100000">
                                          <p:val>
                                            <p:fltVal val="0"/>
                                          </p:val>
                                        </p:tav>
                                      </p:tavLst>
                                    </p:anim>
                                    <p:anim calcmode="lin" valueType="num">
                                      <p:cBhvr>
                                        <p:cTn id="104" dur="500"/>
                                        <p:tgtEl>
                                          <p:spTgt spid="6179"/>
                                        </p:tgtEl>
                                        <p:attrNameLst>
                                          <p:attrName>ppt_h</p:attrName>
                                        </p:attrNameLst>
                                      </p:cBhvr>
                                      <p:tavLst>
                                        <p:tav tm="0">
                                          <p:val>
                                            <p:strVal val="ppt_h"/>
                                          </p:val>
                                        </p:tav>
                                        <p:tav tm="100000">
                                          <p:val>
                                            <p:fltVal val="0"/>
                                          </p:val>
                                        </p:tav>
                                      </p:tavLst>
                                    </p:anim>
                                    <p:animEffect transition="out" filter="fade">
                                      <p:cBhvr>
                                        <p:cTn id="105" dur="500"/>
                                        <p:tgtEl>
                                          <p:spTgt spid="6179"/>
                                        </p:tgtEl>
                                      </p:cBhvr>
                                    </p:animEffect>
                                    <p:set>
                                      <p:cBhvr>
                                        <p:cTn id="106" dur="1" fill="hold">
                                          <p:stCondLst>
                                            <p:cond delay="499"/>
                                          </p:stCondLst>
                                        </p:cTn>
                                        <p:tgtEl>
                                          <p:spTgt spid="6179"/>
                                        </p:tgtEl>
                                        <p:attrNameLst>
                                          <p:attrName>style.visibility</p:attrName>
                                        </p:attrNameLst>
                                      </p:cBhvr>
                                      <p:to>
                                        <p:strVal val="hidden"/>
                                      </p:to>
                                    </p:set>
                                  </p:childTnLst>
                                </p:cTn>
                              </p:par>
                            </p:childTnLst>
                          </p:cTn>
                        </p:par>
                        <p:par>
                          <p:cTn id="107" fill="hold" nodeType="afterGroup">
                            <p:stCondLst>
                              <p:cond delay="8500"/>
                            </p:stCondLst>
                            <p:childTnLst>
                              <p:par>
                                <p:cTn id="108" presetID="9" presetClass="entr" presetSubtype="0" fill="hold" grpId="0" nodeType="afterEffect">
                                  <p:stCondLst>
                                    <p:cond delay="0"/>
                                  </p:stCondLst>
                                  <p:childTnLst>
                                    <p:set>
                                      <p:cBhvr>
                                        <p:cTn id="109" dur="1" fill="hold">
                                          <p:stCondLst>
                                            <p:cond delay="0"/>
                                          </p:stCondLst>
                                        </p:cTn>
                                        <p:tgtEl>
                                          <p:spTgt spid="6178"/>
                                        </p:tgtEl>
                                        <p:attrNameLst>
                                          <p:attrName>style.visibility</p:attrName>
                                        </p:attrNameLst>
                                      </p:cBhvr>
                                      <p:to>
                                        <p:strVal val="visible"/>
                                      </p:to>
                                    </p:set>
                                    <p:animEffect transition="in" filter="dissolve">
                                      <p:cBhvr>
                                        <p:cTn id="110" dur="500"/>
                                        <p:tgtEl>
                                          <p:spTgt spid="6178"/>
                                        </p:tgtEl>
                                      </p:cBhvr>
                                    </p:animEffect>
                                  </p:childTnLst>
                                  <p:subTnLst>
                                    <p:audio>
                                      <p:cMediaNode>
                                        <p:cTn display="0" masterRel="sameClick">
                                          <p:stCondLst>
                                            <p:cond evt="begin" delay="0">
                                              <p:tn val="108"/>
                                            </p:cond>
                                          </p:stCondLst>
                                          <p:endCondLst>
                                            <p:cond evt="onStopAudio" delay="0">
                                              <p:tgtEl>
                                                <p:sldTgt/>
                                              </p:tgtEl>
                                            </p:cond>
                                          </p:endCondLst>
                                        </p:cTn>
                                        <p:tgtEl>
                                          <p:sndTgt r:embed="rId4" name="camera.wav"/>
                                        </p:tgtEl>
                                      </p:cMediaNode>
                                    </p:audio>
                                  </p:subTnLst>
                                </p:cTn>
                              </p:par>
                            </p:childTnLst>
                          </p:cTn>
                        </p:par>
                        <p:par>
                          <p:cTn id="111" fill="hold" nodeType="afterGroup">
                            <p:stCondLst>
                              <p:cond delay="9000"/>
                            </p:stCondLst>
                            <p:childTnLst>
                              <p:par>
                                <p:cTn id="112" presetID="53" presetClass="exit" presetSubtype="0" fill="hold" grpId="1" nodeType="afterEffect">
                                  <p:stCondLst>
                                    <p:cond delay="0"/>
                                  </p:stCondLst>
                                  <p:childTnLst>
                                    <p:anim calcmode="lin" valueType="num">
                                      <p:cBhvr>
                                        <p:cTn id="113" dur="500"/>
                                        <p:tgtEl>
                                          <p:spTgt spid="6178"/>
                                        </p:tgtEl>
                                        <p:attrNameLst>
                                          <p:attrName>ppt_w</p:attrName>
                                        </p:attrNameLst>
                                      </p:cBhvr>
                                      <p:tavLst>
                                        <p:tav tm="0">
                                          <p:val>
                                            <p:strVal val="ppt_w"/>
                                          </p:val>
                                        </p:tav>
                                        <p:tav tm="100000">
                                          <p:val>
                                            <p:fltVal val="0"/>
                                          </p:val>
                                        </p:tav>
                                      </p:tavLst>
                                    </p:anim>
                                    <p:anim calcmode="lin" valueType="num">
                                      <p:cBhvr>
                                        <p:cTn id="114" dur="500"/>
                                        <p:tgtEl>
                                          <p:spTgt spid="6178"/>
                                        </p:tgtEl>
                                        <p:attrNameLst>
                                          <p:attrName>ppt_h</p:attrName>
                                        </p:attrNameLst>
                                      </p:cBhvr>
                                      <p:tavLst>
                                        <p:tav tm="0">
                                          <p:val>
                                            <p:strVal val="ppt_h"/>
                                          </p:val>
                                        </p:tav>
                                        <p:tav tm="100000">
                                          <p:val>
                                            <p:fltVal val="0"/>
                                          </p:val>
                                        </p:tav>
                                      </p:tavLst>
                                    </p:anim>
                                    <p:animEffect transition="out" filter="fade">
                                      <p:cBhvr>
                                        <p:cTn id="115" dur="500"/>
                                        <p:tgtEl>
                                          <p:spTgt spid="6178"/>
                                        </p:tgtEl>
                                      </p:cBhvr>
                                    </p:animEffect>
                                    <p:set>
                                      <p:cBhvr>
                                        <p:cTn id="116" dur="1" fill="hold">
                                          <p:stCondLst>
                                            <p:cond delay="499"/>
                                          </p:stCondLst>
                                        </p:cTn>
                                        <p:tgtEl>
                                          <p:spTgt spid="6178"/>
                                        </p:tgtEl>
                                        <p:attrNameLst>
                                          <p:attrName>style.visibility</p:attrName>
                                        </p:attrNameLst>
                                      </p:cBhvr>
                                      <p:to>
                                        <p:strVal val="hidden"/>
                                      </p:to>
                                    </p:set>
                                  </p:childTnLst>
                                </p:cTn>
                              </p:par>
                            </p:childTnLst>
                          </p:cTn>
                        </p:par>
                        <p:par>
                          <p:cTn id="117" fill="hold" nodeType="afterGroup">
                            <p:stCondLst>
                              <p:cond delay="9500"/>
                            </p:stCondLst>
                            <p:childTnLst>
                              <p:par>
                                <p:cTn id="118" presetID="9" presetClass="entr" presetSubtype="0" fill="hold" grpId="0" nodeType="afterEffect">
                                  <p:stCondLst>
                                    <p:cond delay="0"/>
                                  </p:stCondLst>
                                  <p:childTnLst>
                                    <p:set>
                                      <p:cBhvr>
                                        <p:cTn id="119" dur="1" fill="hold">
                                          <p:stCondLst>
                                            <p:cond delay="0"/>
                                          </p:stCondLst>
                                        </p:cTn>
                                        <p:tgtEl>
                                          <p:spTgt spid="6177"/>
                                        </p:tgtEl>
                                        <p:attrNameLst>
                                          <p:attrName>style.visibility</p:attrName>
                                        </p:attrNameLst>
                                      </p:cBhvr>
                                      <p:to>
                                        <p:strVal val="visible"/>
                                      </p:to>
                                    </p:set>
                                    <p:animEffect transition="in" filter="dissolve">
                                      <p:cBhvr>
                                        <p:cTn id="120" dur="500"/>
                                        <p:tgtEl>
                                          <p:spTgt spid="6177"/>
                                        </p:tgtEl>
                                      </p:cBhvr>
                                    </p:animEffect>
                                  </p:childTnLst>
                                  <p:subTnLst>
                                    <p:audio>
                                      <p:cMediaNode>
                                        <p:cTn display="0" masterRel="sameClick">
                                          <p:stCondLst>
                                            <p:cond evt="begin" delay="0">
                                              <p:tn val="118"/>
                                            </p:cond>
                                          </p:stCondLst>
                                          <p:endCondLst>
                                            <p:cond evt="onStopAudio" delay="0">
                                              <p:tgtEl>
                                                <p:sldTgt/>
                                              </p:tgtEl>
                                            </p:cond>
                                          </p:endCondLst>
                                        </p:cTn>
                                        <p:tgtEl>
                                          <p:sndTgt r:embed="rId4" name="camera.wav"/>
                                        </p:tgtEl>
                                      </p:cMediaNode>
                                    </p:audio>
                                  </p:subTnLst>
                                </p:cTn>
                              </p:par>
                            </p:childTnLst>
                          </p:cTn>
                        </p:par>
                        <p:par>
                          <p:cTn id="121" fill="hold" nodeType="afterGroup">
                            <p:stCondLst>
                              <p:cond delay="10000"/>
                            </p:stCondLst>
                            <p:childTnLst>
                              <p:par>
                                <p:cTn id="122" presetID="53" presetClass="exit" presetSubtype="0" fill="hold" grpId="1" nodeType="afterEffect">
                                  <p:stCondLst>
                                    <p:cond delay="0"/>
                                  </p:stCondLst>
                                  <p:childTnLst>
                                    <p:anim calcmode="lin" valueType="num">
                                      <p:cBhvr>
                                        <p:cTn id="123" dur="500"/>
                                        <p:tgtEl>
                                          <p:spTgt spid="6177"/>
                                        </p:tgtEl>
                                        <p:attrNameLst>
                                          <p:attrName>ppt_w</p:attrName>
                                        </p:attrNameLst>
                                      </p:cBhvr>
                                      <p:tavLst>
                                        <p:tav tm="0">
                                          <p:val>
                                            <p:strVal val="ppt_w"/>
                                          </p:val>
                                        </p:tav>
                                        <p:tav tm="100000">
                                          <p:val>
                                            <p:fltVal val="0"/>
                                          </p:val>
                                        </p:tav>
                                      </p:tavLst>
                                    </p:anim>
                                    <p:anim calcmode="lin" valueType="num">
                                      <p:cBhvr>
                                        <p:cTn id="124" dur="500"/>
                                        <p:tgtEl>
                                          <p:spTgt spid="6177"/>
                                        </p:tgtEl>
                                        <p:attrNameLst>
                                          <p:attrName>ppt_h</p:attrName>
                                        </p:attrNameLst>
                                      </p:cBhvr>
                                      <p:tavLst>
                                        <p:tav tm="0">
                                          <p:val>
                                            <p:strVal val="ppt_h"/>
                                          </p:val>
                                        </p:tav>
                                        <p:tav tm="100000">
                                          <p:val>
                                            <p:fltVal val="0"/>
                                          </p:val>
                                        </p:tav>
                                      </p:tavLst>
                                    </p:anim>
                                    <p:animEffect transition="out" filter="fade">
                                      <p:cBhvr>
                                        <p:cTn id="125" dur="500"/>
                                        <p:tgtEl>
                                          <p:spTgt spid="6177"/>
                                        </p:tgtEl>
                                      </p:cBhvr>
                                    </p:animEffect>
                                    <p:set>
                                      <p:cBhvr>
                                        <p:cTn id="126" dur="1" fill="hold">
                                          <p:stCondLst>
                                            <p:cond delay="499"/>
                                          </p:stCondLst>
                                        </p:cTn>
                                        <p:tgtEl>
                                          <p:spTgt spid="6177"/>
                                        </p:tgtEl>
                                        <p:attrNameLst>
                                          <p:attrName>style.visibility</p:attrName>
                                        </p:attrNameLst>
                                      </p:cBhvr>
                                      <p:to>
                                        <p:strVal val="hidden"/>
                                      </p:to>
                                    </p:set>
                                  </p:childTnLst>
                                </p:cTn>
                              </p:par>
                            </p:childTnLst>
                          </p:cTn>
                        </p:par>
                        <p:par>
                          <p:cTn id="127" fill="hold" nodeType="afterGroup">
                            <p:stCondLst>
                              <p:cond delay="10500"/>
                            </p:stCondLst>
                            <p:childTnLst>
                              <p:par>
                                <p:cTn id="128" presetID="9" presetClass="entr" presetSubtype="0" fill="hold" grpId="0" nodeType="afterEffect">
                                  <p:stCondLst>
                                    <p:cond delay="0"/>
                                  </p:stCondLst>
                                  <p:childTnLst>
                                    <p:set>
                                      <p:cBhvr>
                                        <p:cTn id="129" dur="1" fill="hold">
                                          <p:stCondLst>
                                            <p:cond delay="0"/>
                                          </p:stCondLst>
                                        </p:cTn>
                                        <p:tgtEl>
                                          <p:spTgt spid="6176"/>
                                        </p:tgtEl>
                                        <p:attrNameLst>
                                          <p:attrName>style.visibility</p:attrName>
                                        </p:attrNameLst>
                                      </p:cBhvr>
                                      <p:to>
                                        <p:strVal val="visible"/>
                                      </p:to>
                                    </p:set>
                                    <p:animEffect transition="in" filter="dissolve">
                                      <p:cBhvr>
                                        <p:cTn id="130" dur="500"/>
                                        <p:tgtEl>
                                          <p:spTgt spid="6176"/>
                                        </p:tgtEl>
                                      </p:cBhvr>
                                    </p:animEffect>
                                  </p:childTnLst>
                                  <p:subTnLst>
                                    <p:audio>
                                      <p:cMediaNode>
                                        <p:cTn display="0" masterRel="sameClick">
                                          <p:stCondLst>
                                            <p:cond evt="begin" delay="0">
                                              <p:tn val="128"/>
                                            </p:cond>
                                          </p:stCondLst>
                                          <p:endCondLst>
                                            <p:cond evt="onStopAudio" delay="0">
                                              <p:tgtEl>
                                                <p:sldTgt/>
                                              </p:tgtEl>
                                            </p:cond>
                                          </p:endCondLst>
                                        </p:cTn>
                                        <p:tgtEl>
                                          <p:sndTgt r:embed="rId4" name="camera.wav"/>
                                        </p:tgtEl>
                                      </p:cMediaNode>
                                    </p:audio>
                                  </p:subTnLst>
                                </p:cTn>
                              </p:par>
                            </p:childTnLst>
                          </p:cTn>
                        </p:par>
                        <p:par>
                          <p:cTn id="131" fill="hold" nodeType="afterGroup">
                            <p:stCondLst>
                              <p:cond delay="11000"/>
                            </p:stCondLst>
                            <p:childTnLst>
                              <p:par>
                                <p:cTn id="132" presetID="53" presetClass="exit" presetSubtype="0" fill="hold" grpId="1" nodeType="afterEffect">
                                  <p:stCondLst>
                                    <p:cond delay="0"/>
                                  </p:stCondLst>
                                  <p:childTnLst>
                                    <p:anim calcmode="lin" valueType="num">
                                      <p:cBhvr>
                                        <p:cTn id="133" dur="500"/>
                                        <p:tgtEl>
                                          <p:spTgt spid="6176"/>
                                        </p:tgtEl>
                                        <p:attrNameLst>
                                          <p:attrName>ppt_w</p:attrName>
                                        </p:attrNameLst>
                                      </p:cBhvr>
                                      <p:tavLst>
                                        <p:tav tm="0">
                                          <p:val>
                                            <p:strVal val="ppt_w"/>
                                          </p:val>
                                        </p:tav>
                                        <p:tav tm="100000">
                                          <p:val>
                                            <p:fltVal val="0"/>
                                          </p:val>
                                        </p:tav>
                                      </p:tavLst>
                                    </p:anim>
                                    <p:anim calcmode="lin" valueType="num">
                                      <p:cBhvr>
                                        <p:cTn id="134" dur="500"/>
                                        <p:tgtEl>
                                          <p:spTgt spid="6176"/>
                                        </p:tgtEl>
                                        <p:attrNameLst>
                                          <p:attrName>ppt_h</p:attrName>
                                        </p:attrNameLst>
                                      </p:cBhvr>
                                      <p:tavLst>
                                        <p:tav tm="0">
                                          <p:val>
                                            <p:strVal val="ppt_h"/>
                                          </p:val>
                                        </p:tav>
                                        <p:tav tm="100000">
                                          <p:val>
                                            <p:fltVal val="0"/>
                                          </p:val>
                                        </p:tav>
                                      </p:tavLst>
                                    </p:anim>
                                    <p:animEffect transition="out" filter="fade">
                                      <p:cBhvr>
                                        <p:cTn id="135" dur="500"/>
                                        <p:tgtEl>
                                          <p:spTgt spid="6176"/>
                                        </p:tgtEl>
                                      </p:cBhvr>
                                    </p:animEffect>
                                    <p:set>
                                      <p:cBhvr>
                                        <p:cTn id="136" dur="1" fill="hold">
                                          <p:stCondLst>
                                            <p:cond delay="499"/>
                                          </p:stCondLst>
                                        </p:cTn>
                                        <p:tgtEl>
                                          <p:spTgt spid="6176"/>
                                        </p:tgtEl>
                                        <p:attrNameLst>
                                          <p:attrName>style.visibility</p:attrName>
                                        </p:attrNameLst>
                                      </p:cBhvr>
                                      <p:to>
                                        <p:strVal val="hidden"/>
                                      </p:to>
                                    </p:set>
                                  </p:childTnLst>
                                </p:cTn>
                              </p:par>
                              <p:par>
                                <p:cTn id="137" presetID="53" presetClass="entr" presetSubtype="0" fill="hold" nodeType="withEffect">
                                  <p:stCondLst>
                                    <p:cond delay="0"/>
                                  </p:stCondLst>
                                  <p:childTnLst>
                                    <p:set>
                                      <p:cBhvr>
                                        <p:cTn id="138" dur="1" fill="hold">
                                          <p:stCondLst>
                                            <p:cond delay="0"/>
                                          </p:stCondLst>
                                        </p:cTn>
                                        <p:tgtEl>
                                          <p:spTgt spid="21"/>
                                        </p:tgtEl>
                                        <p:attrNameLst>
                                          <p:attrName>style.visibility</p:attrName>
                                        </p:attrNameLst>
                                      </p:cBhvr>
                                      <p:to>
                                        <p:strVal val="visible"/>
                                      </p:to>
                                    </p:set>
                                    <p:anim calcmode="lin" valueType="num">
                                      <p:cBhvr>
                                        <p:cTn id="139" dur="500" fill="hold"/>
                                        <p:tgtEl>
                                          <p:spTgt spid="21"/>
                                        </p:tgtEl>
                                        <p:attrNameLst>
                                          <p:attrName>ppt_w</p:attrName>
                                        </p:attrNameLst>
                                      </p:cBhvr>
                                      <p:tavLst>
                                        <p:tav tm="0">
                                          <p:val>
                                            <p:fltVal val="0"/>
                                          </p:val>
                                        </p:tav>
                                        <p:tav tm="100000">
                                          <p:val>
                                            <p:strVal val="#ppt_w"/>
                                          </p:val>
                                        </p:tav>
                                      </p:tavLst>
                                    </p:anim>
                                    <p:anim calcmode="lin" valueType="num">
                                      <p:cBhvr>
                                        <p:cTn id="140" dur="500" fill="hold"/>
                                        <p:tgtEl>
                                          <p:spTgt spid="21"/>
                                        </p:tgtEl>
                                        <p:attrNameLst>
                                          <p:attrName>ppt_h</p:attrName>
                                        </p:attrNameLst>
                                      </p:cBhvr>
                                      <p:tavLst>
                                        <p:tav tm="0">
                                          <p:val>
                                            <p:fltVal val="0"/>
                                          </p:val>
                                        </p:tav>
                                        <p:tav tm="100000">
                                          <p:val>
                                            <p:strVal val="#ppt_h"/>
                                          </p:val>
                                        </p:tav>
                                      </p:tavLst>
                                    </p:anim>
                                    <p:animEffect transition="in" filter="fade">
                                      <p:cBhvr>
                                        <p:cTn id="141" dur="500"/>
                                        <p:tgtEl>
                                          <p:spTgt spid="21"/>
                                        </p:tgtEl>
                                      </p:cBhvr>
                                    </p:animEffect>
                                  </p:childTnLst>
                                  <p:subTnLst>
                                    <p:audio>
                                      <p:cMediaNode>
                                        <p:cTn display="0" masterRel="sameClick">
                                          <p:stCondLst>
                                            <p:cond evt="begin" delay="0">
                                              <p:tn val="137"/>
                                            </p:cond>
                                          </p:stCondLst>
                                          <p:endCondLst>
                                            <p:cond evt="onStopAudio" delay="0">
                                              <p:tgtEl>
                                                <p:sldTgt/>
                                              </p:tgtEl>
                                            </p:cond>
                                          </p:endCondLst>
                                        </p:cTn>
                                        <p:tgtEl>
                                          <p:sndTgt r:embed="rId5" name="chimes.wav"/>
                                        </p:tgtEl>
                                      </p:cMediaNode>
                                    </p:audio>
                                  </p:subTnLst>
                                </p:cTn>
                              </p:par>
                            </p:childTnLst>
                          </p:cTn>
                        </p:par>
                      </p:childTnLst>
                    </p:cTn>
                  </p:par>
                  <p:par>
                    <p:cTn id="142" fill="hold" nodeType="clickPar">
                      <p:stCondLst>
                        <p:cond delay="indefinite"/>
                      </p:stCondLst>
                      <p:childTnLst>
                        <p:par>
                          <p:cTn id="143" fill="hold" nodeType="withGroup">
                            <p:stCondLst>
                              <p:cond delay="0"/>
                            </p:stCondLst>
                            <p:childTnLst>
                              <p:par>
                                <p:cTn id="144" presetID="2" presetClass="exit" presetSubtype="2" fill="hold" nodeType="clickEffect">
                                  <p:stCondLst>
                                    <p:cond delay="0"/>
                                  </p:stCondLst>
                                  <p:childTnLst>
                                    <p:anim calcmode="lin" valueType="num">
                                      <p:cBhvr additive="base">
                                        <p:cTn id="145" dur="500"/>
                                        <p:tgtEl>
                                          <p:spTgt spid="21"/>
                                        </p:tgtEl>
                                        <p:attrNameLst>
                                          <p:attrName>ppt_x</p:attrName>
                                        </p:attrNameLst>
                                      </p:cBhvr>
                                      <p:tavLst>
                                        <p:tav tm="0">
                                          <p:val>
                                            <p:strVal val="ppt_x"/>
                                          </p:val>
                                        </p:tav>
                                        <p:tav tm="100000">
                                          <p:val>
                                            <p:strVal val="1+ppt_w/2"/>
                                          </p:val>
                                        </p:tav>
                                      </p:tavLst>
                                    </p:anim>
                                    <p:anim calcmode="lin" valueType="num">
                                      <p:cBhvr additive="base">
                                        <p:cTn id="146" dur="500"/>
                                        <p:tgtEl>
                                          <p:spTgt spid="21"/>
                                        </p:tgtEl>
                                        <p:attrNameLst>
                                          <p:attrName>ppt_y</p:attrName>
                                        </p:attrNameLst>
                                      </p:cBhvr>
                                      <p:tavLst>
                                        <p:tav tm="0">
                                          <p:val>
                                            <p:strVal val="ppt_y"/>
                                          </p:val>
                                        </p:tav>
                                        <p:tav tm="100000">
                                          <p:val>
                                            <p:strVal val="ppt_y"/>
                                          </p:val>
                                        </p:tav>
                                      </p:tavLst>
                                    </p:anim>
                                    <p:set>
                                      <p:cBhvr>
                                        <p:cTn id="147" dur="1" fill="hold">
                                          <p:stCondLst>
                                            <p:cond delay="499"/>
                                          </p:stCondLst>
                                        </p:cTn>
                                        <p:tgtEl>
                                          <p:spTgt spid="21"/>
                                        </p:tgtEl>
                                        <p:attrNameLst>
                                          <p:attrName>style.visibility</p:attrName>
                                        </p:attrNameLst>
                                      </p:cBhvr>
                                      <p:to>
                                        <p:strVal val="hidden"/>
                                      </p:to>
                                    </p:set>
                                  </p:childTnLst>
                                </p:cTn>
                              </p:par>
                            </p:childTnLst>
                          </p:cTn>
                        </p:par>
                      </p:childTnLst>
                    </p:cTn>
                  </p:par>
                  <p:par>
                    <p:cTn id="148" fill="hold" nodeType="clickPar">
                      <p:stCondLst>
                        <p:cond delay="indefinite"/>
                      </p:stCondLst>
                      <p:childTnLst>
                        <p:par>
                          <p:cTn id="149" fill="hold" nodeType="withGroup">
                            <p:stCondLst>
                              <p:cond delay="0"/>
                            </p:stCondLst>
                            <p:childTnLst>
                              <p:par>
                                <p:cTn id="150" presetID="23" presetClass="emph" presetSubtype="0" fill="hold" grpId="0" nodeType="clickEffect">
                                  <p:stCondLst>
                                    <p:cond delay="0"/>
                                  </p:stCondLst>
                                  <p:iterate type="lt">
                                    <p:tmPct val="0"/>
                                  </p:iterate>
                                  <p:childTnLst>
                                    <p:animClr clrSpc="hsl" dir="cw">
                                      <p:cBhvr override="childStyle">
                                        <p:cTn id="151" dur="500" fill="hold"/>
                                        <p:tgtEl>
                                          <p:spTgt spid="16"/>
                                        </p:tgtEl>
                                        <p:attrNameLst>
                                          <p:attrName>style.color</p:attrName>
                                        </p:attrNameLst>
                                      </p:cBhvr>
                                      <p:by>
                                        <p:hsl h="10842353" s="0" l="0"/>
                                      </p:by>
                                    </p:animClr>
                                    <p:animClr clrSpc="hsl" dir="cw">
                                      <p:cBhvr>
                                        <p:cTn id="152" dur="500" fill="hold"/>
                                        <p:tgtEl>
                                          <p:spTgt spid="16"/>
                                        </p:tgtEl>
                                        <p:attrNameLst>
                                          <p:attrName>fillcolor</p:attrName>
                                        </p:attrNameLst>
                                      </p:cBhvr>
                                      <p:by>
                                        <p:hsl h="10842353" s="0" l="0"/>
                                      </p:by>
                                    </p:animClr>
                                    <p:animClr clrSpc="hsl" dir="cw">
                                      <p:cBhvr>
                                        <p:cTn id="153" dur="500" fill="hold"/>
                                        <p:tgtEl>
                                          <p:spTgt spid="16"/>
                                        </p:tgtEl>
                                        <p:attrNameLst>
                                          <p:attrName>stroke.color</p:attrName>
                                        </p:attrNameLst>
                                      </p:cBhvr>
                                      <p:by>
                                        <p:hsl h="10842353" s="0" l="0"/>
                                      </p:by>
                                    </p:animClr>
                                    <p:set>
                                      <p:cBhvr>
                                        <p:cTn id="154" dur="500" fill="hold"/>
                                        <p:tgtEl>
                                          <p:spTgt spid="16"/>
                                        </p:tgtEl>
                                        <p:attrNameLst>
                                          <p:attrName>fill.type</p:attrName>
                                        </p:attrNameLst>
                                      </p:cBhvr>
                                      <p:to>
                                        <p:strVal val="solid"/>
                                      </p:to>
                                    </p:set>
                                  </p:childTnLst>
                                </p:cTn>
                              </p:par>
                              <p:par>
                                <p:cTn id="155" presetID="34" presetClass="emph" presetSubtype="0" fill="hold" grpId="1" nodeType="withEffect">
                                  <p:stCondLst>
                                    <p:cond delay="0"/>
                                  </p:stCondLst>
                                  <p:iterate type="lt">
                                    <p:tmPct val="10000"/>
                                  </p:iterate>
                                  <p:childTnLst>
                                    <p:animMotion origin="layout" path="M 0.0 0.0 L 0.0 -0.07213" pathEditMode="relative" ptsTypes="">
                                      <p:cBhvr>
                                        <p:cTn id="156" dur="250" accel="50000" decel="50000" autoRev="1" fill="hold">
                                          <p:stCondLst>
                                            <p:cond delay="0"/>
                                          </p:stCondLst>
                                        </p:cTn>
                                        <p:tgtEl>
                                          <p:spTgt spid="16"/>
                                        </p:tgtEl>
                                        <p:attrNameLst>
                                          <p:attrName>ppt_x</p:attrName>
                                          <p:attrName>ppt_y</p:attrName>
                                        </p:attrNameLst>
                                      </p:cBhvr>
                                    </p:animMotion>
                                    <p:animRot by="1500000">
                                      <p:cBhvr>
                                        <p:cTn id="157" dur="125" fill="hold">
                                          <p:stCondLst>
                                            <p:cond delay="0"/>
                                          </p:stCondLst>
                                        </p:cTn>
                                        <p:tgtEl>
                                          <p:spTgt spid="16"/>
                                        </p:tgtEl>
                                        <p:attrNameLst>
                                          <p:attrName>r</p:attrName>
                                        </p:attrNameLst>
                                      </p:cBhvr>
                                    </p:animRot>
                                    <p:animRot by="-1500000">
                                      <p:cBhvr>
                                        <p:cTn id="158" dur="125" fill="hold">
                                          <p:stCondLst>
                                            <p:cond delay="125"/>
                                          </p:stCondLst>
                                        </p:cTn>
                                        <p:tgtEl>
                                          <p:spTgt spid="16"/>
                                        </p:tgtEl>
                                        <p:attrNameLst>
                                          <p:attrName>r</p:attrName>
                                        </p:attrNameLst>
                                      </p:cBhvr>
                                    </p:animRot>
                                    <p:animRot by="-1500000">
                                      <p:cBhvr>
                                        <p:cTn id="159" dur="125" fill="hold">
                                          <p:stCondLst>
                                            <p:cond delay="250"/>
                                          </p:stCondLst>
                                        </p:cTn>
                                        <p:tgtEl>
                                          <p:spTgt spid="16"/>
                                        </p:tgtEl>
                                        <p:attrNameLst>
                                          <p:attrName>r</p:attrName>
                                        </p:attrNameLst>
                                      </p:cBhvr>
                                    </p:animRot>
                                    <p:animRot by="1500000">
                                      <p:cBhvr>
                                        <p:cTn id="160" dur="125" fill="hold">
                                          <p:stCondLst>
                                            <p:cond delay="375"/>
                                          </p:stCondLst>
                                        </p:cTn>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043" grpId="0" animBg="1"/>
      <p:bldP spid="1044" grpId="0" animBg="1"/>
      <p:bldP spid="7" grpId="0" animBg="1"/>
      <p:bldP spid="8" grpId="0" animBg="1"/>
      <p:bldP spid="13" grpId="0" animBg="1"/>
      <p:bldP spid="15" grpId="0" animBg="1"/>
      <p:bldP spid="16" grpId="0" animBg="1"/>
      <p:bldP spid="16" grpId="1" animBg="1"/>
      <p:bldP spid="19" grpId="0" animBg="1"/>
      <p:bldP spid="20" grpId="0" animBg="1"/>
      <p:bldP spid="6171" grpId="0" animBg="1"/>
      <p:bldP spid="6171" grpId="1" animBg="1"/>
      <p:bldP spid="6172" grpId="0" animBg="1"/>
      <p:bldP spid="6176" grpId="0" animBg="1"/>
      <p:bldP spid="6176" grpId="1" animBg="1"/>
      <p:bldP spid="6177" grpId="0" animBg="1"/>
      <p:bldP spid="6177" grpId="1" animBg="1"/>
      <p:bldP spid="6178" grpId="0" animBg="1"/>
      <p:bldP spid="6178" grpId="1" animBg="1"/>
      <p:bldP spid="6179" grpId="0" animBg="1"/>
      <p:bldP spid="6179" grpId="1" animBg="1"/>
      <p:bldP spid="6180" grpId="0" animBg="1"/>
      <p:bldP spid="6180" grpId="1" animBg="1"/>
      <p:bldP spid="6181" grpId="0" animBg="1"/>
      <p:bldP spid="6181"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AutoShape 51"/>
          <p:cNvSpPr>
            <a:spLocks noChangeArrowheads="1"/>
          </p:cNvSpPr>
          <p:nvPr/>
        </p:nvSpPr>
        <p:spPr bwMode="auto">
          <a:xfrm>
            <a:off x="1257300" y="838200"/>
            <a:ext cx="7429500" cy="2362200"/>
          </a:xfrm>
          <a:prstGeom prst="roundRect">
            <a:avLst>
              <a:gd name="adj" fmla="val 16667"/>
            </a:avLst>
          </a:prstGeom>
          <a:solidFill>
            <a:srgbClr val="FF6600"/>
          </a:solidFill>
          <a:ln w="9525">
            <a:solidFill>
              <a:srgbClr val="FF6600"/>
            </a:solidFill>
            <a:round/>
            <a:headEnd/>
            <a:tailEnd/>
          </a:ln>
        </p:spPr>
        <p:txBody>
          <a:bodyPr wrap="none" anchor="ctr"/>
          <a:lstStyle/>
          <a:p>
            <a:pPr algn="ctr" eaLnBrk="1" hangingPunct="1"/>
            <a:endParaRPr lang="en-US" altLang="en-US" sz="3200" b="1">
              <a:solidFill>
                <a:srgbClr val="000000"/>
              </a:solidFill>
              <a:latin typeface="Times New Roman" pitchFamily="18" charset="0"/>
            </a:endParaRPr>
          </a:p>
        </p:txBody>
      </p:sp>
      <p:grpSp>
        <p:nvGrpSpPr>
          <p:cNvPr id="49155" name="Group 51"/>
          <p:cNvGrpSpPr>
            <a:grpSpLocks/>
          </p:cNvGrpSpPr>
          <p:nvPr/>
        </p:nvGrpSpPr>
        <p:grpSpPr bwMode="auto">
          <a:xfrm>
            <a:off x="1588" y="-119063"/>
            <a:ext cx="320675" cy="7239001"/>
            <a:chOff x="202295" y="-322943"/>
            <a:chExt cx="319314" cy="7180943"/>
          </a:xfrm>
        </p:grpSpPr>
        <p:sp>
          <p:nvSpPr>
            <p:cNvPr id="10" name="Rectangle 9"/>
            <p:cNvSpPr/>
            <p:nvPr/>
          </p:nvSpPr>
          <p:spPr bwMode="auto">
            <a:xfrm>
              <a:off x="202295" y="-322943"/>
              <a:ext cx="319314" cy="7166770"/>
            </a:xfrm>
            <a:prstGeom prst="rect">
              <a:avLst/>
            </a:prstGeom>
            <a:solidFill>
              <a:schemeClr val="tx2">
                <a:lumMod val="95000"/>
                <a:lumOff val="5000"/>
              </a:schemeClr>
            </a:solidFill>
            <a:ln w="9525" cap="flat" cmpd="sng" algn="ctr">
              <a:solidFill>
                <a:schemeClr val="tx1"/>
              </a:solidFill>
              <a:prstDash val="solid"/>
              <a:round/>
              <a:headEnd type="none" w="med" len="med"/>
              <a:tailEnd type="none" w="med" len="med"/>
            </a:ln>
            <a:effectLst/>
          </p:spPr>
          <p:txBody>
            <a:bodyPr/>
            <a:lstStyle/>
            <a:p>
              <a:endParaRPr lang="en-US" sz="2000">
                <a:solidFill>
                  <a:srgbClr val="000000"/>
                </a:solidFill>
                <a:latin typeface=".VnTime" pitchFamily="34" charset="0"/>
              </a:endParaRPr>
            </a:p>
          </p:txBody>
        </p:sp>
        <p:sp>
          <p:nvSpPr>
            <p:cNvPr id="49187" name="Rectangle 10"/>
            <p:cNvSpPr>
              <a:spLocks noChangeArrowheads="1"/>
            </p:cNvSpPr>
            <p:nvPr/>
          </p:nvSpPr>
          <p:spPr bwMode="auto">
            <a:xfrm>
              <a:off x="238652" y="-322943"/>
              <a:ext cx="229211" cy="7166770"/>
            </a:xfrm>
            <a:prstGeom prst="rect">
              <a:avLst/>
            </a:prstGeom>
            <a:solidFill>
              <a:srgbClr val="0066FF"/>
            </a:solidFill>
            <a:ln w="9525" algn="ctr">
              <a:solidFill>
                <a:schemeClr val="tx1"/>
              </a:solidFill>
              <a:round/>
              <a:headEnd/>
              <a:tailEnd/>
            </a:ln>
          </p:spPr>
          <p:txBody>
            <a:bodyPr/>
            <a:lstStyle/>
            <a:p>
              <a:endParaRPr lang="en-US" altLang="en-US" sz="2000">
                <a:solidFill>
                  <a:srgbClr val="000000"/>
                </a:solidFill>
                <a:latin typeface=".VnTime" pitchFamily="34" charset="0"/>
              </a:endParaRPr>
            </a:p>
          </p:txBody>
        </p:sp>
        <p:sp>
          <p:nvSpPr>
            <p:cNvPr id="14" name="Rectangle 13"/>
            <p:cNvSpPr/>
            <p:nvPr/>
          </p:nvSpPr>
          <p:spPr bwMode="auto">
            <a:xfrm>
              <a:off x="324013" y="-308770"/>
              <a:ext cx="75877" cy="7166770"/>
            </a:xfrm>
            <a:prstGeom prst="rect">
              <a:avLst/>
            </a:prstGeom>
            <a:solidFill>
              <a:srgbClr val="A3C8FF"/>
            </a:solidFill>
            <a:ln w="9525" cap="flat" cmpd="sng" algn="ctr">
              <a:noFill/>
              <a:prstDash val="solid"/>
              <a:round/>
              <a:headEnd type="none" w="med" len="med"/>
              <a:tailEnd type="none" w="med" len="med"/>
            </a:ln>
            <a:effectLst/>
          </p:spPr>
          <p:txBody>
            <a:bodyPr/>
            <a:lstStyle/>
            <a:p>
              <a:endParaRPr lang="en-US" sz="2000">
                <a:solidFill>
                  <a:srgbClr val="000000"/>
                </a:solidFill>
                <a:latin typeface=".VnTime" pitchFamily="34" charset="0"/>
              </a:endParaRPr>
            </a:p>
          </p:txBody>
        </p:sp>
      </p:grpSp>
      <p:pic>
        <p:nvPicPr>
          <p:cNvPr id="40" name="Picture 39" descr="Classicmode"/>
          <p:cNvPicPr>
            <a:picLocks noChangeAspect="1" noChangeArrowheads="1"/>
          </p:cNvPicPr>
          <p:nvPr/>
        </p:nvPicPr>
        <p:blipFill>
          <a:blip r:embed="rId6" cstate="print">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333375" y="3630613"/>
            <a:ext cx="1500188" cy="80168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AutoShape 51"/>
          <p:cNvSpPr>
            <a:spLocks noChangeArrowheads="1"/>
          </p:cNvSpPr>
          <p:nvPr/>
        </p:nvSpPr>
        <p:spPr bwMode="auto">
          <a:xfrm>
            <a:off x="1533525" y="3670300"/>
            <a:ext cx="5613400" cy="762000"/>
          </a:xfrm>
          <a:prstGeom prst="roundRect">
            <a:avLst>
              <a:gd name="adj" fmla="val 16667"/>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altLang="en-US" sz="2800" b="1">
                <a:solidFill>
                  <a:srgbClr val="FFFFFF"/>
                </a:solidFill>
                <a:latin typeface="Times New Roman" pitchFamily="18" charset="0"/>
                <a:cs typeface="Times New Roman" pitchFamily="18" charset="0"/>
              </a:rPr>
              <a:t>Đề cao đạo đức phong kiến</a:t>
            </a:r>
          </a:p>
        </p:txBody>
      </p:sp>
      <p:pic>
        <p:nvPicPr>
          <p:cNvPr id="5" name="Picture 37" descr="Blue_chapterlist"/>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625" y="3929063"/>
            <a:ext cx="593725" cy="35083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9" descr="Classicmode"/>
          <p:cNvPicPr>
            <a:picLocks noChangeAspect="1" noChangeArrowheads="1"/>
          </p:cNvPicPr>
          <p:nvPr/>
        </p:nvPicPr>
        <p:blipFill>
          <a:blip r:embed="rId6" cstate="print">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200025" y="4608513"/>
            <a:ext cx="1500188" cy="80168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59">
            <a:hlinkHover r:id="" action="ppaction://noaction" highlightClick="1">
              <a:snd r:embed="rId8" name="cached_combo42.wav"/>
            </a:hlinkHover>
          </p:cNvPr>
          <p:cNvSpPr>
            <a:spLocks noChangeArrowheads="1"/>
          </p:cNvSpPr>
          <p:nvPr/>
        </p:nvSpPr>
        <p:spPr bwMode="auto">
          <a:xfrm>
            <a:off x="284163" y="4722813"/>
            <a:ext cx="819150"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en-US" sz="2000">
              <a:solidFill>
                <a:srgbClr val="000000"/>
              </a:solidFill>
              <a:latin typeface=".VnTime" pitchFamily="34" charset="0"/>
            </a:endParaRPr>
          </a:p>
        </p:txBody>
      </p:sp>
      <p:sp>
        <p:nvSpPr>
          <p:cNvPr id="8" name="WordArt 226"/>
          <p:cNvSpPr>
            <a:spLocks noChangeArrowheads="1" noChangeShapeType="1" noTextEdit="1"/>
          </p:cNvSpPr>
          <p:nvPr/>
        </p:nvSpPr>
        <p:spPr bwMode="auto">
          <a:xfrm>
            <a:off x="511175" y="4848225"/>
            <a:ext cx="460375" cy="387350"/>
          </a:xfrm>
          <a:prstGeom prst="rect">
            <a:avLst/>
          </a:prstGeom>
        </p:spPr>
        <p:txBody>
          <a:bodyPr wrap="none" fromWordArt="1">
            <a:prstTxWarp prst="textInflate">
              <a:avLst>
                <a:gd name="adj" fmla="val 13634"/>
              </a:avLst>
            </a:prstTxWarp>
          </a:bodyPr>
          <a:lstStyle/>
          <a:p>
            <a:pPr algn="ctr"/>
            <a:r>
              <a:rPr lang="en-US" sz="3600" kern="10">
                <a:ln w="9525">
                  <a:solidFill>
                    <a:srgbClr val="FFFF00"/>
                  </a:solidFill>
                  <a:round/>
                  <a:headEnd/>
                  <a:tailEnd/>
                </a:ln>
                <a:solidFill>
                  <a:srgbClr val="FFFF00"/>
                </a:solidFill>
                <a:latin typeface=".VnTimeH"/>
              </a:rPr>
              <a:t>B</a:t>
            </a:r>
          </a:p>
        </p:txBody>
      </p:sp>
      <p:sp>
        <p:nvSpPr>
          <p:cNvPr id="9" name="AutoShape 51"/>
          <p:cNvSpPr>
            <a:spLocks noChangeArrowheads="1"/>
          </p:cNvSpPr>
          <p:nvPr/>
        </p:nvSpPr>
        <p:spPr bwMode="auto">
          <a:xfrm>
            <a:off x="1549400" y="4648200"/>
            <a:ext cx="5613400" cy="762000"/>
          </a:xfrm>
          <a:prstGeom prst="roundRect">
            <a:avLst>
              <a:gd name="adj" fmla="val 16667"/>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altLang="en-US" sz="2800" b="1">
                <a:solidFill>
                  <a:srgbClr val="FFFFFF"/>
                </a:solidFill>
                <a:latin typeface="Times New Roman" pitchFamily="18" charset="0"/>
                <a:cs typeface="Times New Roman" pitchFamily="18" charset="0"/>
              </a:rPr>
              <a:t>Nêu lên luận đề của tác phẩm</a:t>
            </a:r>
            <a:endParaRPr lang="en-US" altLang="en-US" sz="2800">
              <a:solidFill>
                <a:srgbClr val="FFFFFF"/>
              </a:solidFill>
              <a:latin typeface="Times New Roman" pitchFamily="18" charset="0"/>
              <a:cs typeface="Times New Roman" pitchFamily="18" charset="0"/>
            </a:endParaRPr>
          </a:p>
        </p:txBody>
      </p:sp>
      <p:pic>
        <p:nvPicPr>
          <p:cNvPr id="11" name="Picture 37" descr="Blue_chapterlist"/>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625" y="4919663"/>
            <a:ext cx="593725" cy="35083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9" descr="Classicmode"/>
          <p:cNvPicPr>
            <a:picLocks noChangeAspect="1" noChangeArrowheads="1"/>
          </p:cNvPicPr>
          <p:nvPr/>
        </p:nvPicPr>
        <p:blipFill>
          <a:blip r:embed="rId6" cstate="print">
            <a:clrChange>
              <a:clrFrom>
                <a:srgbClr val="2C2761"/>
              </a:clrFrom>
              <a:clrTo>
                <a:srgbClr val="2C2761">
                  <a:alpha val="0"/>
                </a:srgbClr>
              </a:clrTo>
            </a:clrChange>
            <a:extLst>
              <a:ext uri="{28A0092B-C50C-407E-A947-70E740481C1C}">
                <a14:useLocalDpi xmlns:a14="http://schemas.microsoft.com/office/drawing/2010/main" val="0"/>
              </a:ext>
            </a:extLst>
          </a:blip>
          <a:srcRect/>
          <a:stretch>
            <a:fillRect/>
          </a:stretch>
        </p:blipFill>
        <p:spPr bwMode="auto">
          <a:xfrm>
            <a:off x="153988" y="5630863"/>
            <a:ext cx="1500187" cy="80168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Oval 59">
            <a:hlinkHover r:id="" action="ppaction://noaction" highlightClick="1">
              <a:snd r:embed="rId8" name="cached_combo42.wav"/>
            </a:hlinkHover>
          </p:cNvPr>
          <p:cNvSpPr>
            <a:spLocks noChangeArrowheads="1"/>
          </p:cNvSpPr>
          <p:nvPr/>
        </p:nvSpPr>
        <p:spPr bwMode="auto">
          <a:xfrm>
            <a:off x="333375" y="5726113"/>
            <a:ext cx="817563" cy="612775"/>
          </a:xfrm>
          <a:prstGeom prst="ellipse">
            <a:avLst/>
          </a:prstGeom>
          <a:gradFill rotWithShape="1">
            <a:gsLst>
              <a:gs pos="0">
                <a:srgbClr val="FF00FF">
                  <a:alpha val="53998"/>
                </a:srgbClr>
              </a:gs>
              <a:gs pos="100000">
                <a:srgbClr val="760076">
                  <a:alpha val="59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en-US" sz="2000">
              <a:solidFill>
                <a:srgbClr val="000000"/>
              </a:solidFill>
              <a:latin typeface=".VnTime" pitchFamily="34" charset="0"/>
            </a:endParaRPr>
          </a:p>
        </p:txBody>
      </p:sp>
      <p:sp>
        <p:nvSpPr>
          <p:cNvPr id="15" name="WordArt 226"/>
          <p:cNvSpPr>
            <a:spLocks noChangeArrowheads="1" noChangeShapeType="1" noTextEdit="1"/>
          </p:cNvSpPr>
          <p:nvPr/>
        </p:nvSpPr>
        <p:spPr bwMode="auto">
          <a:xfrm>
            <a:off x="433388" y="5824538"/>
            <a:ext cx="460375" cy="387350"/>
          </a:xfrm>
          <a:prstGeom prst="rect">
            <a:avLst/>
          </a:prstGeom>
        </p:spPr>
        <p:txBody>
          <a:bodyPr wrap="none" fromWordArt="1">
            <a:prstTxWarp prst="textInflate">
              <a:avLst>
                <a:gd name="adj" fmla="val 13634"/>
              </a:avLst>
            </a:prstTxWarp>
          </a:bodyPr>
          <a:lstStyle/>
          <a:p>
            <a:pPr algn="ctr"/>
            <a:r>
              <a:rPr lang="en-US" sz="3600" kern="10">
                <a:ln w="9525">
                  <a:solidFill>
                    <a:srgbClr val="FFFF00"/>
                  </a:solidFill>
                  <a:round/>
                  <a:headEnd/>
                  <a:tailEnd/>
                </a:ln>
                <a:solidFill>
                  <a:srgbClr val="FFFF00"/>
                </a:solidFill>
                <a:latin typeface=".VnTimeH"/>
              </a:rPr>
              <a:t>c</a:t>
            </a:r>
          </a:p>
        </p:txBody>
      </p:sp>
      <p:sp>
        <p:nvSpPr>
          <p:cNvPr id="16" name="AutoShape 51"/>
          <p:cNvSpPr>
            <a:spLocks noChangeArrowheads="1"/>
          </p:cNvSpPr>
          <p:nvPr/>
        </p:nvSpPr>
        <p:spPr bwMode="auto">
          <a:xfrm>
            <a:off x="1533525" y="5651500"/>
            <a:ext cx="5613400" cy="762000"/>
          </a:xfrm>
          <a:prstGeom prst="roundRect">
            <a:avLst>
              <a:gd name="adj" fmla="val 16667"/>
            </a:avLst>
          </a:prstGeom>
          <a:solidFill>
            <a:srgbClr val="7030A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1" hangingPunct="1"/>
            <a:r>
              <a:rPr lang="en-US" altLang="en-US" sz="2800" b="1">
                <a:solidFill>
                  <a:srgbClr val="FFFFFF"/>
                </a:solidFill>
                <a:latin typeface="Times New Roman" pitchFamily="18" charset="0"/>
                <a:cs typeface="Times New Roman" pitchFamily="18" charset="0"/>
              </a:rPr>
              <a:t>Đề cao đạo lí làm người.</a:t>
            </a:r>
            <a:endParaRPr lang="en-US" altLang="en-US" sz="2800">
              <a:solidFill>
                <a:srgbClr val="FFFFFF"/>
              </a:solidFill>
              <a:latin typeface="Times New Roman" pitchFamily="18" charset="0"/>
              <a:cs typeface="Times New Roman" pitchFamily="18" charset="0"/>
            </a:endParaRPr>
          </a:p>
        </p:txBody>
      </p:sp>
      <p:pic>
        <p:nvPicPr>
          <p:cNvPr id="17" name="Picture 37" descr="Blue_chapterlist"/>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625" y="5910263"/>
            <a:ext cx="593725" cy="350837"/>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71" name="AutoShape 27"/>
          <p:cNvSpPr>
            <a:spLocks noChangeArrowheads="1"/>
          </p:cNvSpPr>
          <p:nvPr/>
        </p:nvSpPr>
        <p:spPr bwMode="auto">
          <a:xfrm>
            <a:off x="101600" y="990600"/>
            <a:ext cx="1543050" cy="1358900"/>
          </a:xfrm>
          <a:prstGeom prst="sun">
            <a:avLst>
              <a:gd name="adj" fmla="val 19880"/>
            </a:avLst>
          </a:prstGeom>
          <a:gradFill rotWithShape="1">
            <a:gsLst>
              <a:gs pos="0">
                <a:srgbClr val="FF0066"/>
              </a:gs>
              <a:gs pos="100000">
                <a:srgbClr val="E9EE10"/>
              </a:gs>
            </a:gsLst>
            <a:path path="rect">
              <a:fillToRect l="50000" t="50000" r="50000" b="50000"/>
            </a:path>
          </a:gradFill>
          <a:ln w="9525">
            <a:solidFill>
              <a:schemeClr val="tx1"/>
            </a:solidFill>
            <a:miter lim="800000"/>
            <a:headEnd/>
            <a:tailEnd/>
          </a:ln>
        </p:spPr>
        <p:txBody>
          <a:bodyPr wrap="none" anchor="ctr"/>
          <a:lstStyle/>
          <a:p>
            <a:endParaRPr lang="en-US" altLang="en-US">
              <a:solidFill>
                <a:srgbClr val="000000"/>
              </a:solidFill>
            </a:endParaRPr>
          </a:p>
        </p:txBody>
      </p:sp>
      <p:sp>
        <p:nvSpPr>
          <p:cNvPr id="6172" name="WordArt 28"/>
          <p:cNvSpPr>
            <a:spLocks noChangeArrowheads="1" noChangeShapeType="1" noTextEdit="1"/>
          </p:cNvSpPr>
          <p:nvPr/>
        </p:nvSpPr>
        <p:spPr bwMode="auto">
          <a:xfrm>
            <a:off x="482600" y="1371600"/>
            <a:ext cx="709613" cy="530225"/>
          </a:xfrm>
          <a:prstGeom prst="rect">
            <a:avLst/>
          </a:prstGeom>
        </p:spPr>
        <p:txBody>
          <a:bodyPr wrap="none" fromWordArt="1">
            <a:prstTxWarp prst="textPlain">
              <a:avLst>
                <a:gd name="adj" fmla="val 50000"/>
              </a:avLst>
            </a:prstTxWarp>
          </a:bodyPr>
          <a:lstStyle/>
          <a:p>
            <a:pPr algn="ctr"/>
            <a:r>
              <a:rPr lang="en-US" sz="3600" b="1" kern="10">
                <a:ln w="19050">
                  <a:solidFill>
                    <a:srgbClr val="FFFF00"/>
                  </a:solidFill>
                  <a:round/>
                  <a:headEnd/>
                  <a:tailEnd/>
                </a:ln>
                <a:solidFill>
                  <a:srgbClr val="FFFF00"/>
                </a:solidFill>
                <a:effectLst>
                  <a:outerShdw dist="35921" dir="2700000" algn="ctr" rotWithShape="0">
                    <a:srgbClr val="990000"/>
                  </a:outerShdw>
                </a:effectLst>
                <a:latin typeface="Times New Roman"/>
                <a:cs typeface="Times New Roman"/>
              </a:rPr>
              <a:t>Câu 6</a:t>
            </a:r>
          </a:p>
        </p:txBody>
      </p:sp>
      <p:pic>
        <p:nvPicPr>
          <p:cNvPr id="49171" name="Picture 29" descr="Picture1"/>
          <p:cNvPicPr>
            <a:picLocks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0" y="762000"/>
            <a:ext cx="9144000" cy="9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72" name="Picture 30" descr="people008"/>
          <p:cNvPicPr>
            <a:picLocks noChangeAspect="1" noChangeArrowheads="1" noCrop="1"/>
          </p:cNvPicPr>
          <p:nvPr/>
        </p:nvPicPr>
        <p:blipFill>
          <a:blip r:embed="rId10" cstate="print">
            <a:lum contrast="12000"/>
            <a:extLst>
              <a:ext uri="{28A0092B-C50C-407E-A947-70E740481C1C}">
                <a14:useLocalDpi xmlns:a14="http://schemas.microsoft.com/office/drawing/2010/main" val="0"/>
              </a:ext>
            </a:extLst>
          </a:blip>
          <a:srcRect/>
          <a:stretch>
            <a:fillRect/>
          </a:stretch>
        </p:blipFill>
        <p:spPr bwMode="auto">
          <a:xfrm>
            <a:off x="8172450" y="5715000"/>
            <a:ext cx="9715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73" name="Picture 31" descr="Bellcoll">
            <a:hlinkClick r:id="" action="ppaction://hlinkshowjump?jump=firstslide"/>
          </p:cNvPr>
          <p:cNvPicPr>
            <a:picLocks noChangeAspect="1" noChangeArrowheads="1" noCrop="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5725" y="-157163"/>
            <a:ext cx="1431925" cy="145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76" name="WordArt 32"/>
          <p:cNvSpPr>
            <a:spLocks noChangeArrowheads="1" noChangeShapeType="1" noTextEdit="1"/>
          </p:cNvSpPr>
          <p:nvPr/>
        </p:nvSpPr>
        <p:spPr bwMode="auto">
          <a:xfrm>
            <a:off x="7716838" y="4476750"/>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0</a:t>
            </a:r>
          </a:p>
        </p:txBody>
      </p:sp>
      <p:sp>
        <p:nvSpPr>
          <p:cNvPr id="6177" name="WordArt 33"/>
          <p:cNvSpPr>
            <a:spLocks noChangeArrowheads="1" noChangeShapeType="1" noTextEdit="1"/>
          </p:cNvSpPr>
          <p:nvPr/>
        </p:nvSpPr>
        <p:spPr bwMode="auto">
          <a:xfrm>
            <a:off x="7716838" y="4476750"/>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1</a:t>
            </a:r>
          </a:p>
        </p:txBody>
      </p:sp>
      <p:sp>
        <p:nvSpPr>
          <p:cNvPr id="6178" name="WordArt 34"/>
          <p:cNvSpPr>
            <a:spLocks noChangeArrowheads="1" noChangeShapeType="1" noTextEdit="1"/>
          </p:cNvSpPr>
          <p:nvPr/>
        </p:nvSpPr>
        <p:spPr bwMode="auto">
          <a:xfrm>
            <a:off x="7721600" y="4448175"/>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2</a:t>
            </a:r>
          </a:p>
        </p:txBody>
      </p:sp>
      <p:sp>
        <p:nvSpPr>
          <p:cNvPr id="6179" name="WordArt 35"/>
          <p:cNvSpPr>
            <a:spLocks noChangeArrowheads="1" noChangeShapeType="1" noTextEdit="1"/>
          </p:cNvSpPr>
          <p:nvPr/>
        </p:nvSpPr>
        <p:spPr bwMode="auto">
          <a:xfrm>
            <a:off x="7716838" y="4476750"/>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3</a:t>
            </a:r>
          </a:p>
        </p:txBody>
      </p:sp>
      <p:sp>
        <p:nvSpPr>
          <p:cNvPr id="6180" name="WordArt 36"/>
          <p:cNvSpPr>
            <a:spLocks noChangeArrowheads="1" noChangeShapeType="1" noTextEdit="1"/>
          </p:cNvSpPr>
          <p:nvPr/>
        </p:nvSpPr>
        <p:spPr bwMode="auto">
          <a:xfrm>
            <a:off x="7764463" y="4476750"/>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4</a:t>
            </a:r>
          </a:p>
        </p:txBody>
      </p:sp>
      <p:sp>
        <p:nvSpPr>
          <p:cNvPr id="6181" name="WordArt 37"/>
          <p:cNvSpPr>
            <a:spLocks noChangeArrowheads="1" noChangeShapeType="1" noTextEdit="1"/>
          </p:cNvSpPr>
          <p:nvPr/>
        </p:nvSpPr>
        <p:spPr bwMode="auto">
          <a:xfrm>
            <a:off x="7731125" y="4476750"/>
            <a:ext cx="666750" cy="74295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5</a:t>
            </a:r>
          </a:p>
        </p:txBody>
      </p:sp>
      <p:grpSp>
        <p:nvGrpSpPr>
          <p:cNvPr id="3" name="Group 38"/>
          <p:cNvGrpSpPr>
            <a:grpSpLocks/>
          </p:cNvGrpSpPr>
          <p:nvPr/>
        </p:nvGrpSpPr>
        <p:grpSpPr bwMode="auto">
          <a:xfrm>
            <a:off x="7162800" y="2590800"/>
            <a:ext cx="1752600" cy="1752600"/>
            <a:chOff x="4320" y="2928"/>
            <a:chExt cx="1104" cy="1104"/>
          </a:xfrm>
        </p:grpSpPr>
        <p:sp>
          <p:nvSpPr>
            <p:cNvPr id="49184" name="AutoShape 39"/>
            <p:cNvSpPr>
              <a:spLocks noChangeArrowheads="1"/>
            </p:cNvSpPr>
            <p:nvPr/>
          </p:nvSpPr>
          <p:spPr bwMode="auto">
            <a:xfrm>
              <a:off x="4320" y="2928"/>
              <a:ext cx="1104" cy="1104"/>
            </a:xfrm>
            <a:prstGeom prst="star32">
              <a:avLst>
                <a:gd name="adj" fmla="val 37500"/>
              </a:avLst>
            </a:prstGeom>
            <a:gradFill rotWithShape="1">
              <a:gsLst>
                <a:gs pos="0">
                  <a:srgbClr val="EC9EC5"/>
                </a:gs>
                <a:gs pos="100000">
                  <a:srgbClr val="CC0066"/>
                </a:gs>
              </a:gsLst>
              <a:path path="shape">
                <a:fillToRect l="50000" t="50000" r="50000" b="50000"/>
              </a:path>
            </a:gradFill>
            <a:ln w="9525">
              <a:solidFill>
                <a:schemeClr val="tx1"/>
              </a:solidFill>
              <a:miter lim="800000"/>
              <a:headEnd/>
              <a:tailEnd/>
            </a:ln>
          </p:spPr>
          <p:txBody>
            <a:bodyPr wrap="none" anchor="ctr"/>
            <a:lstStyle/>
            <a:p>
              <a:pPr algn="ctr" eaLnBrk="1" hangingPunct="1"/>
              <a:endParaRPr lang="en-US" altLang="en-US" sz="6000" b="1">
                <a:solidFill>
                  <a:srgbClr val="FF0066"/>
                </a:solidFill>
                <a:latin typeface=".VnHelvetInsH" pitchFamily="34" charset="0"/>
              </a:endParaRPr>
            </a:p>
          </p:txBody>
        </p:sp>
        <p:sp>
          <p:nvSpPr>
            <p:cNvPr id="49185" name="WordArt 40"/>
            <p:cNvSpPr>
              <a:spLocks noChangeArrowheads="1" noChangeShapeType="1" noTextEdit="1"/>
            </p:cNvSpPr>
            <p:nvPr/>
          </p:nvSpPr>
          <p:spPr bwMode="auto">
            <a:xfrm>
              <a:off x="4563" y="3168"/>
              <a:ext cx="672" cy="576"/>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0000"/>
                  </a:solidFill>
                  <a:latin typeface="Times New Roman"/>
                  <a:cs typeface="Times New Roman"/>
                </a:rPr>
                <a:t>Hết giờ</a:t>
              </a:r>
            </a:p>
          </p:txBody>
        </p:sp>
      </p:grpSp>
      <p:sp>
        <p:nvSpPr>
          <p:cNvPr id="49181" name="Text Box 41"/>
          <p:cNvSpPr txBox="1">
            <a:spLocks noChangeArrowheads="1"/>
          </p:cNvSpPr>
          <p:nvPr/>
        </p:nvSpPr>
        <p:spPr bwMode="auto">
          <a:xfrm>
            <a:off x="1447800" y="914400"/>
            <a:ext cx="72390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700">
                <a:solidFill>
                  <a:schemeClr val="tx1"/>
                </a:solidFill>
                <a:latin typeface="Arial" charset="0"/>
              </a:defRPr>
            </a:lvl2pPr>
            <a:lvl3pPr>
              <a:defRPr sz="23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r>
              <a:rPr lang="pt-BR" altLang="en-US" sz="2400" b="1">
                <a:solidFill>
                  <a:srgbClr val="FFFFFF"/>
                </a:solidFill>
                <a:latin typeface="Times New Roman" pitchFamily="18" charset="0"/>
                <a:cs typeface="Times New Roman" pitchFamily="18" charset="0"/>
              </a:rPr>
              <a:t>Mở đầu truyện “ Lục Vân Tiên” ( câu 5,6) Nguyễn Đình Chiểu viết: </a:t>
            </a:r>
          </a:p>
          <a:p>
            <a:pPr eaLnBrk="1" hangingPunct="1"/>
            <a:r>
              <a:rPr lang="pt-BR" altLang="en-US" sz="2400" b="1">
                <a:solidFill>
                  <a:srgbClr val="FFFFFF"/>
                </a:solidFill>
                <a:latin typeface="Times New Roman" pitchFamily="18" charset="0"/>
                <a:cs typeface="Times New Roman" pitchFamily="18" charset="0"/>
              </a:rPr>
              <a:t>      </a:t>
            </a:r>
            <a:r>
              <a:rPr lang="pt-BR" altLang="en-US" sz="2400" b="1" i="1">
                <a:solidFill>
                  <a:srgbClr val="FFFFFF"/>
                </a:solidFill>
                <a:latin typeface="Times New Roman" pitchFamily="18" charset="0"/>
                <a:cs typeface="Times New Roman" pitchFamily="18" charset="0"/>
              </a:rPr>
              <a:t>Trai thì trung hiếu làm đầu                 </a:t>
            </a:r>
          </a:p>
          <a:p>
            <a:pPr eaLnBrk="1" hangingPunct="1"/>
            <a:r>
              <a:rPr lang="pt-BR" altLang="en-US" sz="2400" b="1" i="1">
                <a:solidFill>
                  <a:srgbClr val="FFFFFF"/>
                </a:solidFill>
                <a:latin typeface="Times New Roman" pitchFamily="18" charset="0"/>
                <a:cs typeface="Times New Roman" pitchFamily="18" charset="0"/>
              </a:rPr>
              <a:t>  Gái thì tiết hạnh là câu trau mình</a:t>
            </a:r>
          </a:p>
          <a:p>
            <a:pPr eaLnBrk="1" hangingPunct="1"/>
            <a:r>
              <a:rPr lang="pt-BR" altLang="en-US" sz="2400" b="1" i="1">
                <a:solidFill>
                  <a:srgbClr val="FFFFFF"/>
                </a:solidFill>
                <a:latin typeface="Times New Roman" pitchFamily="18" charset="0"/>
                <a:cs typeface="Times New Roman" pitchFamily="18" charset="0"/>
              </a:rPr>
              <a:t>  </a:t>
            </a:r>
            <a:r>
              <a:rPr lang="pt-BR" altLang="en-US" sz="2400" b="1">
                <a:solidFill>
                  <a:srgbClr val="FFFFFF"/>
                </a:solidFill>
                <a:latin typeface="Times New Roman" pitchFamily="18" charset="0"/>
                <a:cs typeface="Times New Roman" pitchFamily="18" charset="0"/>
              </a:rPr>
              <a:t>Theo  em Nguyễn Đình Chiểu muốn đề cao điều gì?</a:t>
            </a:r>
          </a:p>
          <a:p>
            <a:pPr eaLnBrk="1" hangingPunct="1"/>
            <a:endParaRPr lang="pt-BR" altLang="en-US" sz="2400" b="1" i="1">
              <a:solidFill>
                <a:srgbClr val="FFFFFF"/>
              </a:solidFill>
              <a:latin typeface="Times New Roman" pitchFamily="18" charset="0"/>
              <a:cs typeface="Times New Roman" pitchFamily="18" charset="0"/>
            </a:endParaRPr>
          </a:p>
          <a:p>
            <a:pPr eaLnBrk="1" hangingPunct="1"/>
            <a:r>
              <a:rPr lang="pt-BR" altLang="en-US" sz="2400" b="1" i="1">
                <a:solidFill>
                  <a:srgbClr val="FFFFFF"/>
                </a:solidFill>
                <a:latin typeface="Times New Roman" pitchFamily="18" charset="0"/>
                <a:cs typeface="Times New Roman" pitchFamily="18" charset="0"/>
              </a:rPr>
              <a:t> </a:t>
            </a:r>
          </a:p>
        </p:txBody>
      </p:sp>
      <p:pic>
        <p:nvPicPr>
          <p:cNvPr id="49182" name="Picture 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98488" y="3832225"/>
            <a:ext cx="4762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068651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6171"/>
                                        </p:tgtEl>
                                        <p:attrNameLst>
                                          <p:attrName>style.visibility</p:attrName>
                                        </p:attrNameLst>
                                      </p:cBhvr>
                                      <p:to>
                                        <p:strVal val="visible"/>
                                      </p:to>
                                    </p:set>
                                    <p:animEffect transition="in" filter="fade">
                                      <p:cBhvr>
                                        <p:cTn id="7" dur="500"/>
                                        <p:tgtEl>
                                          <p:spTgt spid="6171"/>
                                        </p:tgtEl>
                                      </p:cBhvr>
                                    </p:animEffect>
                                  </p:childTnLst>
                                  <p:subTnLst>
                                    <p:audio>
                                      <p:cMediaNode>
                                        <p:cTn display="0" masterRel="sameClick">
                                          <p:stCondLst>
                                            <p:cond evt="begin" delay="0">
                                              <p:tn val="5"/>
                                            </p:cond>
                                          </p:stCondLst>
                                          <p:endCondLst>
                                            <p:cond evt="onStopAudio" delay="0">
                                              <p:tgtEl>
                                                <p:sldTgt/>
                                              </p:tgtEl>
                                            </p:cond>
                                          </p:endCondLst>
                                        </p:cTn>
                                        <p:tgtEl>
                                          <p:sndTgt r:embed="rId2" name="Jet Fighter 2-DVDH.wav"/>
                                        </p:tgtEl>
                                      </p:cMediaNode>
                                    </p:audio>
                                  </p:subTnLst>
                                </p:cTn>
                              </p:par>
                              <p:par>
                                <p:cTn id="8" presetID="6" presetClass="entr" presetSubtype="16" fill="hold" grpId="0" nodeType="withEffect">
                                  <p:stCondLst>
                                    <p:cond delay="500"/>
                                  </p:stCondLst>
                                  <p:childTnLst>
                                    <p:set>
                                      <p:cBhvr>
                                        <p:cTn id="9" dur="1" fill="hold">
                                          <p:stCondLst>
                                            <p:cond delay="0"/>
                                          </p:stCondLst>
                                        </p:cTn>
                                        <p:tgtEl>
                                          <p:spTgt spid="6172"/>
                                        </p:tgtEl>
                                        <p:attrNameLst>
                                          <p:attrName>style.visibility</p:attrName>
                                        </p:attrNameLst>
                                      </p:cBhvr>
                                      <p:to>
                                        <p:strVal val="visible"/>
                                      </p:to>
                                    </p:set>
                                    <p:animEffect transition="in" filter="circle(in)">
                                      <p:cBhvr>
                                        <p:cTn id="10" dur="500"/>
                                        <p:tgtEl>
                                          <p:spTgt spid="6172"/>
                                        </p:tgtEl>
                                      </p:cBhvr>
                                    </p:animEffect>
                                  </p:childTnLst>
                                </p:cTn>
                              </p:par>
                              <p:par>
                                <p:cTn id="11" presetID="8" presetClass="emph" presetSubtype="0" repeatCount="indefinite" fill="hold" grpId="1" nodeType="withEffect">
                                  <p:stCondLst>
                                    <p:cond delay="500"/>
                                  </p:stCondLst>
                                  <p:childTnLst>
                                    <p:animRot by="21600000">
                                      <p:cBhvr>
                                        <p:cTn id="12" dur="1500" fill="hold"/>
                                        <p:tgtEl>
                                          <p:spTgt spid="6171"/>
                                        </p:tgtEl>
                                        <p:attrNameLst>
                                          <p:attrName>r</p:attrName>
                                        </p:attrNameLst>
                                      </p:cBhvr>
                                    </p:animRot>
                                  </p:childTnLst>
                                </p:cTn>
                              </p:par>
                              <p:par>
                                <p:cTn id="13" presetID="2" presetClass="entr" presetSubtype="8"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anim calcmode="lin" valueType="num">
                                      <p:cBhvr additive="base">
                                        <p:cTn id="15" dur="1000" fill="hold"/>
                                        <p:tgtEl>
                                          <p:spTgt spid="37"/>
                                        </p:tgtEl>
                                        <p:attrNameLst>
                                          <p:attrName>ppt_x</p:attrName>
                                        </p:attrNameLst>
                                      </p:cBhvr>
                                      <p:tavLst>
                                        <p:tav tm="0">
                                          <p:val>
                                            <p:strVal val="0-#ppt_w/2"/>
                                          </p:val>
                                        </p:tav>
                                        <p:tav tm="100000">
                                          <p:val>
                                            <p:strVal val="#ppt_x"/>
                                          </p:val>
                                        </p:tav>
                                      </p:tavLst>
                                    </p:anim>
                                    <p:anim calcmode="lin" valueType="num">
                                      <p:cBhvr additive="base">
                                        <p:cTn id="16" dur="1000" fill="hold"/>
                                        <p:tgtEl>
                                          <p:spTgt spid="37"/>
                                        </p:tgtEl>
                                        <p:attrNameLst>
                                          <p:attrName>ppt_y</p:attrName>
                                        </p:attrNameLst>
                                      </p:cBhvr>
                                      <p:tavLst>
                                        <p:tav tm="0">
                                          <p:val>
                                            <p:strVal val="#ppt_y"/>
                                          </p:val>
                                        </p:tav>
                                        <p:tav tm="100000">
                                          <p:val>
                                            <p:strVal val="#ppt_y"/>
                                          </p:val>
                                        </p:tav>
                                      </p:tavLst>
                                    </p:anim>
                                  </p:childTnLst>
                                </p:cTn>
                              </p:par>
                              <p:par>
                                <p:cTn id="17" presetID="5" presetClass="entr" presetSubtype="10" fill="hold" nodeType="withEffect">
                                  <p:stCondLst>
                                    <p:cond delay="2000"/>
                                  </p:stCondLst>
                                  <p:childTnLst>
                                    <p:set>
                                      <p:cBhvr>
                                        <p:cTn id="18" dur="1" fill="hold">
                                          <p:stCondLst>
                                            <p:cond delay="0"/>
                                          </p:stCondLst>
                                        </p:cTn>
                                        <p:tgtEl>
                                          <p:spTgt spid="40"/>
                                        </p:tgtEl>
                                        <p:attrNameLst>
                                          <p:attrName>style.visibility</p:attrName>
                                        </p:attrNameLst>
                                      </p:cBhvr>
                                      <p:to>
                                        <p:strVal val="visible"/>
                                      </p:to>
                                    </p:set>
                                    <p:animEffect transition="in" filter="checkerboard(across)">
                                      <p:cBhvr>
                                        <p:cTn id="19" dur="500"/>
                                        <p:tgtEl>
                                          <p:spTgt spid="40"/>
                                        </p:tgtEl>
                                      </p:cBhvr>
                                    </p:animEffect>
                                  </p:childTnLst>
                                  <p:subTnLst>
                                    <p:audio>
                                      <p:cMediaNode>
                                        <p:cTn display="0" masterRel="sameClick">
                                          <p:stCondLst>
                                            <p:cond evt="begin" delay="0">
                                              <p:tn val="17"/>
                                            </p:cond>
                                          </p:stCondLst>
                                          <p:endCondLst>
                                            <p:cond evt="onStopAudio" delay="0">
                                              <p:tgtEl>
                                                <p:sldTgt/>
                                              </p:tgtEl>
                                            </p:cond>
                                          </p:endCondLst>
                                        </p:cTn>
                                        <p:tgtEl>
                                          <p:sndTgt r:embed="rId3" name="Chimes 3-CL (2).wav"/>
                                        </p:tgtEl>
                                      </p:cMediaNode>
                                    </p:audio>
                                  </p:subTnLst>
                                </p:cTn>
                              </p:par>
                              <p:par>
                                <p:cTn id="20" presetID="5" presetClass="entr" presetSubtype="10" fill="hold" nodeType="withEffect">
                                  <p:stCondLst>
                                    <p:cond delay="3000"/>
                                  </p:stCondLst>
                                  <p:childTnLst>
                                    <p:set>
                                      <p:cBhvr>
                                        <p:cTn id="21" dur="1" fill="hold">
                                          <p:stCondLst>
                                            <p:cond delay="0"/>
                                          </p:stCondLst>
                                        </p:cTn>
                                        <p:tgtEl>
                                          <p:spTgt spid="5"/>
                                        </p:tgtEl>
                                        <p:attrNameLst>
                                          <p:attrName>style.visibility</p:attrName>
                                        </p:attrNameLst>
                                      </p:cBhvr>
                                      <p:to>
                                        <p:strVal val="visible"/>
                                      </p:to>
                                    </p:set>
                                    <p:animEffect transition="in" filter="checkerboard(across)">
                                      <p:cBhvr>
                                        <p:cTn id="22" dur="500"/>
                                        <p:tgtEl>
                                          <p:spTgt spid="5"/>
                                        </p:tgtEl>
                                      </p:cBhvr>
                                    </p:animEffect>
                                  </p:childTnLst>
                                </p:cTn>
                              </p:par>
                              <p:par>
                                <p:cTn id="23" presetID="5" presetClass="entr" presetSubtype="10" fill="hold" nodeType="withEffect">
                                  <p:stCondLst>
                                    <p:cond delay="3000"/>
                                  </p:stCondLst>
                                  <p:childTnLst>
                                    <p:set>
                                      <p:cBhvr>
                                        <p:cTn id="24" dur="1" fill="hold">
                                          <p:stCondLst>
                                            <p:cond delay="0"/>
                                          </p:stCondLst>
                                        </p:cTn>
                                        <p:tgtEl>
                                          <p:spTgt spid="6"/>
                                        </p:tgtEl>
                                        <p:attrNameLst>
                                          <p:attrName>style.visibility</p:attrName>
                                        </p:attrNameLst>
                                      </p:cBhvr>
                                      <p:to>
                                        <p:strVal val="visible"/>
                                      </p:to>
                                    </p:set>
                                    <p:animEffect transition="in" filter="checkerboard(across)">
                                      <p:cBhvr>
                                        <p:cTn id="25" dur="500"/>
                                        <p:tgtEl>
                                          <p:spTgt spid="6"/>
                                        </p:tgtEl>
                                      </p:cBhvr>
                                    </p:animEffect>
                                  </p:childTnLst>
                                  <p:subTnLst>
                                    <p:audio>
                                      <p:cMediaNode>
                                        <p:cTn display="0" masterRel="sameClick">
                                          <p:stCondLst>
                                            <p:cond evt="begin" delay="0">
                                              <p:tn val="23"/>
                                            </p:cond>
                                          </p:stCondLst>
                                          <p:endCondLst>
                                            <p:cond evt="onStopAudio" delay="0">
                                              <p:tgtEl>
                                                <p:sldTgt/>
                                              </p:tgtEl>
                                            </p:cond>
                                          </p:endCondLst>
                                        </p:cTn>
                                        <p:tgtEl>
                                          <p:sndTgt r:embed="rId3" name="Chimes 3-CL (2).wav"/>
                                        </p:tgtEl>
                                      </p:cMediaNode>
                                    </p:audio>
                                  </p:subTnLst>
                                </p:cTn>
                              </p:par>
                              <p:par>
                                <p:cTn id="26" presetID="5" presetClass="entr" presetSubtype="10" fill="hold" grpId="0" nodeType="withEffect">
                                  <p:stCondLst>
                                    <p:cond delay="3000"/>
                                  </p:stCondLst>
                                  <p:childTnLst>
                                    <p:set>
                                      <p:cBhvr>
                                        <p:cTn id="27" dur="1" fill="hold">
                                          <p:stCondLst>
                                            <p:cond delay="0"/>
                                          </p:stCondLst>
                                        </p:cTn>
                                        <p:tgtEl>
                                          <p:spTgt spid="7"/>
                                        </p:tgtEl>
                                        <p:attrNameLst>
                                          <p:attrName>style.visibility</p:attrName>
                                        </p:attrNameLst>
                                      </p:cBhvr>
                                      <p:to>
                                        <p:strVal val="visible"/>
                                      </p:to>
                                    </p:set>
                                    <p:animEffect transition="in" filter="checkerboard(across)">
                                      <p:cBhvr>
                                        <p:cTn id="28" dur="500"/>
                                        <p:tgtEl>
                                          <p:spTgt spid="7"/>
                                        </p:tgtEl>
                                      </p:cBhvr>
                                    </p:animEffect>
                                  </p:childTnLst>
                                </p:cTn>
                              </p:par>
                              <p:par>
                                <p:cTn id="29" presetID="5" presetClass="entr" presetSubtype="10" fill="hold" grpId="0" nodeType="withEffect">
                                  <p:stCondLst>
                                    <p:cond delay="3000"/>
                                  </p:stCondLst>
                                  <p:childTnLst>
                                    <p:set>
                                      <p:cBhvr>
                                        <p:cTn id="30" dur="1" fill="hold">
                                          <p:stCondLst>
                                            <p:cond delay="0"/>
                                          </p:stCondLst>
                                        </p:cTn>
                                        <p:tgtEl>
                                          <p:spTgt spid="8"/>
                                        </p:tgtEl>
                                        <p:attrNameLst>
                                          <p:attrName>style.visibility</p:attrName>
                                        </p:attrNameLst>
                                      </p:cBhvr>
                                      <p:to>
                                        <p:strVal val="visible"/>
                                      </p:to>
                                    </p:set>
                                    <p:animEffect transition="in" filter="checkerboard(across)">
                                      <p:cBhvr>
                                        <p:cTn id="31" dur="500"/>
                                        <p:tgtEl>
                                          <p:spTgt spid="8"/>
                                        </p:tgtEl>
                                      </p:cBhvr>
                                    </p:animEffect>
                                  </p:childTnLst>
                                </p:cTn>
                              </p:par>
                              <p:par>
                                <p:cTn id="32" presetID="22" presetClass="entr" presetSubtype="8" fill="hold" nodeType="withEffect">
                                  <p:stCondLst>
                                    <p:cond delay="3000"/>
                                  </p:stCondLst>
                                  <p:iterate type="lt">
                                    <p:tmPct val="0"/>
                                  </p:iterate>
                                  <p:childTnLst>
                                    <p:set>
                                      <p:cBhvr>
                                        <p:cTn id="33" dur="1" fill="hold">
                                          <p:stCondLst>
                                            <p:cond delay="0"/>
                                          </p:stCondLst>
                                        </p:cTn>
                                        <p:tgtEl>
                                          <p:spTgt spid="4"/>
                                        </p:tgtEl>
                                        <p:attrNameLst>
                                          <p:attrName>style.visibility</p:attrName>
                                        </p:attrNameLst>
                                      </p:cBhvr>
                                      <p:to>
                                        <p:strVal val="visible"/>
                                      </p:to>
                                    </p:set>
                                    <p:animEffect transition="in" filter="wipe(left)">
                                      <p:cBhvr>
                                        <p:cTn id="34" dur="500"/>
                                        <p:tgtEl>
                                          <p:spTgt spid="4"/>
                                        </p:tgtEl>
                                      </p:cBhvr>
                                    </p:animEffect>
                                  </p:childTnLst>
                                </p:cTn>
                              </p:par>
                              <p:par>
                                <p:cTn id="35" presetID="5" presetClass="entr" presetSubtype="10" fill="hold" nodeType="withEffect">
                                  <p:stCondLst>
                                    <p:cond delay="4000"/>
                                  </p:stCondLst>
                                  <p:childTnLst>
                                    <p:set>
                                      <p:cBhvr>
                                        <p:cTn id="36" dur="1" fill="hold">
                                          <p:stCondLst>
                                            <p:cond delay="0"/>
                                          </p:stCondLst>
                                        </p:cTn>
                                        <p:tgtEl>
                                          <p:spTgt spid="11"/>
                                        </p:tgtEl>
                                        <p:attrNameLst>
                                          <p:attrName>style.visibility</p:attrName>
                                        </p:attrNameLst>
                                      </p:cBhvr>
                                      <p:to>
                                        <p:strVal val="visible"/>
                                      </p:to>
                                    </p:set>
                                    <p:animEffect transition="in" filter="checkerboard(across)">
                                      <p:cBhvr>
                                        <p:cTn id="37" dur="500"/>
                                        <p:tgtEl>
                                          <p:spTgt spid="11"/>
                                        </p:tgtEl>
                                      </p:cBhvr>
                                    </p:animEffect>
                                  </p:childTnLst>
                                </p:cTn>
                              </p:par>
                              <p:par>
                                <p:cTn id="38" presetID="5" presetClass="entr" presetSubtype="10" fill="hold" nodeType="withEffect">
                                  <p:stCondLst>
                                    <p:cond delay="4000"/>
                                  </p:stCondLst>
                                  <p:childTnLst>
                                    <p:set>
                                      <p:cBhvr>
                                        <p:cTn id="39" dur="1" fill="hold">
                                          <p:stCondLst>
                                            <p:cond delay="0"/>
                                          </p:stCondLst>
                                        </p:cTn>
                                        <p:tgtEl>
                                          <p:spTgt spid="12"/>
                                        </p:tgtEl>
                                        <p:attrNameLst>
                                          <p:attrName>style.visibility</p:attrName>
                                        </p:attrNameLst>
                                      </p:cBhvr>
                                      <p:to>
                                        <p:strVal val="visible"/>
                                      </p:to>
                                    </p:set>
                                    <p:animEffect transition="in" filter="checkerboard(across)">
                                      <p:cBhvr>
                                        <p:cTn id="40" dur="500"/>
                                        <p:tgtEl>
                                          <p:spTgt spid="12"/>
                                        </p:tgtEl>
                                      </p:cBhvr>
                                    </p:animEffect>
                                  </p:childTnLst>
                                  <p:subTnLst>
                                    <p:audio>
                                      <p:cMediaNode>
                                        <p:cTn display="0" masterRel="sameClick">
                                          <p:stCondLst>
                                            <p:cond evt="begin" delay="0">
                                              <p:tn val="38"/>
                                            </p:cond>
                                          </p:stCondLst>
                                          <p:endCondLst>
                                            <p:cond evt="onStopAudio" delay="0">
                                              <p:tgtEl>
                                                <p:sldTgt/>
                                              </p:tgtEl>
                                            </p:cond>
                                          </p:endCondLst>
                                        </p:cTn>
                                        <p:tgtEl>
                                          <p:sndTgt r:embed="rId3" name="Chimes 3-CL (2).wav"/>
                                        </p:tgtEl>
                                      </p:cMediaNode>
                                    </p:audio>
                                  </p:subTnLst>
                                </p:cTn>
                              </p:par>
                              <p:par>
                                <p:cTn id="41" presetID="5" presetClass="entr" presetSubtype="10" fill="hold" grpId="0" nodeType="withEffect">
                                  <p:stCondLst>
                                    <p:cond delay="4000"/>
                                  </p:stCondLst>
                                  <p:childTnLst>
                                    <p:set>
                                      <p:cBhvr>
                                        <p:cTn id="42" dur="1" fill="hold">
                                          <p:stCondLst>
                                            <p:cond delay="0"/>
                                          </p:stCondLst>
                                        </p:cTn>
                                        <p:tgtEl>
                                          <p:spTgt spid="13"/>
                                        </p:tgtEl>
                                        <p:attrNameLst>
                                          <p:attrName>style.visibility</p:attrName>
                                        </p:attrNameLst>
                                      </p:cBhvr>
                                      <p:to>
                                        <p:strVal val="visible"/>
                                      </p:to>
                                    </p:set>
                                    <p:animEffect transition="in" filter="checkerboard(across)">
                                      <p:cBhvr>
                                        <p:cTn id="43" dur="500"/>
                                        <p:tgtEl>
                                          <p:spTgt spid="13"/>
                                        </p:tgtEl>
                                      </p:cBhvr>
                                    </p:animEffect>
                                  </p:childTnLst>
                                </p:cTn>
                              </p:par>
                              <p:par>
                                <p:cTn id="44" presetID="5" presetClass="entr" presetSubtype="10" fill="hold" grpId="0" nodeType="withEffect">
                                  <p:stCondLst>
                                    <p:cond delay="4000"/>
                                  </p:stCondLst>
                                  <p:childTnLst>
                                    <p:set>
                                      <p:cBhvr>
                                        <p:cTn id="45" dur="1" fill="hold">
                                          <p:stCondLst>
                                            <p:cond delay="0"/>
                                          </p:stCondLst>
                                        </p:cTn>
                                        <p:tgtEl>
                                          <p:spTgt spid="15"/>
                                        </p:tgtEl>
                                        <p:attrNameLst>
                                          <p:attrName>style.visibility</p:attrName>
                                        </p:attrNameLst>
                                      </p:cBhvr>
                                      <p:to>
                                        <p:strVal val="visible"/>
                                      </p:to>
                                    </p:set>
                                    <p:animEffect transition="in" filter="checkerboard(across)">
                                      <p:cBhvr>
                                        <p:cTn id="46" dur="500"/>
                                        <p:tgtEl>
                                          <p:spTgt spid="15"/>
                                        </p:tgtEl>
                                      </p:cBhvr>
                                    </p:animEffect>
                                  </p:childTnLst>
                                </p:cTn>
                              </p:par>
                              <p:par>
                                <p:cTn id="47" presetID="22" presetClass="entr" presetSubtype="8" fill="hold" nodeType="withEffect">
                                  <p:stCondLst>
                                    <p:cond delay="4000"/>
                                  </p:stCondLst>
                                  <p:iterate type="lt">
                                    <p:tmPct val="0"/>
                                  </p:iterate>
                                  <p:childTnLst>
                                    <p:set>
                                      <p:cBhvr>
                                        <p:cTn id="48" dur="1" fill="hold">
                                          <p:stCondLst>
                                            <p:cond delay="0"/>
                                          </p:stCondLst>
                                        </p:cTn>
                                        <p:tgtEl>
                                          <p:spTgt spid="9"/>
                                        </p:tgtEl>
                                        <p:attrNameLst>
                                          <p:attrName>style.visibility</p:attrName>
                                        </p:attrNameLst>
                                      </p:cBhvr>
                                      <p:to>
                                        <p:strVal val="visible"/>
                                      </p:to>
                                    </p:set>
                                    <p:animEffect transition="in" filter="wipe(left)">
                                      <p:cBhvr>
                                        <p:cTn id="49" dur="500"/>
                                        <p:tgtEl>
                                          <p:spTgt spid="9"/>
                                        </p:tgtEl>
                                      </p:cBhvr>
                                    </p:animEffect>
                                  </p:childTnLst>
                                </p:cTn>
                              </p:par>
                              <p:par>
                                <p:cTn id="50" presetID="5" presetClass="entr" presetSubtype="10" fill="hold" nodeType="withEffect">
                                  <p:stCondLst>
                                    <p:cond delay="5000"/>
                                  </p:stCondLst>
                                  <p:childTnLst>
                                    <p:set>
                                      <p:cBhvr>
                                        <p:cTn id="51" dur="1" fill="hold">
                                          <p:stCondLst>
                                            <p:cond delay="0"/>
                                          </p:stCondLst>
                                        </p:cTn>
                                        <p:tgtEl>
                                          <p:spTgt spid="17"/>
                                        </p:tgtEl>
                                        <p:attrNameLst>
                                          <p:attrName>style.visibility</p:attrName>
                                        </p:attrNameLst>
                                      </p:cBhvr>
                                      <p:to>
                                        <p:strVal val="visible"/>
                                      </p:to>
                                    </p:set>
                                    <p:animEffect transition="in" filter="checkerboard(across)">
                                      <p:cBhvr>
                                        <p:cTn id="52" dur="500"/>
                                        <p:tgtEl>
                                          <p:spTgt spid="17"/>
                                        </p:tgtEl>
                                      </p:cBhvr>
                                    </p:animEffect>
                                  </p:childTnLst>
                                </p:cTn>
                              </p:par>
                              <p:par>
                                <p:cTn id="53" presetID="22" presetClass="entr" presetSubtype="8" fill="hold" nodeType="withEffect">
                                  <p:stCondLst>
                                    <p:cond delay="5000"/>
                                  </p:stCondLst>
                                  <p:iterate type="lt">
                                    <p:tmPct val="0"/>
                                  </p:iterate>
                                  <p:childTnLst>
                                    <p:set>
                                      <p:cBhvr>
                                        <p:cTn id="54" dur="1" fill="hold">
                                          <p:stCondLst>
                                            <p:cond delay="0"/>
                                          </p:stCondLst>
                                        </p:cTn>
                                        <p:tgtEl>
                                          <p:spTgt spid="16"/>
                                        </p:tgtEl>
                                        <p:attrNameLst>
                                          <p:attrName>style.visibility</p:attrName>
                                        </p:attrNameLst>
                                      </p:cBhvr>
                                      <p:to>
                                        <p:strVal val="visible"/>
                                      </p:to>
                                    </p:set>
                                    <p:animEffect transition="in" filter="wipe(left)">
                                      <p:cBhvr>
                                        <p:cTn id="55" dur="500"/>
                                        <p:tgtEl>
                                          <p:spTgt spid="16"/>
                                        </p:tgtEl>
                                      </p:cBhvr>
                                    </p:animEffect>
                                  </p:childTnLst>
                                </p:cTn>
                              </p:par>
                            </p:childTnLst>
                          </p:cTn>
                        </p:par>
                        <p:par>
                          <p:cTn id="56" fill="hold" nodeType="afterGroup">
                            <p:stCondLst>
                              <p:cond delay="5500"/>
                            </p:stCondLst>
                            <p:childTnLst>
                              <p:par>
                                <p:cTn id="57" presetID="9" presetClass="entr" presetSubtype="0" fill="hold" grpId="0" nodeType="afterEffect">
                                  <p:stCondLst>
                                    <p:cond delay="0"/>
                                  </p:stCondLst>
                                  <p:childTnLst>
                                    <p:set>
                                      <p:cBhvr>
                                        <p:cTn id="58" dur="1" fill="hold">
                                          <p:stCondLst>
                                            <p:cond delay="0"/>
                                          </p:stCondLst>
                                        </p:cTn>
                                        <p:tgtEl>
                                          <p:spTgt spid="6181"/>
                                        </p:tgtEl>
                                        <p:attrNameLst>
                                          <p:attrName>style.visibility</p:attrName>
                                        </p:attrNameLst>
                                      </p:cBhvr>
                                      <p:to>
                                        <p:strVal val="visible"/>
                                      </p:to>
                                    </p:set>
                                    <p:animEffect transition="in" filter="dissolve">
                                      <p:cBhvr>
                                        <p:cTn id="59" dur="500"/>
                                        <p:tgtEl>
                                          <p:spTgt spid="6181"/>
                                        </p:tgtEl>
                                      </p:cBhvr>
                                    </p:animEffect>
                                  </p:childTnLst>
                                  <p:subTnLst>
                                    <p:audio>
                                      <p:cMediaNode>
                                        <p:cTn display="0" masterRel="sameClick">
                                          <p:stCondLst>
                                            <p:cond evt="begin" delay="0">
                                              <p:tn val="57"/>
                                            </p:cond>
                                          </p:stCondLst>
                                          <p:endCondLst>
                                            <p:cond evt="onStopAudio" delay="0">
                                              <p:tgtEl>
                                                <p:sldTgt/>
                                              </p:tgtEl>
                                            </p:cond>
                                          </p:endCondLst>
                                        </p:cTn>
                                        <p:tgtEl>
                                          <p:sndTgt r:embed="rId4" name="camera.wav"/>
                                        </p:tgtEl>
                                      </p:cMediaNode>
                                    </p:audio>
                                  </p:subTnLst>
                                </p:cTn>
                              </p:par>
                            </p:childTnLst>
                          </p:cTn>
                        </p:par>
                        <p:par>
                          <p:cTn id="60" fill="hold" nodeType="afterGroup">
                            <p:stCondLst>
                              <p:cond delay="6000"/>
                            </p:stCondLst>
                            <p:childTnLst>
                              <p:par>
                                <p:cTn id="61" presetID="53" presetClass="exit" presetSubtype="0" fill="hold" grpId="1" nodeType="afterEffect">
                                  <p:stCondLst>
                                    <p:cond delay="0"/>
                                  </p:stCondLst>
                                  <p:childTnLst>
                                    <p:anim calcmode="lin" valueType="num">
                                      <p:cBhvr>
                                        <p:cTn id="62" dur="500"/>
                                        <p:tgtEl>
                                          <p:spTgt spid="6181"/>
                                        </p:tgtEl>
                                        <p:attrNameLst>
                                          <p:attrName>ppt_w</p:attrName>
                                        </p:attrNameLst>
                                      </p:cBhvr>
                                      <p:tavLst>
                                        <p:tav tm="0">
                                          <p:val>
                                            <p:strVal val="ppt_w"/>
                                          </p:val>
                                        </p:tav>
                                        <p:tav tm="100000">
                                          <p:val>
                                            <p:fltVal val="0"/>
                                          </p:val>
                                        </p:tav>
                                      </p:tavLst>
                                    </p:anim>
                                    <p:anim calcmode="lin" valueType="num">
                                      <p:cBhvr>
                                        <p:cTn id="63" dur="500"/>
                                        <p:tgtEl>
                                          <p:spTgt spid="6181"/>
                                        </p:tgtEl>
                                        <p:attrNameLst>
                                          <p:attrName>ppt_h</p:attrName>
                                        </p:attrNameLst>
                                      </p:cBhvr>
                                      <p:tavLst>
                                        <p:tav tm="0">
                                          <p:val>
                                            <p:strVal val="ppt_h"/>
                                          </p:val>
                                        </p:tav>
                                        <p:tav tm="100000">
                                          <p:val>
                                            <p:fltVal val="0"/>
                                          </p:val>
                                        </p:tav>
                                      </p:tavLst>
                                    </p:anim>
                                    <p:animEffect transition="out" filter="fade">
                                      <p:cBhvr>
                                        <p:cTn id="64" dur="500"/>
                                        <p:tgtEl>
                                          <p:spTgt spid="6181"/>
                                        </p:tgtEl>
                                      </p:cBhvr>
                                    </p:animEffect>
                                    <p:set>
                                      <p:cBhvr>
                                        <p:cTn id="65" dur="1" fill="hold">
                                          <p:stCondLst>
                                            <p:cond delay="499"/>
                                          </p:stCondLst>
                                        </p:cTn>
                                        <p:tgtEl>
                                          <p:spTgt spid="6181"/>
                                        </p:tgtEl>
                                        <p:attrNameLst>
                                          <p:attrName>style.visibility</p:attrName>
                                        </p:attrNameLst>
                                      </p:cBhvr>
                                      <p:to>
                                        <p:strVal val="hidden"/>
                                      </p:to>
                                    </p:set>
                                  </p:childTnLst>
                                </p:cTn>
                              </p:par>
                            </p:childTnLst>
                          </p:cTn>
                        </p:par>
                        <p:par>
                          <p:cTn id="66" fill="hold" nodeType="afterGroup">
                            <p:stCondLst>
                              <p:cond delay="6500"/>
                            </p:stCondLst>
                            <p:childTnLst>
                              <p:par>
                                <p:cTn id="67" presetID="9" presetClass="entr" presetSubtype="0" fill="hold" grpId="0" nodeType="afterEffect">
                                  <p:stCondLst>
                                    <p:cond delay="0"/>
                                  </p:stCondLst>
                                  <p:childTnLst>
                                    <p:set>
                                      <p:cBhvr>
                                        <p:cTn id="68" dur="1" fill="hold">
                                          <p:stCondLst>
                                            <p:cond delay="0"/>
                                          </p:stCondLst>
                                        </p:cTn>
                                        <p:tgtEl>
                                          <p:spTgt spid="6180"/>
                                        </p:tgtEl>
                                        <p:attrNameLst>
                                          <p:attrName>style.visibility</p:attrName>
                                        </p:attrNameLst>
                                      </p:cBhvr>
                                      <p:to>
                                        <p:strVal val="visible"/>
                                      </p:to>
                                    </p:set>
                                    <p:animEffect transition="in" filter="dissolve">
                                      <p:cBhvr>
                                        <p:cTn id="69" dur="500"/>
                                        <p:tgtEl>
                                          <p:spTgt spid="6180"/>
                                        </p:tgtEl>
                                      </p:cBhvr>
                                    </p:animEffect>
                                  </p:childTnLst>
                                  <p:subTnLst>
                                    <p:audio>
                                      <p:cMediaNode>
                                        <p:cTn display="0" masterRel="sameClick">
                                          <p:stCondLst>
                                            <p:cond evt="begin" delay="0">
                                              <p:tn val="67"/>
                                            </p:cond>
                                          </p:stCondLst>
                                          <p:endCondLst>
                                            <p:cond evt="onStopAudio" delay="0">
                                              <p:tgtEl>
                                                <p:sldTgt/>
                                              </p:tgtEl>
                                            </p:cond>
                                          </p:endCondLst>
                                        </p:cTn>
                                        <p:tgtEl>
                                          <p:sndTgt r:embed="rId4" name="camera.wav"/>
                                        </p:tgtEl>
                                      </p:cMediaNode>
                                    </p:audio>
                                  </p:subTnLst>
                                </p:cTn>
                              </p:par>
                            </p:childTnLst>
                          </p:cTn>
                        </p:par>
                        <p:par>
                          <p:cTn id="70" fill="hold" nodeType="afterGroup">
                            <p:stCondLst>
                              <p:cond delay="7000"/>
                            </p:stCondLst>
                            <p:childTnLst>
                              <p:par>
                                <p:cTn id="71" presetID="53" presetClass="exit" presetSubtype="0" fill="hold" grpId="1" nodeType="afterEffect">
                                  <p:stCondLst>
                                    <p:cond delay="0"/>
                                  </p:stCondLst>
                                  <p:childTnLst>
                                    <p:anim calcmode="lin" valueType="num">
                                      <p:cBhvr>
                                        <p:cTn id="72" dur="500"/>
                                        <p:tgtEl>
                                          <p:spTgt spid="6180"/>
                                        </p:tgtEl>
                                        <p:attrNameLst>
                                          <p:attrName>ppt_w</p:attrName>
                                        </p:attrNameLst>
                                      </p:cBhvr>
                                      <p:tavLst>
                                        <p:tav tm="0">
                                          <p:val>
                                            <p:strVal val="ppt_w"/>
                                          </p:val>
                                        </p:tav>
                                        <p:tav tm="100000">
                                          <p:val>
                                            <p:fltVal val="0"/>
                                          </p:val>
                                        </p:tav>
                                      </p:tavLst>
                                    </p:anim>
                                    <p:anim calcmode="lin" valueType="num">
                                      <p:cBhvr>
                                        <p:cTn id="73" dur="500"/>
                                        <p:tgtEl>
                                          <p:spTgt spid="6180"/>
                                        </p:tgtEl>
                                        <p:attrNameLst>
                                          <p:attrName>ppt_h</p:attrName>
                                        </p:attrNameLst>
                                      </p:cBhvr>
                                      <p:tavLst>
                                        <p:tav tm="0">
                                          <p:val>
                                            <p:strVal val="ppt_h"/>
                                          </p:val>
                                        </p:tav>
                                        <p:tav tm="100000">
                                          <p:val>
                                            <p:fltVal val="0"/>
                                          </p:val>
                                        </p:tav>
                                      </p:tavLst>
                                    </p:anim>
                                    <p:animEffect transition="out" filter="fade">
                                      <p:cBhvr>
                                        <p:cTn id="74" dur="500"/>
                                        <p:tgtEl>
                                          <p:spTgt spid="6180"/>
                                        </p:tgtEl>
                                      </p:cBhvr>
                                    </p:animEffect>
                                    <p:set>
                                      <p:cBhvr>
                                        <p:cTn id="75" dur="1" fill="hold">
                                          <p:stCondLst>
                                            <p:cond delay="499"/>
                                          </p:stCondLst>
                                        </p:cTn>
                                        <p:tgtEl>
                                          <p:spTgt spid="6180"/>
                                        </p:tgtEl>
                                        <p:attrNameLst>
                                          <p:attrName>style.visibility</p:attrName>
                                        </p:attrNameLst>
                                      </p:cBhvr>
                                      <p:to>
                                        <p:strVal val="hidden"/>
                                      </p:to>
                                    </p:set>
                                  </p:childTnLst>
                                </p:cTn>
                              </p:par>
                            </p:childTnLst>
                          </p:cTn>
                        </p:par>
                        <p:par>
                          <p:cTn id="76" fill="hold" nodeType="afterGroup">
                            <p:stCondLst>
                              <p:cond delay="7500"/>
                            </p:stCondLst>
                            <p:childTnLst>
                              <p:par>
                                <p:cTn id="77" presetID="9" presetClass="entr" presetSubtype="0" fill="hold" grpId="0" nodeType="afterEffect">
                                  <p:stCondLst>
                                    <p:cond delay="0"/>
                                  </p:stCondLst>
                                  <p:childTnLst>
                                    <p:set>
                                      <p:cBhvr>
                                        <p:cTn id="78" dur="1" fill="hold">
                                          <p:stCondLst>
                                            <p:cond delay="0"/>
                                          </p:stCondLst>
                                        </p:cTn>
                                        <p:tgtEl>
                                          <p:spTgt spid="6179"/>
                                        </p:tgtEl>
                                        <p:attrNameLst>
                                          <p:attrName>style.visibility</p:attrName>
                                        </p:attrNameLst>
                                      </p:cBhvr>
                                      <p:to>
                                        <p:strVal val="visible"/>
                                      </p:to>
                                    </p:set>
                                    <p:animEffect transition="in" filter="dissolve">
                                      <p:cBhvr>
                                        <p:cTn id="79" dur="500"/>
                                        <p:tgtEl>
                                          <p:spTgt spid="6179"/>
                                        </p:tgtEl>
                                      </p:cBhvr>
                                    </p:animEffect>
                                  </p:childTnLst>
                                  <p:subTnLst>
                                    <p:audio>
                                      <p:cMediaNode>
                                        <p:cTn display="0" masterRel="sameClick">
                                          <p:stCondLst>
                                            <p:cond evt="begin" delay="0">
                                              <p:tn val="77"/>
                                            </p:cond>
                                          </p:stCondLst>
                                          <p:endCondLst>
                                            <p:cond evt="onStopAudio" delay="0">
                                              <p:tgtEl>
                                                <p:sldTgt/>
                                              </p:tgtEl>
                                            </p:cond>
                                          </p:endCondLst>
                                        </p:cTn>
                                        <p:tgtEl>
                                          <p:sndTgt r:embed="rId4" name="camera.wav"/>
                                        </p:tgtEl>
                                      </p:cMediaNode>
                                    </p:audio>
                                  </p:subTnLst>
                                </p:cTn>
                              </p:par>
                            </p:childTnLst>
                          </p:cTn>
                        </p:par>
                        <p:par>
                          <p:cTn id="80" fill="hold" nodeType="afterGroup">
                            <p:stCondLst>
                              <p:cond delay="8000"/>
                            </p:stCondLst>
                            <p:childTnLst>
                              <p:par>
                                <p:cTn id="81" presetID="53" presetClass="exit" presetSubtype="0" fill="hold" grpId="1" nodeType="afterEffect">
                                  <p:stCondLst>
                                    <p:cond delay="0"/>
                                  </p:stCondLst>
                                  <p:childTnLst>
                                    <p:anim calcmode="lin" valueType="num">
                                      <p:cBhvr>
                                        <p:cTn id="82" dur="500"/>
                                        <p:tgtEl>
                                          <p:spTgt spid="6179"/>
                                        </p:tgtEl>
                                        <p:attrNameLst>
                                          <p:attrName>ppt_w</p:attrName>
                                        </p:attrNameLst>
                                      </p:cBhvr>
                                      <p:tavLst>
                                        <p:tav tm="0">
                                          <p:val>
                                            <p:strVal val="ppt_w"/>
                                          </p:val>
                                        </p:tav>
                                        <p:tav tm="100000">
                                          <p:val>
                                            <p:fltVal val="0"/>
                                          </p:val>
                                        </p:tav>
                                      </p:tavLst>
                                    </p:anim>
                                    <p:anim calcmode="lin" valueType="num">
                                      <p:cBhvr>
                                        <p:cTn id="83" dur="500"/>
                                        <p:tgtEl>
                                          <p:spTgt spid="6179"/>
                                        </p:tgtEl>
                                        <p:attrNameLst>
                                          <p:attrName>ppt_h</p:attrName>
                                        </p:attrNameLst>
                                      </p:cBhvr>
                                      <p:tavLst>
                                        <p:tav tm="0">
                                          <p:val>
                                            <p:strVal val="ppt_h"/>
                                          </p:val>
                                        </p:tav>
                                        <p:tav tm="100000">
                                          <p:val>
                                            <p:fltVal val="0"/>
                                          </p:val>
                                        </p:tav>
                                      </p:tavLst>
                                    </p:anim>
                                    <p:animEffect transition="out" filter="fade">
                                      <p:cBhvr>
                                        <p:cTn id="84" dur="500"/>
                                        <p:tgtEl>
                                          <p:spTgt spid="6179"/>
                                        </p:tgtEl>
                                      </p:cBhvr>
                                    </p:animEffect>
                                    <p:set>
                                      <p:cBhvr>
                                        <p:cTn id="85" dur="1" fill="hold">
                                          <p:stCondLst>
                                            <p:cond delay="499"/>
                                          </p:stCondLst>
                                        </p:cTn>
                                        <p:tgtEl>
                                          <p:spTgt spid="6179"/>
                                        </p:tgtEl>
                                        <p:attrNameLst>
                                          <p:attrName>style.visibility</p:attrName>
                                        </p:attrNameLst>
                                      </p:cBhvr>
                                      <p:to>
                                        <p:strVal val="hidden"/>
                                      </p:to>
                                    </p:set>
                                  </p:childTnLst>
                                </p:cTn>
                              </p:par>
                            </p:childTnLst>
                          </p:cTn>
                        </p:par>
                        <p:par>
                          <p:cTn id="86" fill="hold" nodeType="afterGroup">
                            <p:stCondLst>
                              <p:cond delay="8500"/>
                            </p:stCondLst>
                            <p:childTnLst>
                              <p:par>
                                <p:cTn id="87" presetID="9" presetClass="entr" presetSubtype="0" fill="hold" grpId="0" nodeType="afterEffect">
                                  <p:stCondLst>
                                    <p:cond delay="0"/>
                                  </p:stCondLst>
                                  <p:childTnLst>
                                    <p:set>
                                      <p:cBhvr>
                                        <p:cTn id="88" dur="1" fill="hold">
                                          <p:stCondLst>
                                            <p:cond delay="0"/>
                                          </p:stCondLst>
                                        </p:cTn>
                                        <p:tgtEl>
                                          <p:spTgt spid="6178"/>
                                        </p:tgtEl>
                                        <p:attrNameLst>
                                          <p:attrName>style.visibility</p:attrName>
                                        </p:attrNameLst>
                                      </p:cBhvr>
                                      <p:to>
                                        <p:strVal val="visible"/>
                                      </p:to>
                                    </p:set>
                                    <p:animEffect transition="in" filter="dissolve">
                                      <p:cBhvr>
                                        <p:cTn id="89" dur="500"/>
                                        <p:tgtEl>
                                          <p:spTgt spid="6178"/>
                                        </p:tgtEl>
                                      </p:cBhvr>
                                    </p:animEffect>
                                  </p:childTnLst>
                                  <p:subTnLst>
                                    <p:audio>
                                      <p:cMediaNode>
                                        <p:cTn display="0" masterRel="sameClick">
                                          <p:stCondLst>
                                            <p:cond evt="begin" delay="0">
                                              <p:tn val="87"/>
                                            </p:cond>
                                          </p:stCondLst>
                                          <p:endCondLst>
                                            <p:cond evt="onStopAudio" delay="0">
                                              <p:tgtEl>
                                                <p:sldTgt/>
                                              </p:tgtEl>
                                            </p:cond>
                                          </p:endCondLst>
                                        </p:cTn>
                                        <p:tgtEl>
                                          <p:sndTgt r:embed="rId4" name="camera.wav"/>
                                        </p:tgtEl>
                                      </p:cMediaNode>
                                    </p:audio>
                                  </p:subTnLst>
                                </p:cTn>
                              </p:par>
                            </p:childTnLst>
                          </p:cTn>
                        </p:par>
                        <p:par>
                          <p:cTn id="90" fill="hold" nodeType="afterGroup">
                            <p:stCondLst>
                              <p:cond delay="9000"/>
                            </p:stCondLst>
                            <p:childTnLst>
                              <p:par>
                                <p:cTn id="91" presetID="53" presetClass="exit" presetSubtype="0" fill="hold" grpId="1" nodeType="afterEffect">
                                  <p:stCondLst>
                                    <p:cond delay="0"/>
                                  </p:stCondLst>
                                  <p:childTnLst>
                                    <p:anim calcmode="lin" valueType="num">
                                      <p:cBhvr>
                                        <p:cTn id="92" dur="500"/>
                                        <p:tgtEl>
                                          <p:spTgt spid="6178"/>
                                        </p:tgtEl>
                                        <p:attrNameLst>
                                          <p:attrName>ppt_w</p:attrName>
                                        </p:attrNameLst>
                                      </p:cBhvr>
                                      <p:tavLst>
                                        <p:tav tm="0">
                                          <p:val>
                                            <p:strVal val="ppt_w"/>
                                          </p:val>
                                        </p:tav>
                                        <p:tav tm="100000">
                                          <p:val>
                                            <p:fltVal val="0"/>
                                          </p:val>
                                        </p:tav>
                                      </p:tavLst>
                                    </p:anim>
                                    <p:anim calcmode="lin" valueType="num">
                                      <p:cBhvr>
                                        <p:cTn id="93" dur="500"/>
                                        <p:tgtEl>
                                          <p:spTgt spid="6178"/>
                                        </p:tgtEl>
                                        <p:attrNameLst>
                                          <p:attrName>ppt_h</p:attrName>
                                        </p:attrNameLst>
                                      </p:cBhvr>
                                      <p:tavLst>
                                        <p:tav tm="0">
                                          <p:val>
                                            <p:strVal val="ppt_h"/>
                                          </p:val>
                                        </p:tav>
                                        <p:tav tm="100000">
                                          <p:val>
                                            <p:fltVal val="0"/>
                                          </p:val>
                                        </p:tav>
                                      </p:tavLst>
                                    </p:anim>
                                    <p:animEffect transition="out" filter="fade">
                                      <p:cBhvr>
                                        <p:cTn id="94" dur="500"/>
                                        <p:tgtEl>
                                          <p:spTgt spid="6178"/>
                                        </p:tgtEl>
                                      </p:cBhvr>
                                    </p:animEffect>
                                    <p:set>
                                      <p:cBhvr>
                                        <p:cTn id="95" dur="1" fill="hold">
                                          <p:stCondLst>
                                            <p:cond delay="499"/>
                                          </p:stCondLst>
                                        </p:cTn>
                                        <p:tgtEl>
                                          <p:spTgt spid="6178"/>
                                        </p:tgtEl>
                                        <p:attrNameLst>
                                          <p:attrName>style.visibility</p:attrName>
                                        </p:attrNameLst>
                                      </p:cBhvr>
                                      <p:to>
                                        <p:strVal val="hidden"/>
                                      </p:to>
                                    </p:set>
                                  </p:childTnLst>
                                </p:cTn>
                              </p:par>
                            </p:childTnLst>
                          </p:cTn>
                        </p:par>
                        <p:par>
                          <p:cTn id="96" fill="hold" nodeType="afterGroup">
                            <p:stCondLst>
                              <p:cond delay="9500"/>
                            </p:stCondLst>
                            <p:childTnLst>
                              <p:par>
                                <p:cTn id="97" presetID="9" presetClass="entr" presetSubtype="0" fill="hold" grpId="0" nodeType="afterEffect">
                                  <p:stCondLst>
                                    <p:cond delay="0"/>
                                  </p:stCondLst>
                                  <p:childTnLst>
                                    <p:set>
                                      <p:cBhvr>
                                        <p:cTn id="98" dur="1" fill="hold">
                                          <p:stCondLst>
                                            <p:cond delay="0"/>
                                          </p:stCondLst>
                                        </p:cTn>
                                        <p:tgtEl>
                                          <p:spTgt spid="6177"/>
                                        </p:tgtEl>
                                        <p:attrNameLst>
                                          <p:attrName>style.visibility</p:attrName>
                                        </p:attrNameLst>
                                      </p:cBhvr>
                                      <p:to>
                                        <p:strVal val="visible"/>
                                      </p:to>
                                    </p:set>
                                    <p:animEffect transition="in" filter="dissolve">
                                      <p:cBhvr>
                                        <p:cTn id="99" dur="500"/>
                                        <p:tgtEl>
                                          <p:spTgt spid="6177"/>
                                        </p:tgtEl>
                                      </p:cBhvr>
                                    </p:animEffect>
                                  </p:childTnLst>
                                  <p:subTnLst>
                                    <p:audio>
                                      <p:cMediaNode>
                                        <p:cTn display="0" masterRel="sameClick">
                                          <p:stCondLst>
                                            <p:cond evt="begin" delay="0">
                                              <p:tn val="97"/>
                                            </p:cond>
                                          </p:stCondLst>
                                          <p:endCondLst>
                                            <p:cond evt="onStopAudio" delay="0">
                                              <p:tgtEl>
                                                <p:sldTgt/>
                                              </p:tgtEl>
                                            </p:cond>
                                          </p:endCondLst>
                                        </p:cTn>
                                        <p:tgtEl>
                                          <p:sndTgt r:embed="rId4" name="camera.wav"/>
                                        </p:tgtEl>
                                      </p:cMediaNode>
                                    </p:audio>
                                  </p:subTnLst>
                                </p:cTn>
                              </p:par>
                            </p:childTnLst>
                          </p:cTn>
                        </p:par>
                        <p:par>
                          <p:cTn id="100" fill="hold" nodeType="afterGroup">
                            <p:stCondLst>
                              <p:cond delay="10000"/>
                            </p:stCondLst>
                            <p:childTnLst>
                              <p:par>
                                <p:cTn id="101" presetID="53" presetClass="exit" presetSubtype="0" fill="hold" grpId="1" nodeType="afterEffect">
                                  <p:stCondLst>
                                    <p:cond delay="0"/>
                                  </p:stCondLst>
                                  <p:childTnLst>
                                    <p:anim calcmode="lin" valueType="num">
                                      <p:cBhvr>
                                        <p:cTn id="102" dur="500"/>
                                        <p:tgtEl>
                                          <p:spTgt spid="6177"/>
                                        </p:tgtEl>
                                        <p:attrNameLst>
                                          <p:attrName>ppt_w</p:attrName>
                                        </p:attrNameLst>
                                      </p:cBhvr>
                                      <p:tavLst>
                                        <p:tav tm="0">
                                          <p:val>
                                            <p:strVal val="ppt_w"/>
                                          </p:val>
                                        </p:tav>
                                        <p:tav tm="100000">
                                          <p:val>
                                            <p:fltVal val="0"/>
                                          </p:val>
                                        </p:tav>
                                      </p:tavLst>
                                    </p:anim>
                                    <p:anim calcmode="lin" valueType="num">
                                      <p:cBhvr>
                                        <p:cTn id="103" dur="500"/>
                                        <p:tgtEl>
                                          <p:spTgt spid="6177"/>
                                        </p:tgtEl>
                                        <p:attrNameLst>
                                          <p:attrName>ppt_h</p:attrName>
                                        </p:attrNameLst>
                                      </p:cBhvr>
                                      <p:tavLst>
                                        <p:tav tm="0">
                                          <p:val>
                                            <p:strVal val="ppt_h"/>
                                          </p:val>
                                        </p:tav>
                                        <p:tav tm="100000">
                                          <p:val>
                                            <p:fltVal val="0"/>
                                          </p:val>
                                        </p:tav>
                                      </p:tavLst>
                                    </p:anim>
                                    <p:animEffect transition="out" filter="fade">
                                      <p:cBhvr>
                                        <p:cTn id="104" dur="500"/>
                                        <p:tgtEl>
                                          <p:spTgt spid="6177"/>
                                        </p:tgtEl>
                                      </p:cBhvr>
                                    </p:animEffect>
                                    <p:set>
                                      <p:cBhvr>
                                        <p:cTn id="105" dur="1" fill="hold">
                                          <p:stCondLst>
                                            <p:cond delay="499"/>
                                          </p:stCondLst>
                                        </p:cTn>
                                        <p:tgtEl>
                                          <p:spTgt spid="6177"/>
                                        </p:tgtEl>
                                        <p:attrNameLst>
                                          <p:attrName>style.visibility</p:attrName>
                                        </p:attrNameLst>
                                      </p:cBhvr>
                                      <p:to>
                                        <p:strVal val="hidden"/>
                                      </p:to>
                                    </p:set>
                                  </p:childTnLst>
                                </p:cTn>
                              </p:par>
                            </p:childTnLst>
                          </p:cTn>
                        </p:par>
                        <p:par>
                          <p:cTn id="106" fill="hold" nodeType="afterGroup">
                            <p:stCondLst>
                              <p:cond delay="10500"/>
                            </p:stCondLst>
                            <p:childTnLst>
                              <p:par>
                                <p:cTn id="107" presetID="9" presetClass="entr" presetSubtype="0" fill="hold" grpId="0" nodeType="afterEffect">
                                  <p:stCondLst>
                                    <p:cond delay="0"/>
                                  </p:stCondLst>
                                  <p:childTnLst>
                                    <p:set>
                                      <p:cBhvr>
                                        <p:cTn id="108" dur="1" fill="hold">
                                          <p:stCondLst>
                                            <p:cond delay="0"/>
                                          </p:stCondLst>
                                        </p:cTn>
                                        <p:tgtEl>
                                          <p:spTgt spid="6176"/>
                                        </p:tgtEl>
                                        <p:attrNameLst>
                                          <p:attrName>style.visibility</p:attrName>
                                        </p:attrNameLst>
                                      </p:cBhvr>
                                      <p:to>
                                        <p:strVal val="visible"/>
                                      </p:to>
                                    </p:set>
                                    <p:animEffect transition="in" filter="dissolve">
                                      <p:cBhvr>
                                        <p:cTn id="109" dur="500"/>
                                        <p:tgtEl>
                                          <p:spTgt spid="6176"/>
                                        </p:tgtEl>
                                      </p:cBhvr>
                                    </p:animEffect>
                                  </p:childTnLst>
                                  <p:subTnLst>
                                    <p:audio>
                                      <p:cMediaNode>
                                        <p:cTn display="0" masterRel="sameClick">
                                          <p:stCondLst>
                                            <p:cond evt="begin" delay="0">
                                              <p:tn val="107"/>
                                            </p:cond>
                                          </p:stCondLst>
                                          <p:endCondLst>
                                            <p:cond evt="onStopAudio" delay="0">
                                              <p:tgtEl>
                                                <p:sldTgt/>
                                              </p:tgtEl>
                                            </p:cond>
                                          </p:endCondLst>
                                        </p:cTn>
                                        <p:tgtEl>
                                          <p:sndTgt r:embed="rId4" name="camera.wav"/>
                                        </p:tgtEl>
                                      </p:cMediaNode>
                                    </p:audio>
                                  </p:subTnLst>
                                </p:cTn>
                              </p:par>
                            </p:childTnLst>
                          </p:cTn>
                        </p:par>
                        <p:par>
                          <p:cTn id="110" fill="hold" nodeType="afterGroup">
                            <p:stCondLst>
                              <p:cond delay="11000"/>
                            </p:stCondLst>
                            <p:childTnLst>
                              <p:par>
                                <p:cTn id="111" presetID="53" presetClass="exit" presetSubtype="0" fill="hold" grpId="1" nodeType="afterEffect">
                                  <p:stCondLst>
                                    <p:cond delay="0"/>
                                  </p:stCondLst>
                                  <p:childTnLst>
                                    <p:anim calcmode="lin" valueType="num">
                                      <p:cBhvr>
                                        <p:cTn id="112" dur="500"/>
                                        <p:tgtEl>
                                          <p:spTgt spid="6176"/>
                                        </p:tgtEl>
                                        <p:attrNameLst>
                                          <p:attrName>ppt_w</p:attrName>
                                        </p:attrNameLst>
                                      </p:cBhvr>
                                      <p:tavLst>
                                        <p:tav tm="0">
                                          <p:val>
                                            <p:strVal val="ppt_w"/>
                                          </p:val>
                                        </p:tav>
                                        <p:tav tm="100000">
                                          <p:val>
                                            <p:fltVal val="0"/>
                                          </p:val>
                                        </p:tav>
                                      </p:tavLst>
                                    </p:anim>
                                    <p:anim calcmode="lin" valueType="num">
                                      <p:cBhvr>
                                        <p:cTn id="113" dur="500"/>
                                        <p:tgtEl>
                                          <p:spTgt spid="6176"/>
                                        </p:tgtEl>
                                        <p:attrNameLst>
                                          <p:attrName>ppt_h</p:attrName>
                                        </p:attrNameLst>
                                      </p:cBhvr>
                                      <p:tavLst>
                                        <p:tav tm="0">
                                          <p:val>
                                            <p:strVal val="ppt_h"/>
                                          </p:val>
                                        </p:tav>
                                        <p:tav tm="100000">
                                          <p:val>
                                            <p:fltVal val="0"/>
                                          </p:val>
                                        </p:tav>
                                      </p:tavLst>
                                    </p:anim>
                                    <p:animEffect transition="out" filter="fade">
                                      <p:cBhvr>
                                        <p:cTn id="114" dur="500"/>
                                        <p:tgtEl>
                                          <p:spTgt spid="6176"/>
                                        </p:tgtEl>
                                      </p:cBhvr>
                                    </p:animEffect>
                                    <p:set>
                                      <p:cBhvr>
                                        <p:cTn id="115" dur="1" fill="hold">
                                          <p:stCondLst>
                                            <p:cond delay="499"/>
                                          </p:stCondLst>
                                        </p:cTn>
                                        <p:tgtEl>
                                          <p:spTgt spid="6176"/>
                                        </p:tgtEl>
                                        <p:attrNameLst>
                                          <p:attrName>style.visibility</p:attrName>
                                        </p:attrNameLst>
                                      </p:cBhvr>
                                      <p:to>
                                        <p:strVal val="hidden"/>
                                      </p:to>
                                    </p:set>
                                  </p:childTnLst>
                                </p:cTn>
                              </p:par>
                              <p:par>
                                <p:cTn id="116" presetID="53" presetClass="entr" presetSubtype="0" fill="hold" nodeType="withEffect">
                                  <p:stCondLst>
                                    <p:cond delay="0"/>
                                  </p:stCondLst>
                                  <p:childTnLst>
                                    <p:set>
                                      <p:cBhvr>
                                        <p:cTn id="117" dur="1" fill="hold">
                                          <p:stCondLst>
                                            <p:cond delay="0"/>
                                          </p:stCondLst>
                                        </p:cTn>
                                        <p:tgtEl>
                                          <p:spTgt spid="3"/>
                                        </p:tgtEl>
                                        <p:attrNameLst>
                                          <p:attrName>style.visibility</p:attrName>
                                        </p:attrNameLst>
                                      </p:cBhvr>
                                      <p:to>
                                        <p:strVal val="visible"/>
                                      </p:to>
                                    </p:set>
                                    <p:anim calcmode="lin" valueType="num">
                                      <p:cBhvr>
                                        <p:cTn id="118" dur="500" fill="hold"/>
                                        <p:tgtEl>
                                          <p:spTgt spid="3"/>
                                        </p:tgtEl>
                                        <p:attrNameLst>
                                          <p:attrName>ppt_w</p:attrName>
                                        </p:attrNameLst>
                                      </p:cBhvr>
                                      <p:tavLst>
                                        <p:tav tm="0">
                                          <p:val>
                                            <p:fltVal val="0"/>
                                          </p:val>
                                        </p:tav>
                                        <p:tav tm="100000">
                                          <p:val>
                                            <p:strVal val="#ppt_w"/>
                                          </p:val>
                                        </p:tav>
                                      </p:tavLst>
                                    </p:anim>
                                    <p:anim calcmode="lin" valueType="num">
                                      <p:cBhvr>
                                        <p:cTn id="119" dur="500" fill="hold"/>
                                        <p:tgtEl>
                                          <p:spTgt spid="3"/>
                                        </p:tgtEl>
                                        <p:attrNameLst>
                                          <p:attrName>ppt_h</p:attrName>
                                        </p:attrNameLst>
                                      </p:cBhvr>
                                      <p:tavLst>
                                        <p:tav tm="0">
                                          <p:val>
                                            <p:fltVal val="0"/>
                                          </p:val>
                                        </p:tav>
                                        <p:tav tm="100000">
                                          <p:val>
                                            <p:strVal val="#ppt_h"/>
                                          </p:val>
                                        </p:tav>
                                      </p:tavLst>
                                    </p:anim>
                                    <p:animEffect transition="in" filter="fade">
                                      <p:cBhvr>
                                        <p:cTn id="120" dur="500"/>
                                        <p:tgtEl>
                                          <p:spTgt spid="3"/>
                                        </p:tgtEl>
                                      </p:cBhvr>
                                    </p:animEffect>
                                  </p:childTnLst>
                                  <p:subTnLst>
                                    <p:audio>
                                      <p:cMediaNode>
                                        <p:cTn display="0" masterRel="sameClick">
                                          <p:stCondLst>
                                            <p:cond evt="begin" delay="0">
                                              <p:tn val="116"/>
                                            </p:cond>
                                          </p:stCondLst>
                                          <p:endCondLst>
                                            <p:cond evt="onStopAudio" delay="0">
                                              <p:tgtEl>
                                                <p:sldTgt/>
                                              </p:tgtEl>
                                            </p:cond>
                                          </p:endCondLst>
                                        </p:cTn>
                                        <p:tgtEl>
                                          <p:sndTgt r:embed="rId5" name="chimes.wav"/>
                                        </p:tgtEl>
                                      </p:cMediaNode>
                                    </p:audio>
                                  </p:subTnLst>
                                </p:cTn>
                              </p:par>
                            </p:childTnLst>
                          </p:cTn>
                        </p:par>
                      </p:childTnLst>
                    </p:cTn>
                  </p:par>
                  <p:par>
                    <p:cTn id="121" fill="hold" nodeType="clickPar">
                      <p:stCondLst>
                        <p:cond delay="indefinite"/>
                      </p:stCondLst>
                      <p:childTnLst>
                        <p:par>
                          <p:cTn id="122" fill="hold" nodeType="withGroup">
                            <p:stCondLst>
                              <p:cond delay="0"/>
                            </p:stCondLst>
                            <p:childTnLst>
                              <p:par>
                                <p:cTn id="123" presetID="2" presetClass="exit" presetSubtype="2" fill="hold" nodeType="clickEffect">
                                  <p:stCondLst>
                                    <p:cond delay="0"/>
                                  </p:stCondLst>
                                  <p:childTnLst>
                                    <p:anim calcmode="lin" valueType="num">
                                      <p:cBhvr additive="base">
                                        <p:cTn id="124" dur="500"/>
                                        <p:tgtEl>
                                          <p:spTgt spid="3"/>
                                        </p:tgtEl>
                                        <p:attrNameLst>
                                          <p:attrName>ppt_x</p:attrName>
                                        </p:attrNameLst>
                                      </p:cBhvr>
                                      <p:tavLst>
                                        <p:tav tm="0">
                                          <p:val>
                                            <p:strVal val="ppt_x"/>
                                          </p:val>
                                        </p:tav>
                                        <p:tav tm="100000">
                                          <p:val>
                                            <p:strVal val="1+ppt_w/2"/>
                                          </p:val>
                                        </p:tav>
                                      </p:tavLst>
                                    </p:anim>
                                    <p:anim calcmode="lin" valueType="num">
                                      <p:cBhvr additive="base">
                                        <p:cTn id="125" dur="500"/>
                                        <p:tgtEl>
                                          <p:spTgt spid="3"/>
                                        </p:tgtEl>
                                        <p:attrNameLst>
                                          <p:attrName>ppt_y</p:attrName>
                                        </p:attrNameLst>
                                      </p:cBhvr>
                                      <p:tavLst>
                                        <p:tav tm="0">
                                          <p:val>
                                            <p:strVal val="ppt_y"/>
                                          </p:val>
                                        </p:tav>
                                        <p:tav tm="100000">
                                          <p:val>
                                            <p:strVal val="ppt_y"/>
                                          </p:val>
                                        </p:tav>
                                      </p:tavLst>
                                    </p:anim>
                                    <p:set>
                                      <p:cBhvr>
                                        <p:cTn id="126" dur="1" fill="hold">
                                          <p:stCondLst>
                                            <p:cond delay="499"/>
                                          </p:stCondLst>
                                        </p:cTn>
                                        <p:tgtEl>
                                          <p:spTgt spid="3"/>
                                        </p:tgtEl>
                                        <p:attrNameLst>
                                          <p:attrName>style.visibility</p:attrName>
                                        </p:attrNameLst>
                                      </p:cBhvr>
                                      <p:to>
                                        <p:strVal val="hidden"/>
                                      </p:to>
                                    </p:set>
                                  </p:childTnLst>
                                </p:cTn>
                              </p:par>
                            </p:childTnLst>
                          </p:cTn>
                        </p:par>
                      </p:childTnLst>
                    </p:cTn>
                  </p:par>
                  <p:par>
                    <p:cTn id="127" fill="hold" nodeType="clickPar">
                      <p:stCondLst>
                        <p:cond delay="indefinite"/>
                      </p:stCondLst>
                      <p:childTnLst>
                        <p:par>
                          <p:cTn id="128" fill="hold" nodeType="withGroup">
                            <p:stCondLst>
                              <p:cond delay="0"/>
                            </p:stCondLst>
                            <p:childTnLst>
                              <p:par>
                                <p:cTn id="129" presetID="23" presetClass="emph" presetSubtype="0" fill="hold" grpId="0" nodeType="clickEffect">
                                  <p:stCondLst>
                                    <p:cond delay="0"/>
                                  </p:stCondLst>
                                  <p:iterate type="lt">
                                    <p:tmPct val="0"/>
                                  </p:iterate>
                                  <p:childTnLst>
                                    <p:animClr clrSpc="hsl" dir="cw">
                                      <p:cBhvr override="childStyle">
                                        <p:cTn id="130" dur="500" fill="hold"/>
                                        <p:tgtEl>
                                          <p:spTgt spid="16"/>
                                        </p:tgtEl>
                                        <p:attrNameLst>
                                          <p:attrName>style.color</p:attrName>
                                        </p:attrNameLst>
                                      </p:cBhvr>
                                      <p:by>
                                        <p:hsl h="10842353" s="0" l="0"/>
                                      </p:by>
                                    </p:animClr>
                                    <p:animClr clrSpc="hsl" dir="cw">
                                      <p:cBhvr>
                                        <p:cTn id="131" dur="500" fill="hold"/>
                                        <p:tgtEl>
                                          <p:spTgt spid="16"/>
                                        </p:tgtEl>
                                        <p:attrNameLst>
                                          <p:attrName>fillcolor</p:attrName>
                                        </p:attrNameLst>
                                      </p:cBhvr>
                                      <p:by>
                                        <p:hsl h="10842353" s="0" l="0"/>
                                      </p:by>
                                    </p:animClr>
                                    <p:animClr clrSpc="hsl" dir="cw">
                                      <p:cBhvr>
                                        <p:cTn id="132" dur="500" fill="hold"/>
                                        <p:tgtEl>
                                          <p:spTgt spid="16"/>
                                        </p:tgtEl>
                                        <p:attrNameLst>
                                          <p:attrName>stroke.color</p:attrName>
                                        </p:attrNameLst>
                                      </p:cBhvr>
                                      <p:by>
                                        <p:hsl h="10842353" s="0" l="0"/>
                                      </p:by>
                                    </p:animClr>
                                    <p:set>
                                      <p:cBhvr>
                                        <p:cTn id="133" dur="500" fill="hold"/>
                                        <p:tgtEl>
                                          <p:spTgt spid="16"/>
                                        </p:tgtEl>
                                        <p:attrNameLst>
                                          <p:attrName>fill.type</p:attrName>
                                        </p:attrNameLst>
                                      </p:cBhvr>
                                      <p:to>
                                        <p:strVal val="solid"/>
                                      </p:to>
                                    </p:set>
                                  </p:childTnLst>
                                </p:cTn>
                              </p:par>
                              <p:par>
                                <p:cTn id="134" presetID="34" presetClass="emph" presetSubtype="0" fill="hold" grpId="1" nodeType="withEffect">
                                  <p:stCondLst>
                                    <p:cond delay="0"/>
                                  </p:stCondLst>
                                  <p:iterate type="lt">
                                    <p:tmPct val="10000"/>
                                  </p:iterate>
                                  <p:childTnLst>
                                    <p:animMotion origin="layout" path="M 0.0 0.0 L 0.0 -0.07213" pathEditMode="relative" ptsTypes="">
                                      <p:cBhvr>
                                        <p:cTn id="135" dur="250" accel="50000" decel="50000" autoRev="1" fill="hold">
                                          <p:stCondLst>
                                            <p:cond delay="0"/>
                                          </p:stCondLst>
                                        </p:cTn>
                                        <p:tgtEl>
                                          <p:spTgt spid="16"/>
                                        </p:tgtEl>
                                        <p:attrNameLst>
                                          <p:attrName>ppt_x</p:attrName>
                                          <p:attrName>ppt_y</p:attrName>
                                        </p:attrNameLst>
                                      </p:cBhvr>
                                    </p:animMotion>
                                    <p:animRot by="1500000">
                                      <p:cBhvr>
                                        <p:cTn id="136" dur="125" fill="hold">
                                          <p:stCondLst>
                                            <p:cond delay="0"/>
                                          </p:stCondLst>
                                        </p:cTn>
                                        <p:tgtEl>
                                          <p:spTgt spid="16"/>
                                        </p:tgtEl>
                                        <p:attrNameLst>
                                          <p:attrName>r</p:attrName>
                                        </p:attrNameLst>
                                      </p:cBhvr>
                                    </p:animRot>
                                    <p:animRot by="-1500000">
                                      <p:cBhvr>
                                        <p:cTn id="137" dur="125" fill="hold">
                                          <p:stCondLst>
                                            <p:cond delay="125"/>
                                          </p:stCondLst>
                                        </p:cTn>
                                        <p:tgtEl>
                                          <p:spTgt spid="16"/>
                                        </p:tgtEl>
                                        <p:attrNameLst>
                                          <p:attrName>r</p:attrName>
                                        </p:attrNameLst>
                                      </p:cBhvr>
                                    </p:animRot>
                                    <p:animRot by="-1500000">
                                      <p:cBhvr>
                                        <p:cTn id="138" dur="125" fill="hold">
                                          <p:stCondLst>
                                            <p:cond delay="250"/>
                                          </p:stCondLst>
                                        </p:cTn>
                                        <p:tgtEl>
                                          <p:spTgt spid="16"/>
                                        </p:tgtEl>
                                        <p:attrNameLst>
                                          <p:attrName>r</p:attrName>
                                        </p:attrNameLst>
                                      </p:cBhvr>
                                    </p:animRot>
                                    <p:animRot by="1500000">
                                      <p:cBhvr>
                                        <p:cTn id="139" dur="125" fill="hold">
                                          <p:stCondLst>
                                            <p:cond delay="375"/>
                                          </p:stCondLst>
                                        </p:cTn>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7" grpId="0" animBg="1"/>
      <p:bldP spid="8" grpId="0" animBg="1"/>
      <p:bldP spid="13" grpId="0" animBg="1"/>
      <p:bldP spid="15" grpId="0" animBg="1"/>
      <p:bldP spid="16" grpId="0" animBg="1"/>
      <p:bldP spid="16" grpId="1" animBg="1"/>
      <p:bldP spid="6171" grpId="0" animBg="1"/>
      <p:bldP spid="6171" grpId="1" animBg="1"/>
      <p:bldP spid="6172" grpId="0" animBg="1"/>
      <p:bldP spid="6176" grpId="0" animBg="1"/>
      <p:bldP spid="6176" grpId="1" animBg="1"/>
      <p:bldP spid="6177" grpId="0" animBg="1"/>
      <p:bldP spid="6177" grpId="1" animBg="1"/>
      <p:bldP spid="6178" grpId="0" animBg="1"/>
      <p:bldP spid="6178" grpId="1" animBg="1"/>
      <p:bldP spid="6179" grpId="0" animBg="1"/>
      <p:bldP spid="6179" grpId="1" animBg="1"/>
      <p:bldP spid="6180" grpId="0" animBg="1"/>
      <p:bldP spid="6180" grpId="1" animBg="1"/>
      <p:bldP spid="6181" grpId="0" animBg="1"/>
      <p:bldP spid="6181"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7090" name="dien bien phu chay roi.mpg">
            <a:hlinkClick r:id="" action="ppaction://media"/>
          </p:cNvPr>
          <p:cNvPicPr>
            <a:picLocks noGrp="1" noRot="1" noChangeAspect="1" noChangeArrowheads="1"/>
          </p:cNvPicPr>
          <p:nvPr>
            <p:ph idx="1"/>
            <a:videoFile r:link="rId1"/>
          </p:nvPr>
        </p:nvPicPr>
        <p:blipFill>
          <a:blip r:embed="rId3" cstate="print">
            <a:extLst>
              <a:ext uri="{28A0092B-C50C-407E-A947-70E740481C1C}">
                <a14:useLocalDpi xmlns:a14="http://schemas.microsoft.com/office/drawing/2010/main" val="0"/>
              </a:ext>
            </a:extLst>
          </a:blip>
          <a:srcRect/>
          <a:stretch>
            <a:fillRect/>
          </a:stretch>
        </p:blipFill>
        <p:spPr>
          <a:xfrm>
            <a:off x="4572000" y="304800"/>
            <a:ext cx="4419600" cy="5181600"/>
          </a:xfrm>
        </p:spPr>
      </p:pic>
      <p:pic>
        <p:nvPicPr>
          <p:cNvPr id="50179" name="Picture 3" descr="noc ham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838" y="381000"/>
            <a:ext cx="4398962"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7092" name="Text Box 4"/>
          <p:cNvSpPr txBox="1">
            <a:spLocks noChangeArrowheads="1"/>
          </p:cNvSpPr>
          <p:nvPr/>
        </p:nvSpPr>
        <p:spPr bwMode="auto">
          <a:xfrm>
            <a:off x="1981200" y="5867400"/>
            <a:ext cx="5791200" cy="584200"/>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3200">
                <a:solidFill>
                  <a:schemeClr val="tx1"/>
                </a:solidFill>
                <a:latin typeface="Arial" charset="0"/>
                <a:cs typeface="Arial" charset="0"/>
              </a:defRPr>
            </a:lvl1pPr>
            <a:lvl2pPr>
              <a:defRPr sz="2700">
                <a:solidFill>
                  <a:schemeClr val="tx1"/>
                </a:solidFill>
                <a:latin typeface="Arial" charset="0"/>
                <a:cs typeface="Arial" charset="0"/>
              </a:defRPr>
            </a:lvl2pPr>
            <a:lvl3pPr>
              <a:defRPr sz="23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spcBef>
                <a:spcPct val="50000"/>
              </a:spcBef>
            </a:pPr>
            <a:r>
              <a:rPr lang="en-US" altLang="en-US" sz="2400" b="1" dirty="0">
                <a:solidFill>
                  <a:srgbClr val="0207C4"/>
                </a:solidFill>
                <a:latin typeface="Times New Roman" pitchFamily="18" charset="0"/>
                <a:cs typeface="Times New Roman" pitchFamily="18" charset="0"/>
              </a:rPr>
              <a:t>       </a:t>
            </a:r>
            <a:r>
              <a:rPr lang="en-US" altLang="en-US" b="1" dirty="0" err="1">
                <a:solidFill>
                  <a:srgbClr val="0207C4"/>
                </a:solidFill>
                <a:latin typeface="Times New Roman" pitchFamily="18" charset="0"/>
                <a:cs typeface="Times New Roman" pitchFamily="18" charset="0"/>
              </a:rPr>
              <a:t>Chiến</a:t>
            </a:r>
            <a:r>
              <a:rPr lang="en-US" altLang="en-US" b="1" dirty="0">
                <a:solidFill>
                  <a:srgbClr val="0207C4"/>
                </a:solidFill>
                <a:latin typeface="Times New Roman" pitchFamily="18" charset="0"/>
                <a:cs typeface="Times New Roman" pitchFamily="18" charset="0"/>
              </a:rPr>
              <a:t> </a:t>
            </a:r>
            <a:r>
              <a:rPr lang="en-US" altLang="en-US" b="1" dirty="0" err="1">
                <a:solidFill>
                  <a:srgbClr val="0207C4"/>
                </a:solidFill>
                <a:latin typeface="Times New Roman" pitchFamily="18" charset="0"/>
                <a:cs typeface="Times New Roman" pitchFamily="18" charset="0"/>
              </a:rPr>
              <a:t>thắng</a:t>
            </a:r>
            <a:r>
              <a:rPr lang="en-US" altLang="en-US" b="1" dirty="0">
                <a:solidFill>
                  <a:srgbClr val="0207C4"/>
                </a:solidFill>
                <a:latin typeface="Times New Roman" pitchFamily="18" charset="0"/>
                <a:cs typeface="Times New Roman" pitchFamily="18" charset="0"/>
              </a:rPr>
              <a:t> </a:t>
            </a:r>
            <a:r>
              <a:rPr lang="en-US" altLang="en-US" b="1" dirty="0" err="1">
                <a:solidFill>
                  <a:srgbClr val="0207C4"/>
                </a:solidFill>
                <a:latin typeface="Times New Roman" pitchFamily="18" charset="0"/>
                <a:cs typeface="Times New Roman" pitchFamily="18" charset="0"/>
              </a:rPr>
              <a:t>Điện</a:t>
            </a:r>
            <a:r>
              <a:rPr lang="en-US" altLang="en-US" b="1" dirty="0">
                <a:solidFill>
                  <a:srgbClr val="0207C4"/>
                </a:solidFill>
                <a:latin typeface="Times New Roman" pitchFamily="18" charset="0"/>
                <a:cs typeface="Times New Roman" pitchFamily="18" charset="0"/>
              </a:rPr>
              <a:t> </a:t>
            </a:r>
            <a:r>
              <a:rPr lang="en-US" altLang="en-US" b="1" dirty="0" err="1">
                <a:solidFill>
                  <a:srgbClr val="0207C4"/>
                </a:solidFill>
                <a:latin typeface="Times New Roman" pitchFamily="18" charset="0"/>
                <a:cs typeface="Times New Roman" pitchFamily="18" charset="0"/>
              </a:rPr>
              <a:t>Biên</a:t>
            </a:r>
            <a:r>
              <a:rPr lang="en-US" altLang="en-US" b="1" dirty="0">
                <a:solidFill>
                  <a:srgbClr val="0207C4"/>
                </a:solidFill>
                <a:latin typeface="Times New Roman" pitchFamily="18" charset="0"/>
                <a:cs typeface="Times New Roman" pitchFamily="18" charset="0"/>
              </a:rPr>
              <a:t> </a:t>
            </a:r>
            <a:r>
              <a:rPr lang="en-US" altLang="en-US" b="1" dirty="0" err="1">
                <a:solidFill>
                  <a:srgbClr val="0207C4"/>
                </a:solidFill>
                <a:latin typeface="Times New Roman" pitchFamily="18" charset="0"/>
                <a:cs typeface="Times New Roman" pitchFamily="18" charset="0"/>
              </a:rPr>
              <a:t>phủ</a:t>
            </a:r>
            <a:endParaRPr lang="en-US" altLang="en-US" b="1" dirty="0">
              <a:solidFill>
                <a:srgbClr val="0207C4"/>
              </a:solidFill>
              <a:latin typeface="Times New Roman" pitchFamily="18" charset="0"/>
              <a:cs typeface="Times New Roman" pitchFamily="18" charset="0"/>
            </a:endParaRPr>
          </a:p>
        </p:txBody>
      </p:sp>
    </p:spTree>
    <p:extLst>
      <p:ext uri="{BB962C8B-B14F-4D97-AF65-F5344CB8AC3E}">
        <p14:creationId xmlns:p14="http://schemas.microsoft.com/office/powerpoint/2010/main" val="833339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217090"/>
                                        </p:tgtEl>
                                        <p:attrNameLst>
                                          <p:attrName>style.visibility</p:attrName>
                                        </p:attrNameLst>
                                      </p:cBhvr>
                                      <p:to>
                                        <p:strVal val="visible"/>
                                      </p:to>
                                    </p:set>
                                    <p:animEffect transition="in" filter="fade">
                                      <p:cBhvr>
                                        <p:cTn id="7" dur="1000"/>
                                        <p:tgtEl>
                                          <p:spTgt spid="217090"/>
                                        </p:tgtEl>
                                      </p:cBhvr>
                                    </p:animEffect>
                                    <p:anim calcmode="lin" valueType="num">
                                      <p:cBhvr>
                                        <p:cTn id="8" dur="1000" fill="hold"/>
                                        <p:tgtEl>
                                          <p:spTgt spid="217090"/>
                                        </p:tgtEl>
                                        <p:attrNameLst>
                                          <p:attrName>ppt_x</p:attrName>
                                        </p:attrNameLst>
                                      </p:cBhvr>
                                      <p:tavLst>
                                        <p:tav tm="0">
                                          <p:val>
                                            <p:strVal val="#ppt_x"/>
                                          </p:val>
                                        </p:tav>
                                        <p:tav tm="100000">
                                          <p:val>
                                            <p:strVal val="#ppt_x"/>
                                          </p:val>
                                        </p:tav>
                                      </p:tavLst>
                                    </p:anim>
                                    <p:anim calcmode="lin" valueType="num">
                                      <p:cBhvr>
                                        <p:cTn id="9" dur="1000" fill="hold"/>
                                        <p:tgtEl>
                                          <p:spTgt spid="21709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0179"/>
                                        </p:tgtEl>
                                        <p:attrNameLst>
                                          <p:attrName>style.visibility</p:attrName>
                                        </p:attrNameLst>
                                      </p:cBhvr>
                                      <p:to>
                                        <p:strVal val="visible"/>
                                      </p:to>
                                    </p:set>
                                    <p:animEffect transition="in" filter="fade">
                                      <p:cBhvr>
                                        <p:cTn id="12" dur="1000"/>
                                        <p:tgtEl>
                                          <p:spTgt spid="50179"/>
                                        </p:tgtEl>
                                      </p:cBhvr>
                                    </p:animEffect>
                                    <p:anim calcmode="lin" valueType="num">
                                      <p:cBhvr>
                                        <p:cTn id="13" dur="1000" fill="hold"/>
                                        <p:tgtEl>
                                          <p:spTgt spid="50179"/>
                                        </p:tgtEl>
                                        <p:attrNameLst>
                                          <p:attrName>ppt_x</p:attrName>
                                        </p:attrNameLst>
                                      </p:cBhvr>
                                      <p:tavLst>
                                        <p:tav tm="0">
                                          <p:val>
                                            <p:strVal val="#ppt_x"/>
                                          </p:val>
                                        </p:tav>
                                        <p:tav tm="100000">
                                          <p:val>
                                            <p:strVal val="#ppt_x"/>
                                          </p:val>
                                        </p:tav>
                                      </p:tavLst>
                                    </p:anim>
                                    <p:anim calcmode="lin" valueType="num">
                                      <p:cBhvr>
                                        <p:cTn id="14" dur="1000" fill="hold"/>
                                        <p:tgtEl>
                                          <p:spTgt spid="5017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nodeType="clickEffect">
                                  <p:stCondLst>
                                    <p:cond delay="0"/>
                                  </p:stCondLst>
                                  <p:childTnLst>
                                    <p:set>
                                      <p:cBhvr>
                                        <p:cTn id="18" dur="1" fill="hold">
                                          <p:stCondLst>
                                            <p:cond delay="0"/>
                                          </p:stCondLst>
                                        </p:cTn>
                                        <p:tgtEl>
                                          <p:spTgt spid="217092">
                                            <p:txEl>
                                              <p:pRg st="0" end="0"/>
                                            </p:txEl>
                                          </p:spTgt>
                                        </p:tgtEl>
                                        <p:attrNameLst>
                                          <p:attrName>style.visibility</p:attrName>
                                        </p:attrNameLst>
                                      </p:cBhvr>
                                      <p:to>
                                        <p:strVal val="visible"/>
                                      </p:to>
                                    </p:set>
                                    <p:animEffect transition="in" filter="diamond(in)">
                                      <p:cBhvr>
                                        <p:cTn id="19" dur="2000"/>
                                        <p:tgtEl>
                                          <p:spTgt spid="21709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p:cTn id="20" fill="hold" display="0">
                  <p:stCondLst>
                    <p:cond delay="indefinite"/>
                  </p:stCondLst>
                  <p:endCondLst>
                    <p:cond evt="onNext" delay="0">
                      <p:tgtEl>
                        <p:sldTgt/>
                      </p:tgtEl>
                    </p:cond>
                    <p:cond evt="onPrev" delay="0">
                      <p:tgtEl>
                        <p:sldTgt/>
                      </p:tgtEl>
                    </p:cond>
                  </p:endCondLst>
                </p:cTn>
                <p:tgtEl>
                  <p:spTgt spid="217090"/>
                </p:tgtEl>
              </p:cMediaNode>
            </p:vide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207</TotalTime>
  <Words>2461</Words>
  <Application>Microsoft Office PowerPoint</Application>
  <PresentationFormat>On-screen Show (4:3)</PresentationFormat>
  <Paragraphs>407</Paragraphs>
  <Slides>38</Slides>
  <Notes>4</Notes>
  <HiddenSlides>0</HiddenSlides>
  <MMClips>1</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38</vt:i4>
      </vt:variant>
    </vt:vector>
  </HeadingPairs>
  <TitlesOfParts>
    <vt:vector size="50" baseType="lpstr">
      <vt:lpstr>.VnAristote</vt:lpstr>
      <vt:lpstr>.VnHelvetInsH</vt:lpstr>
      <vt:lpstr>.VnTime</vt:lpstr>
      <vt:lpstr>.VnTimeH</vt:lpstr>
      <vt:lpstr>Arial</vt:lpstr>
      <vt:lpstr>Calibri</vt:lpstr>
      <vt:lpstr>Garamond</vt:lpstr>
      <vt:lpstr>Impact</vt:lpstr>
      <vt:lpstr>Times New Roman</vt:lpstr>
      <vt:lpstr>VNI-Times</vt:lpstr>
      <vt:lpstr>Wingdings</vt:lpstr>
      <vt:lpstr>Office Theme</vt:lpstr>
      <vt:lpstr>Ngữ văn 9</vt:lpstr>
      <vt:lpstr> MỞ ĐẦU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ĐỒNG CHÍ</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Mai Linh</dc:creator>
  <cp:lastModifiedBy>Admin</cp:lastModifiedBy>
  <cp:revision>13</cp:revision>
  <dcterms:created xsi:type="dcterms:W3CDTF">2006-08-16T00:00:00Z</dcterms:created>
  <dcterms:modified xsi:type="dcterms:W3CDTF">2020-12-07T03:26:29Z</dcterms:modified>
</cp:coreProperties>
</file>