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98" r:id="rId3"/>
    <p:sldId id="377" r:id="rId4"/>
    <p:sldId id="382" r:id="rId5"/>
    <p:sldId id="376" r:id="rId6"/>
    <p:sldId id="348" r:id="rId7"/>
    <p:sldId id="331" r:id="rId8"/>
    <p:sldId id="347" r:id="rId9"/>
    <p:sldId id="349" r:id="rId10"/>
    <p:sldId id="392" r:id="rId11"/>
    <p:sldId id="393" r:id="rId12"/>
    <p:sldId id="394" r:id="rId13"/>
    <p:sldId id="395" r:id="rId14"/>
    <p:sldId id="396" r:id="rId15"/>
    <p:sldId id="397" r:id="rId16"/>
    <p:sldId id="384" r:id="rId17"/>
    <p:sldId id="399" r:id="rId18"/>
    <p:sldId id="369" r:id="rId19"/>
    <p:sldId id="388" r:id="rId20"/>
    <p:sldId id="385" r:id="rId21"/>
    <p:sldId id="387" r:id="rId22"/>
    <p:sldId id="371" r:id="rId23"/>
    <p:sldId id="374" r:id="rId24"/>
    <p:sldId id="375" r:id="rId2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2EFA63"/>
    <a:srgbClr val="00FF00"/>
    <a:srgbClr val="CCFF33"/>
    <a:srgbClr val="FFFF66"/>
    <a:srgbClr val="00FFFF"/>
    <a:srgbClr val="FFCC00"/>
    <a:srgbClr val="FF33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95" autoAdjust="0"/>
    <p:restoredTop sz="94640" autoAdjust="0"/>
  </p:normalViewPr>
  <p:slideViewPr>
    <p:cSldViewPr>
      <p:cViewPr>
        <p:scale>
          <a:sx n="78" d="100"/>
          <a:sy n="78" d="100"/>
        </p:scale>
        <p:origin x="-10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C806D-7580-44D3-BC50-327224D8DA87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D094E-A7A4-4401-9443-9C38AB7E14F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15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094E-A7A4-4401-9443-9C38AB7E14FF}" type="slidenum">
              <a:rPr lang="vi-VN" smtClean="0"/>
              <a:pPr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75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094E-A7A4-4401-9443-9C38AB7E14FF}" type="slidenum">
              <a:rPr lang="vi-VN" smtClean="0"/>
              <a:pPr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093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094E-A7A4-4401-9443-9C38AB7E14FF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3659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AD6A0-C615-4EB0-97F7-F641CE3765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70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951D3-7D30-40DF-8C08-FE24572CAFB9}" type="datetimeFigureOut">
              <a:rPr lang="vi-VN" smtClean="0"/>
              <a:pPr/>
              <a:t>24/03/2021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38F85-34F3-4DF4-AE82-4A97A54208B3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hyperlink" Target="file:///D:\NHUNG\THI%20GVG\VIDEO\KH&#7902;I%20&#272;&#7896;NG23.3.mp4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file:///D:\NHUNG\THI%20GVG\VIDEO\&#272;&#7871;m%20ng&#432;&#7907;c%202%20ph&#250;t.mp4" TargetMode="Externa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://scrapbook.momsbreak.com/School/SchoolHouseFreamRedYellowRoof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1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wmf"/><Relationship Id="rId7" Type="http://schemas.openxmlformats.org/officeDocument/2006/relationships/image" Target="../media/image17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D:\NHUNG\THI%20GVG\VIDEO\phim%20cua%20nhung.mp4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D:\NHUNG\THI%20GVG\VIDEO\PH&#431;&#416;NG%20TRINH.mp4" TargetMode="Externa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7510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33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>
                <a:latin typeface=".VnTime" pitchFamily="34" charset="0"/>
                <a:ea typeface="SimSun" pitchFamily="2" charset="-122"/>
              </a:rPr>
              <a:t>z</a:t>
            </a:r>
          </a:p>
        </p:txBody>
      </p:sp>
      <p:grpSp>
        <p:nvGrpSpPr>
          <p:cNvPr id="2" name="Group 175107"/>
          <p:cNvGrpSpPr>
            <a:grpSpLocks/>
          </p:cNvGrpSpPr>
          <p:nvPr/>
        </p:nvGrpSpPr>
        <p:grpSpPr bwMode="auto">
          <a:xfrm>
            <a:off x="285720" y="304800"/>
            <a:ext cx="1543080" cy="1295400"/>
            <a:chOff x="1632" y="2880"/>
            <a:chExt cx="1288" cy="1233"/>
          </a:xfrm>
        </p:grpSpPr>
        <p:sp>
          <p:nvSpPr>
            <p:cNvPr id="15373" name="Cube 175108"/>
            <p:cNvSpPr>
              <a:spLocks noChangeArrowheads="1"/>
            </p:cNvSpPr>
            <p:nvPr/>
          </p:nvSpPr>
          <p:spPr bwMode="auto">
            <a:xfrm>
              <a:off x="1736" y="3656"/>
              <a:ext cx="1120" cy="305"/>
            </a:xfrm>
            <a:prstGeom prst="cube">
              <a:avLst>
                <a:gd name="adj" fmla="val 84120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FFFFFF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/>
            <a:lstStyle/>
            <a:p>
              <a:pPr algn="ctr"/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15374" name="16-Point Star 175109"/>
            <p:cNvSpPr>
              <a:spLocks noChangeArrowheads="1"/>
            </p:cNvSpPr>
            <p:nvPr/>
          </p:nvSpPr>
          <p:spPr bwMode="auto">
            <a:xfrm>
              <a:off x="2072" y="3656"/>
              <a:ext cx="392" cy="305"/>
            </a:xfrm>
            <a:prstGeom prst="star16">
              <a:avLst>
                <a:gd name="adj" fmla="val 209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4102" name="Flowchart: Punched Tape 175110"/>
            <p:cNvSpPr>
              <a:spLocks noChangeArrowheads="1"/>
            </p:cNvSpPr>
            <p:nvPr/>
          </p:nvSpPr>
          <p:spPr bwMode="auto">
            <a:xfrm>
              <a:off x="1848" y="3199"/>
              <a:ext cx="391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altLang="zh-CN">
                <a:latin typeface="Arial" pitchFamily="34" charset="0"/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4103" name="Wave 175111"/>
            <p:cNvSpPr>
              <a:spLocks noChangeArrowheads="1"/>
            </p:cNvSpPr>
            <p:nvPr/>
          </p:nvSpPr>
          <p:spPr bwMode="auto">
            <a:xfrm>
              <a:off x="2240" y="3199"/>
              <a:ext cx="393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altLang="zh-CN">
                <a:latin typeface="Arial" pitchFamily="34" charset="0"/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4104" name="Flowchart: Punched Tape 175112"/>
            <p:cNvSpPr>
              <a:spLocks noChangeArrowheads="1"/>
            </p:cNvSpPr>
            <p:nvPr/>
          </p:nvSpPr>
          <p:spPr bwMode="auto">
            <a:xfrm>
              <a:off x="1903" y="3199"/>
              <a:ext cx="393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altLang="zh-CN">
                <a:latin typeface="Arial" pitchFamily="34" charset="0"/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4105" name="Wave 175113"/>
            <p:cNvSpPr>
              <a:spLocks noChangeArrowheads="1"/>
            </p:cNvSpPr>
            <p:nvPr/>
          </p:nvSpPr>
          <p:spPr bwMode="auto">
            <a:xfrm>
              <a:off x="2297" y="3199"/>
              <a:ext cx="391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altLang="zh-CN">
                <a:latin typeface="Arial" pitchFamily="34" charset="0"/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15379" name="Down Ribbon 175114"/>
            <p:cNvSpPr>
              <a:spLocks noChangeArrowheads="1"/>
            </p:cNvSpPr>
            <p:nvPr/>
          </p:nvSpPr>
          <p:spPr bwMode="auto">
            <a:xfrm>
              <a:off x="1736" y="3808"/>
              <a:ext cx="1008" cy="153"/>
            </a:xfrm>
            <a:prstGeom prst="ribbon">
              <a:avLst>
                <a:gd name="adj1" fmla="val 33333"/>
                <a:gd name="adj2" fmla="val 4524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15380" name="Text Box 175115"/>
            <p:cNvSpPr txBox="1">
              <a:spLocks noChangeArrowheads="1"/>
            </p:cNvSpPr>
            <p:nvPr/>
          </p:nvSpPr>
          <p:spPr bwMode="auto">
            <a:xfrm>
              <a:off x="1960" y="3808"/>
              <a:ext cx="616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altLang="zh-CN" sz="1200" b="1">
                  <a:ea typeface="SimSun" pitchFamily="2" charset="-122"/>
                </a:rPr>
                <a:t>GD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15381" name="Straight Connector 175116"/>
            <p:cNvSpPr>
              <a:spLocks noChangeShapeType="1"/>
            </p:cNvSpPr>
            <p:nvPr/>
          </p:nvSpPr>
          <p:spPr bwMode="auto">
            <a:xfrm>
              <a:off x="2128" y="3808"/>
              <a:ext cx="3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382" name="Straight Connector 175117"/>
            <p:cNvSpPr>
              <a:spLocks noChangeShapeType="1"/>
            </p:cNvSpPr>
            <p:nvPr/>
          </p:nvSpPr>
          <p:spPr bwMode="auto">
            <a:xfrm>
              <a:off x="2128" y="3808"/>
              <a:ext cx="22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383" name="Rectangle 175118"/>
            <p:cNvSpPr>
              <a:spLocks noChangeArrowheads="1" noChangeShapeType="1" noTextEdit="1"/>
            </p:cNvSpPr>
            <p:nvPr/>
          </p:nvSpPr>
          <p:spPr bwMode="auto">
            <a:xfrm>
              <a:off x="1632" y="2880"/>
              <a:ext cx="1288" cy="1219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651788"/>
                  <a:gd name="adj2" fmla="val 86417"/>
                </a:avLst>
              </a:prstTxWarp>
            </a:bodyPr>
            <a:lstStyle/>
            <a:p>
              <a:pPr algn="ctr"/>
              <a:r>
                <a:rPr lang="fr-FR" sz="8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.VnTimeH"/>
                </a:rPr>
                <a:t>thi ®ua d¹y tèt - häc tèt</a:t>
              </a:r>
              <a:endParaRPr lang="vi-VN" sz="8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endParaRPr>
            </a:p>
          </p:txBody>
        </p:sp>
      </p:grpSp>
      <p:sp>
        <p:nvSpPr>
          <p:cNvPr id="15365" name="Rectangle 175119"/>
          <p:cNvSpPr>
            <a:spLocks noChangeArrowheads="1" noChangeShapeType="1" noTextEdit="1"/>
          </p:cNvSpPr>
          <p:nvPr/>
        </p:nvSpPr>
        <p:spPr bwMode="auto">
          <a:xfrm>
            <a:off x="3200400" y="142852"/>
            <a:ext cx="2819400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THCS </a:t>
            </a:r>
            <a:r>
              <a:rPr lang="vi-VN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 Bỉnh Khiêm</a:t>
            </a:r>
            <a:endParaRPr lang="vi-VN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6" name="Text Box 175120"/>
          <p:cNvSpPr txBox="1">
            <a:spLocks noChangeArrowheads="1"/>
          </p:cNvSpPr>
          <p:nvPr/>
        </p:nvSpPr>
        <p:spPr bwMode="auto">
          <a:xfrm>
            <a:off x="2285984" y="857232"/>
            <a:ext cx="4953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Giáo viên: Trần Thị Nhung</a:t>
            </a:r>
          </a:p>
        </p:txBody>
      </p:sp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400"/>
            <a:ext cx="9144000" cy="4699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8" name="Picture 175122" descr="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2057400" y="714356"/>
            <a:ext cx="4876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175123"/>
          <p:cNvSpPr>
            <a:spLocks noChangeArrowheads="1" noChangeShapeType="1" noTextEdit="1"/>
          </p:cNvSpPr>
          <p:nvPr/>
        </p:nvSpPr>
        <p:spPr bwMode="auto">
          <a:xfrm>
            <a:off x="1643042" y="1633534"/>
            <a:ext cx="5794375" cy="100964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TIẾT 45- BÀI 48</a:t>
            </a:r>
            <a:endParaRPr lang="vi-VN" sz="3600" b="1" kern="10" dirty="0">
              <a:ln w="1905"/>
              <a:solidFill>
                <a:srgbClr val="00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5370" name="Rectangle 175124"/>
          <p:cNvSpPr>
            <a:spLocks noChangeArrowheads="1" noChangeShapeType="1" noTextEdit="1"/>
          </p:cNvSpPr>
          <p:nvPr/>
        </p:nvSpPr>
        <p:spPr bwMode="auto">
          <a:xfrm>
            <a:off x="285720" y="3286124"/>
            <a:ext cx="8643998" cy="134779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SỬ DỤNG HỢP LÍ ĐIỆN NĂNG</a:t>
            </a:r>
            <a:endParaRPr lang="vi-VN" sz="3600" b="1" kern="1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pic>
        <p:nvPicPr>
          <p:cNvPr id="15371" name="Picture 175125" descr="GEOMT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4857760"/>
            <a:ext cx="2514600" cy="1219190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pic>
        <p:nvPicPr>
          <p:cNvPr id="15372" name="Picture 175126" descr="white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6700" y="4767263"/>
            <a:ext cx="60960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72F0C73-17AB-4387-B395-6321B777A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44" y="142852"/>
            <a:ext cx="1530209" cy="1476517"/>
          </a:xfrm>
          <a:prstGeom prst="rect">
            <a:avLst/>
          </a:prstGeom>
        </p:spPr>
      </p:pic>
      <p:sp>
        <p:nvSpPr>
          <p:cNvPr id="3" name="Action Button: Movie 2">
            <a:hlinkClick r:id="rId7" action="ppaction://hlinkfile" highlightClick="1"/>
          </p:cNvPr>
          <p:cNvSpPr/>
          <p:nvPr/>
        </p:nvSpPr>
        <p:spPr>
          <a:xfrm>
            <a:off x="1148312" y="5467355"/>
            <a:ext cx="603814" cy="481925"/>
          </a:xfrm>
          <a:prstGeom prst="actionButtonMovi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A32CD55-6AB4-4229-B280-AD8AE046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062" y="1103529"/>
            <a:ext cx="6768751" cy="20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NHÓM 2: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TRÌNH BÀY NHỮNG VIỆC LÀM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ĐỂ GIẢM BỚT TIÊU THỤ ĐIỆN NĂNG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TRONG GIỜ CAO ĐIỂM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" y="52387"/>
            <a:ext cx="9096375" cy="69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1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A32CD55-6AB4-4229-B280-AD8AE046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062" y="1103529"/>
            <a:ext cx="6768751" cy="20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NHÓM 2: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TRÌNH BÀY NHỮNG VIỆC LÀM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ĐỂ GIẢM BỚT TIÊU THỤ ĐIỆN NĂNG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TRONG GIỜ CAO ĐIỂM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2862"/>
            <a:ext cx="9143999" cy="726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1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A32CD55-6AB4-4229-B280-AD8AE046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062" y="1103529"/>
            <a:ext cx="6768751" cy="20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NHÓM 2: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TRÌNH BÀY NHỮNG VIỆC LÀM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ĐỂ GIẢM BỚT TIÊU THỤ ĐIỆN NĂNG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TRONG GIỜ CAO ĐIỂM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091" y="-157150"/>
            <a:ext cx="9505056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A32CD55-6AB4-4229-B280-AD8AE046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062" y="1103529"/>
            <a:ext cx="6768751" cy="20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NHÓM 2: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TRÌNH BÀY NHỮNG VIỆC LÀM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ĐỂ GIẢM BỚT TIÊU THỤ ĐIỆN NĂNG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TRONG GIỜ CAO ĐIỂM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" y="-47625"/>
            <a:ext cx="9058275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1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00034" y="377686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FF"/>
              </a:solidFill>
            </a:endParaRPr>
          </a:p>
          <a:p>
            <a:pPr algn="ctr"/>
            <a:endParaRPr lang="en-US" sz="2800" b="1" dirty="0" smtClean="0">
              <a:solidFill>
                <a:srgbClr val="0000FF"/>
              </a:solidFill>
            </a:endParaRPr>
          </a:p>
          <a:p>
            <a:pPr algn="ctr"/>
            <a:endParaRPr lang="vi-VN" sz="2800" b="1" dirty="0">
              <a:solidFill>
                <a:srgbClr val="0000FF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96C23D43-A8A0-4B91-9C7F-510CF2644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A32CD55-6AB4-4229-B280-AD8AE046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062" y="1404492"/>
            <a:ext cx="6768751" cy="20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NHÓM 3: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TRÌNH BÀY MỘT SỐ ĐỒ ĐIỆN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GIA ĐÌNH EM ĐÃ SỬ DỤNG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ĐỂ TIẾT KIỆM ĐIỆN NĂNG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00034" y="377686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FF"/>
              </a:solidFill>
            </a:endParaRPr>
          </a:p>
          <a:p>
            <a:pPr algn="ctr"/>
            <a:endParaRPr lang="en-US" sz="2800" b="1" dirty="0" smtClean="0">
              <a:solidFill>
                <a:srgbClr val="0000FF"/>
              </a:solidFill>
            </a:endParaRPr>
          </a:p>
          <a:p>
            <a:pPr algn="ctr"/>
            <a:endParaRPr lang="vi-VN" sz="2800" b="1" dirty="0">
              <a:solidFill>
                <a:srgbClr val="0000FF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96C23D43-A8A0-4B91-9C7F-510CF2644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011" y="-1683568"/>
            <a:ext cx="12241360" cy="892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A32CD55-6AB4-4229-B280-AD8AE046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761909"/>
            <a:ext cx="7744374" cy="101874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NHÓM EM ĐÃ CÓ NHỮNG VIỆC LÀM NÀO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ĐỂ TIẾT KIỆM ĐIỆN NĂNG?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7704" y="323533"/>
            <a:ext cx="6763390" cy="9233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ction Button: End 3">
            <a:hlinkClick r:id="rId5" action="ppaction://hlinkfile" highlightClick="1"/>
          </p:cNvPr>
          <p:cNvSpPr/>
          <p:nvPr/>
        </p:nvSpPr>
        <p:spPr>
          <a:xfrm>
            <a:off x="4626278" y="5154880"/>
            <a:ext cx="1290555" cy="576064"/>
          </a:xfrm>
          <a:prstGeom prst="actionButtonEn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66" y="2957905"/>
            <a:ext cx="2449367" cy="222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7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00034" y="377686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FF"/>
              </a:solidFill>
            </a:endParaRPr>
          </a:p>
          <a:p>
            <a:pPr algn="ctr"/>
            <a:endParaRPr lang="en-US" sz="2800" b="1" dirty="0" smtClean="0">
              <a:solidFill>
                <a:srgbClr val="0000FF"/>
              </a:solidFill>
            </a:endParaRPr>
          </a:p>
          <a:p>
            <a:pPr algn="ctr"/>
            <a:endParaRPr lang="vi-VN" sz="2800" b="1" dirty="0">
              <a:solidFill>
                <a:srgbClr val="0000FF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96C23D43-A8A0-4B91-9C7F-510CF2644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A32CD55-6AB4-4229-B280-AD8AE046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062" y="1404492"/>
            <a:ext cx="6768751" cy="20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NHÓM 4: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TRÌNH BÀY SẢN PHẨM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NHÓM EM ĐÃ SỬ DỤNG THAY THẾ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 CHO NGUỒN ĐIỆN NHÂN TẠO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9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8"/>
            <a:ext cx="571472" cy="642918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2483768" y="116632"/>
            <a:ext cx="4176464" cy="50006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NGÔI NHÀ THÔNG MINH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4356"/>
            <a:ext cx="9144000" cy="602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5593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8"/>
            <a:ext cx="571472" cy="642918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2483768" y="116632"/>
            <a:ext cx="4176464" cy="50006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CÓ THỂ EM CHƯA BIẾT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733330"/>
            <a:ext cx="8568952" cy="61246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473388" y="849962"/>
            <a:ext cx="4176464" cy="5000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NĂNG LƯỢNG GIÓ</a:t>
            </a:r>
          </a:p>
        </p:txBody>
      </p:sp>
    </p:spTree>
    <p:extLst>
      <p:ext uri="{BB962C8B-B14F-4D97-AF65-F5344CB8AC3E}">
        <p14:creationId xmlns:p14="http://schemas.microsoft.com/office/powerpoint/2010/main" val="12477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20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8"/>
            <a:ext cx="571472" cy="642918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56247" y="773254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00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3768" y="44624"/>
            <a:ext cx="4176464" cy="50006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CÓ THỂ EM CHƯA BIẾT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528" y="637876"/>
            <a:ext cx="9144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3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8"/>
            <a:ext cx="571472" cy="642918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56247" y="773254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4356"/>
            <a:ext cx="9144000" cy="650083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83768" y="214290"/>
            <a:ext cx="4176464" cy="50006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CÓ THỂ EM CHƯA BIẾT</a:t>
            </a:r>
          </a:p>
        </p:txBody>
      </p:sp>
    </p:spTree>
    <p:extLst>
      <p:ext uri="{BB962C8B-B14F-4D97-AF65-F5344CB8AC3E}">
        <p14:creationId xmlns:p14="http://schemas.microsoft.com/office/powerpoint/2010/main" val="28224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19" name="Rectangle 90"/>
          <p:cNvSpPr>
            <a:spLocks noChangeArrowheads="1"/>
          </p:cNvSpPr>
          <p:nvPr/>
        </p:nvSpPr>
        <p:spPr bwMode="auto">
          <a:xfrm>
            <a:off x="1291515" y="4659410"/>
            <a:ext cx="40814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94" y="1394247"/>
            <a:ext cx="4145766" cy="3874211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1043608" y="5569729"/>
            <a:ext cx="6531224" cy="1056466"/>
          </a:xfrm>
          <a:custGeom>
            <a:avLst/>
            <a:gdLst>
              <a:gd name="connsiteX0" fmla="*/ 0 w 2539999"/>
              <a:gd name="connsiteY0" fmla="*/ 127000 h 1269999"/>
              <a:gd name="connsiteX1" fmla="*/ 127000 w 2539999"/>
              <a:gd name="connsiteY1" fmla="*/ 0 h 1269999"/>
              <a:gd name="connsiteX2" fmla="*/ 2412999 w 2539999"/>
              <a:gd name="connsiteY2" fmla="*/ 0 h 1269999"/>
              <a:gd name="connsiteX3" fmla="*/ 2539999 w 2539999"/>
              <a:gd name="connsiteY3" fmla="*/ 127000 h 1269999"/>
              <a:gd name="connsiteX4" fmla="*/ 2539999 w 2539999"/>
              <a:gd name="connsiteY4" fmla="*/ 1142999 h 1269999"/>
              <a:gd name="connsiteX5" fmla="*/ 2412999 w 2539999"/>
              <a:gd name="connsiteY5" fmla="*/ 1269999 h 1269999"/>
              <a:gd name="connsiteX6" fmla="*/ 127000 w 2539999"/>
              <a:gd name="connsiteY6" fmla="*/ 1269999 h 1269999"/>
              <a:gd name="connsiteX7" fmla="*/ 0 w 2539999"/>
              <a:gd name="connsiteY7" fmla="*/ 1142999 h 1269999"/>
              <a:gd name="connsiteX8" fmla="*/ 0 w 2539999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9999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2412999" y="0"/>
                </a:lnTo>
                <a:cubicBezTo>
                  <a:pt x="2483139" y="0"/>
                  <a:pt x="2539999" y="56860"/>
                  <a:pt x="2539999" y="127000"/>
                </a:cubicBezTo>
                <a:lnTo>
                  <a:pt x="2539999" y="1142999"/>
                </a:lnTo>
                <a:cubicBezTo>
                  <a:pt x="2539999" y="1213139"/>
                  <a:pt x="2483139" y="1269999"/>
                  <a:pt x="2412999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2597" tIns="62597" rIns="62597" bIns="62597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kern="1200" dirty="0" smtClean="0">
                <a:solidFill>
                  <a:schemeClr val="tx1"/>
                </a:solidFill>
              </a:rPr>
              <a:t>DỰ ÁN: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kern="1200" dirty="0" smtClean="0">
                <a:solidFill>
                  <a:schemeClr val="tx1"/>
                </a:solidFill>
              </a:rPr>
              <a:t>” ÁNH SÁNG  HẠNH PHÚC”</a:t>
            </a:r>
            <a:endParaRPr lang="en-US" sz="3000" b="1" kern="12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754" y="1401701"/>
            <a:ext cx="4337927" cy="386675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483768" y="310921"/>
            <a:ext cx="4176464" cy="49920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CÓ THỂ EM CHƯA BIẾT</a:t>
            </a:r>
          </a:p>
        </p:txBody>
      </p:sp>
    </p:spTree>
    <p:extLst>
      <p:ext uri="{BB962C8B-B14F-4D97-AF65-F5344CB8AC3E}">
        <p14:creationId xmlns:p14="http://schemas.microsoft.com/office/powerpoint/2010/main" val="124723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26627" name="Picture 2" descr="http://scrapbook.momsbreak.com/School/SchoolHouseFreamRedYellowRoof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8672" y="-1035496"/>
            <a:ext cx="11125200" cy="8458200"/>
          </a:xfrm>
          <a:noFill/>
        </p:spPr>
      </p:pic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359658" y="764704"/>
            <a:ext cx="2909292" cy="914400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chemeClr val="bg1"/>
                </a:solidFill>
              </a:rPr>
              <a:t>DẶN DÒ:</a:t>
            </a:r>
            <a:endParaRPr lang="en-US" altLang="en-US" sz="4000" b="1" dirty="0">
              <a:solidFill>
                <a:schemeClr val="bg1"/>
              </a:solidFill>
              <a:latin typeface="VNI-Cooper" pitchFamily="2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381224" y="1772816"/>
            <a:ext cx="50292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00FF"/>
                </a:solidFill>
              </a:rPr>
              <a:t>1. </a:t>
            </a:r>
            <a:r>
              <a:rPr lang="en-US" altLang="en-US" sz="2800" dirty="0" err="1">
                <a:solidFill>
                  <a:srgbClr val="0000FF"/>
                </a:solidFill>
              </a:rPr>
              <a:t>Học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thuộc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</a:rPr>
              <a:t> - </a:t>
            </a:r>
            <a:r>
              <a:rPr lang="en-US" altLang="en-US" sz="2800" dirty="0" err="1">
                <a:solidFill>
                  <a:srgbClr val="0000FF"/>
                </a:solidFill>
              </a:rPr>
              <a:t>Trả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lời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câu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hỏi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cuối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00FF"/>
                </a:solidFill>
              </a:rPr>
              <a:t>	2. </a:t>
            </a:r>
            <a:r>
              <a:rPr lang="en-US" altLang="en-US" sz="2800" dirty="0" err="1">
                <a:solidFill>
                  <a:srgbClr val="0000FF"/>
                </a:solidFill>
              </a:rPr>
              <a:t>Đọc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trước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chuẩn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bị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endParaRPr lang="en-US" altLang="en-US" sz="2800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2800" dirty="0" err="1" smtClean="0">
                <a:solidFill>
                  <a:srgbClr val="0000FF"/>
                </a:solidFill>
              </a:rPr>
              <a:t>bài</a:t>
            </a:r>
            <a:r>
              <a:rPr lang="en-US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</a:rPr>
              <a:t>49 </a:t>
            </a:r>
            <a:r>
              <a:rPr lang="en-US" altLang="en-US" sz="2800" dirty="0">
                <a:solidFill>
                  <a:srgbClr val="0000FF"/>
                </a:solidFill>
              </a:rPr>
              <a:t>(SGK)</a:t>
            </a:r>
          </a:p>
          <a:p>
            <a:pPr eaLnBrk="1" hangingPunct="1">
              <a:spcBef>
                <a:spcPct val="20000"/>
              </a:spcBef>
              <a:buFontTx/>
              <a:buChar char="-"/>
            </a:pPr>
            <a:r>
              <a:rPr lang="en-US" altLang="en-US" sz="2800" dirty="0">
                <a:solidFill>
                  <a:srgbClr val="0000FF"/>
                </a:solidFill>
              </a:rPr>
              <a:t>  </a:t>
            </a:r>
            <a:r>
              <a:rPr lang="en-US" altLang="en-US" sz="2800" dirty="0" err="1">
                <a:solidFill>
                  <a:srgbClr val="0000FF"/>
                </a:solidFill>
              </a:rPr>
              <a:t>Mỗi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tổ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viết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báo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cáo</a:t>
            </a:r>
            <a:r>
              <a:rPr lang="en-US" altLang="en-US" sz="2800" dirty="0">
                <a:solidFill>
                  <a:srgbClr val="0000FF"/>
                </a:solidFill>
              </a:rPr>
              <a:t> TH </a:t>
            </a:r>
            <a:r>
              <a:rPr lang="en-US" altLang="en-US" sz="2800" dirty="0" err="1">
                <a:solidFill>
                  <a:srgbClr val="0000FF"/>
                </a:solidFill>
              </a:rPr>
              <a:t>trang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</a:rPr>
              <a:t>168 – 169 (SGK</a:t>
            </a:r>
            <a:r>
              <a:rPr lang="en-US" altLang="en-US" sz="2800" dirty="0" smtClean="0">
                <a:solidFill>
                  <a:srgbClr val="0000FF"/>
                </a:solidFill>
              </a:rPr>
              <a:t>)</a:t>
            </a:r>
          </a:p>
          <a:p>
            <a:pPr marL="339725" indent="0" eaLnBrk="1" hangingPunct="1">
              <a:spcBef>
                <a:spcPct val="20000"/>
              </a:spcBef>
            </a:pPr>
            <a:r>
              <a:rPr lang="en-US" altLang="en-US" sz="2800" dirty="0" smtClean="0">
                <a:solidFill>
                  <a:srgbClr val="0000FF"/>
                </a:solidFill>
              </a:rPr>
              <a:t>3. </a:t>
            </a:r>
            <a:r>
              <a:rPr lang="en-US" altLang="en-US" sz="2800" dirty="0" err="1" smtClean="0">
                <a:solidFill>
                  <a:srgbClr val="0000FF"/>
                </a:solidFill>
              </a:rPr>
              <a:t>Sản</a:t>
            </a:r>
            <a:r>
              <a:rPr lang="en-US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</a:rPr>
              <a:t>phẩm</a:t>
            </a:r>
            <a:r>
              <a:rPr lang="en-US" altLang="en-US" sz="2800" dirty="0" smtClean="0">
                <a:solidFill>
                  <a:srgbClr val="0000FF"/>
                </a:solidFill>
              </a:rPr>
              <a:t> STEM </a:t>
            </a:r>
          </a:p>
          <a:p>
            <a:pPr marL="339725" indent="0"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</a:rPr>
              <a:t>  “ </a:t>
            </a:r>
            <a:r>
              <a:rPr lang="en-US" altLang="en-US" sz="2800" dirty="0" err="1" smtClean="0">
                <a:solidFill>
                  <a:srgbClr val="0000FF"/>
                </a:solidFill>
              </a:rPr>
              <a:t>ánh</a:t>
            </a:r>
            <a:r>
              <a:rPr lang="en-US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</a:rPr>
              <a:t>sáng</a:t>
            </a:r>
            <a:r>
              <a:rPr lang="en-US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</a:rPr>
              <a:t>hạnh</a:t>
            </a:r>
            <a:r>
              <a:rPr lang="en-US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</a:rPr>
              <a:t>phúc</a:t>
            </a:r>
            <a:r>
              <a:rPr lang="en-US" altLang="en-US" sz="2800" dirty="0" smtClean="0">
                <a:solidFill>
                  <a:srgbClr val="0000FF"/>
                </a:solidFill>
              </a:rPr>
              <a:t> “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14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986713" y="7753350"/>
            <a:ext cx="723275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延迟符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1180"/>
            <a:ext cx="9144000" cy="15380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5622820"/>
            <a:ext cx="9144000" cy="1538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95095"/>
            <a:ext cx="1433409" cy="1476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0" b="93167" l="5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12">
            <a:off x="4720590" y="551355"/>
            <a:ext cx="4515012" cy="5683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0" y="1500174"/>
            <a:ext cx="5534439" cy="175432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5F5F5F">
                    <a:lumMod val="50000"/>
                  </a:srgbClr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Calibri"/>
                <a:cs typeface="+mn-cs"/>
              </a:rPr>
              <a:t>CHÂN</a:t>
            </a:r>
            <a:r>
              <a:rPr kumimoji="0" lang="en-US" sz="5400" b="1" i="0" u="none" strike="noStrike" kern="1200" cap="none" spc="0" normalizeH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5F5F5F">
                    <a:lumMod val="50000"/>
                  </a:srgbClr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Calibri"/>
                <a:cs typeface="+mn-cs"/>
              </a:rPr>
              <a:t> THÀNH CẢM ƠN !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5F5F5F">
                  <a:lumMod val="50000"/>
                </a:srgbClr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Calibri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40185" r="399" b="-1"/>
          <a:stretch/>
        </p:blipFill>
        <p:spPr>
          <a:xfrm>
            <a:off x="257176" y="3159230"/>
            <a:ext cx="4714875" cy="2698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50190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00034" y="377686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FF"/>
              </a:solidFill>
            </a:endParaRPr>
          </a:p>
          <a:p>
            <a:pPr algn="ctr"/>
            <a:endParaRPr lang="en-US" sz="2800" b="1" dirty="0" smtClean="0">
              <a:solidFill>
                <a:srgbClr val="0000FF"/>
              </a:solidFill>
            </a:endParaRPr>
          </a:p>
          <a:p>
            <a:pPr algn="ctr"/>
            <a:endParaRPr lang="vi-VN" sz="2800" b="1" dirty="0">
              <a:solidFill>
                <a:srgbClr val="0000FF"/>
              </a:solidFill>
            </a:endParaRPr>
          </a:p>
        </p:txBody>
      </p:sp>
      <p:sp>
        <p:nvSpPr>
          <p:cNvPr id="19" name="Rectangle 90"/>
          <p:cNvSpPr>
            <a:spLocks noChangeArrowheads="1"/>
          </p:cNvSpPr>
          <p:nvPr/>
        </p:nvSpPr>
        <p:spPr bwMode="auto">
          <a:xfrm>
            <a:off x="1291515" y="4659410"/>
            <a:ext cx="40814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86"/>
          <p:cNvSpPr txBox="1">
            <a:spLocks noChangeArrowheads="1"/>
          </p:cNvSpPr>
          <p:nvPr/>
        </p:nvSpPr>
        <p:spPr bwMode="auto">
          <a:xfrm>
            <a:off x="785786" y="3862396"/>
            <a:ext cx="10310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Comic Sans MS" pitchFamily="66" charset="0"/>
              </a:rPr>
              <a:t>03</a:t>
            </a:r>
            <a:endParaRPr lang="en-US" sz="48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0" name="TextBox 86"/>
          <p:cNvSpPr txBox="1">
            <a:spLocks noChangeArrowheads="1"/>
          </p:cNvSpPr>
          <p:nvPr/>
        </p:nvSpPr>
        <p:spPr bwMode="auto">
          <a:xfrm>
            <a:off x="785786" y="5219718"/>
            <a:ext cx="10310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Comic Sans MS" pitchFamily="66" charset="0"/>
              </a:rPr>
              <a:t>04</a:t>
            </a:r>
            <a:endParaRPr lang="en-US" sz="48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6" name="TextBox 86"/>
          <p:cNvSpPr txBox="1">
            <a:spLocks noChangeArrowheads="1"/>
          </p:cNvSpPr>
          <p:nvPr/>
        </p:nvSpPr>
        <p:spPr bwMode="auto">
          <a:xfrm>
            <a:off x="785786" y="1219191"/>
            <a:ext cx="10302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itchFamily="66" charset="0"/>
              </a:rPr>
              <a:t>01</a:t>
            </a:r>
            <a:endParaRPr lang="en-U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96C23D43-A8A0-4B91-9C7F-510CF2644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12" y="-988227"/>
            <a:ext cx="11017224" cy="784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A32CD55-6AB4-4229-B280-AD8AE046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49" y="367091"/>
            <a:ext cx="7651852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dirty="0" err="1" smtClean="0">
                <a:solidFill>
                  <a:schemeClr val="bg1"/>
                </a:solidFill>
              </a:rPr>
              <a:t>Câu</a:t>
            </a:r>
            <a:r>
              <a:rPr lang="en-US" sz="3000" b="1" dirty="0" smtClean="0">
                <a:solidFill>
                  <a:schemeClr val="bg1"/>
                </a:solidFill>
              </a:rPr>
              <a:t> 1: </a:t>
            </a:r>
            <a:r>
              <a:rPr lang="en-US" sz="3000" b="1" dirty="0" err="1" smtClean="0">
                <a:solidFill>
                  <a:schemeClr val="bg1"/>
                </a:solidFill>
              </a:rPr>
              <a:t>Thế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nào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giờ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cao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điểm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tiêu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thụ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điện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năng</a:t>
            </a:r>
            <a:r>
              <a:rPr lang="en-US" sz="3000" b="1" dirty="0" smtClean="0">
                <a:solidFill>
                  <a:schemeClr val="bg1"/>
                </a:solidFill>
              </a:rPr>
              <a:t>?</a:t>
            </a:r>
          </a:p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dirty="0" err="1" smtClean="0">
                <a:solidFill>
                  <a:schemeClr val="bg1"/>
                </a:solidFill>
              </a:rPr>
              <a:t>Câu</a:t>
            </a:r>
            <a:r>
              <a:rPr lang="en-US" sz="3000" b="1" dirty="0" smtClean="0">
                <a:solidFill>
                  <a:schemeClr val="bg1"/>
                </a:solidFill>
              </a:rPr>
              <a:t> 2: </a:t>
            </a:r>
            <a:r>
              <a:rPr lang="en-US" sz="3000" b="1" dirty="0" err="1" smtClean="0">
                <a:solidFill>
                  <a:schemeClr val="bg1"/>
                </a:solidFill>
              </a:rPr>
              <a:t>Khoảng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thời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gian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nào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trong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ngày</a:t>
            </a:r>
            <a:endParaRPr lang="en-US" sz="3000" b="1" dirty="0" smtClean="0">
              <a:solidFill>
                <a:schemeClr val="bg1"/>
              </a:solidFill>
            </a:endParaRPr>
          </a:p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được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gọi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giờ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cao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điểm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tiêu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thụ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điện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năng</a:t>
            </a:r>
            <a:r>
              <a:rPr lang="en-US" sz="3000" b="1" dirty="0" smtClean="0">
                <a:solidFill>
                  <a:schemeClr val="bg1"/>
                </a:solidFill>
              </a:rPr>
              <a:t>?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44" name="Picture 11" descr="D:\Dropbox\DATA\Dong ho Dem nguoc\DongHoDemNguoc\DongHo\Clock_m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2636912"/>
            <a:ext cx="3457575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" descr="C:\Users\Administrator\Downloads\Dongho\DongHo\Clock_k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2970287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703638" y="3275087"/>
            <a:ext cx="1371600" cy="3698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HẾT GIỜ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03638" y="4951487"/>
            <a:ext cx="14478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TÍNH GIỜ</a:t>
            </a: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2919413" y="4173612"/>
            <a:ext cx="496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45</a:t>
            </a:r>
          </a:p>
        </p:txBody>
      </p:sp>
      <p:sp>
        <p:nvSpPr>
          <p:cNvPr id="50" name="TextBox 12"/>
          <p:cNvSpPr txBox="1">
            <a:spLocks noChangeArrowheads="1"/>
          </p:cNvSpPr>
          <p:nvPr/>
        </p:nvSpPr>
        <p:spPr bwMode="auto">
          <a:xfrm>
            <a:off x="4154488" y="5484887"/>
            <a:ext cx="496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</a:t>
            </a:r>
          </a:p>
        </p:txBody>
      </p:sp>
      <p:sp>
        <p:nvSpPr>
          <p:cNvPr id="51" name="TextBox 13"/>
          <p:cNvSpPr txBox="1">
            <a:spLocks noChangeArrowheads="1"/>
          </p:cNvSpPr>
          <p:nvPr/>
        </p:nvSpPr>
        <p:spPr bwMode="auto">
          <a:xfrm>
            <a:off x="5410200" y="4186312"/>
            <a:ext cx="496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52" name="TextBox 14"/>
          <p:cNvSpPr txBox="1">
            <a:spLocks noChangeArrowheads="1"/>
          </p:cNvSpPr>
          <p:nvPr/>
        </p:nvSpPr>
        <p:spPr bwMode="auto">
          <a:xfrm>
            <a:off x="4098925" y="2970287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60</a:t>
            </a:r>
          </a:p>
        </p:txBody>
      </p:sp>
      <p:sp>
        <p:nvSpPr>
          <p:cNvPr id="53" name="TextBox 14"/>
          <p:cNvSpPr txBox="1">
            <a:spLocks noChangeArrowheads="1"/>
          </p:cNvSpPr>
          <p:nvPr/>
        </p:nvSpPr>
        <p:spPr bwMode="auto">
          <a:xfrm>
            <a:off x="4105275" y="2971875"/>
            <a:ext cx="60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7644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300"/>
                            </p:stCondLst>
                            <p:childTnLst>
                              <p:par>
                                <p:cTn id="59" presetID="4" presetClass="entr" presetSubtype="32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40" grpId="0"/>
      <p:bldP spid="46" grpId="0"/>
      <p:bldP spid="12" grpId="0"/>
      <p:bldP spid="47" grpId="0" animBg="1"/>
      <p:bldP spid="48" grpId="0" animBg="1"/>
      <p:bldP spid="49" grpId="0"/>
      <p:bldP spid="50" grpId="0"/>
      <p:bldP spid="51" grpId="0"/>
      <p:bldP spid="5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8"/>
            <a:ext cx="571472" cy="642918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00034" y="857232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00FF"/>
              </a:solidFill>
            </a:endParaRPr>
          </a:p>
        </p:txBody>
      </p:sp>
      <p:sp>
        <p:nvSpPr>
          <p:cNvPr id="19" name="Rectangle 90"/>
          <p:cNvSpPr>
            <a:spLocks noChangeArrowheads="1"/>
          </p:cNvSpPr>
          <p:nvPr/>
        </p:nvSpPr>
        <p:spPr bwMode="auto">
          <a:xfrm>
            <a:off x="1291515" y="4659410"/>
            <a:ext cx="40814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785786" y="3786190"/>
            <a:ext cx="7786742" cy="1000132"/>
          </a:xfrm>
          <a:custGeom>
            <a:avLst/>
            <a:gdLst>
              <a:gd name="connsiteX0" fmla="*/ 0 w 5074920"/>
              <a:gd name="connsiteY0" fmla="*/ 30480 h 1645920"/>
              <a:gd name="connsiteX1" fmla="*/ 0 w 5074920"/>
              <a:gd name="connsiteY1" fmla="*/ 1645920 h 1645920"/>
              <a:gd name="connsiteX2" fmla="*/ 4663440 w 5074920"/>
              <a:gd name="connsiteY2" fmla="*/ 1645920 h 1645920"/>
              <a:gd name="connsiteX3" fmla="*/ 5074920 w 5074920"/>
              <a:gd name="connsiteY3" fmla="*/ 1554480 h 1645920"/>
              <a:gd name="connsiteX4" fmla="*/ 5074920 w 5074920"/>
              <a:gd name="connsiteY4" fmla="*/ 0 h 1645920"/>
              <a:gd name="connsiteX5" fmla="*/ 0 w 5074920"/>
              <a:gd name="connsiteY5" fmla="*/ 30480 h 1645920"/>
              <a:gd name="connsiteX0" fmla="*/ 0 w 5079682"/>
              <a:gd name="connsiteY0" fmla="*/ 6668 h 1622108"/>
              <a:gd name="connsiteX1" fmla="*/ 0 w 5079682"/>
              <a:gd name="connsiteY1" fmla="*/ 1622108 h 1622108"/>
              <a:gd name="connsiteX2" fmla="*/ 4663440 w 5079682"/>
              <a:gd name="connsiteY2" fmla="*/ 1622108 h 1622108"/>
              <a:gd name="connsiteX3" fmla="*/ 5074920 w 5079682"/>
              <a:gd name="connsiteY3" fmla="*/ 1530668 h 1622108"/>
              <a:gd name="connsiteX4" fmla="*/ 5079682 w 5079682"/>
              <a:gd name="connsiteY4" fmla="*/ 0 h 1622108"/>
              <a:gd name="connsiteX5" fmla="*/ 0 w 5079682"/>
              <a:gd name="connsiteY5" fmla="*/ 6668 h 1622108"/>
              <a:gd name="connsiteX0" fmla="*/ 0 w 5075131"/>
              <a:gd name="connsiteY0" fmla="*/ 20955 h 1636395"/>
              <a:gd name="connsiteX1" fmla="*/ 0 w 5075131"/>
              <a:gd name="connsiteY1" fmla="*/ 1636395 h 1636395"/>
              <a:gd name="connsiteX2" fmla="*/ 4663440 w 5075131"/>
              <a:gd name="connsiteY2" fmla="*/ 1636395 h 1636395"/>
              <a:gd name="connsiteX3" fmla="*/ 5074920 w 5075131"/>
              <a:gd name="connsiteY3" fmla="*/ 1544955 h 1636395"/>
              <a:gd name="connsiteX4" fmla="*/ 5070157 w 5075131"/>
              <a:gd name="connsiteY4" fmla="*/ 0 h 1636395"/>
              <a:gd name="connsiteX5" fmla="*/ 0 w 5075131"/>
              <a:gd name="connsiteY5" fmla="*/ 20955 h 1636395"/>
              <a:gd name="connsiteX0" fmla="*/ 0 w 5075022"/>
              <a:gd name="connsiteY0" fmla="*/ 6667 h 1622107"/>
              <a:gd name="connsiteX1" fmla="*/ 0 w 5075022"/>
              <a:gd name="connsiteY1" fmla="*/ 1622107 h 1622107"/>
              <a:gd name="connsiteX2" fmla="*/ 4663440 w 5075022"/>
              <a:gd name="connsiteY2" fmla="*/ 1622107 h 1622107"/>
              <a:gd name="connsiteX3" fmla="*/ 5074920 w 5075022"/>
              <a:gd name="connsiteY3" fmla="*/ 1530667 h 1622107"/>
              <a:gd name="connsiteX4" fmla="*/ 5060632 w 5075022"/>
              <a:gd name="connsiteY4" fmla="*/ 0 h 1622107"/>
              <a:gd name="connsiteX5" fmla="*/ 0 w 5075022"/>
              <a:gd name="connsiteY5" fmla="*/ 6667 h 1622107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94014"/>
              <a:gd name="connsiteY0" fmla="*/ 20955 h 1636395"/>
              <a:gd name="connsiteX1" fmla="*/ 0 w 5094014"/>
              <a:gd name="connsiteY1" fmla="*/ 1636395 h 1636395"/>
              <a:gd name="connsiteX2" fmla="*/ 4663440 w 5094014"/>
              <a:gd name="connsiteY2" fmla="*/ 1636395 h 1636395"/>
              <a:gd name="connsiteX3" fmla="*/ 5093970 w 5094014"/>
              <a:gd name="connsiteY3" fmla="*/ 1525905 h 1636395"/>
              <a:gd name="connsiteX4" fmla="*/ 5055870 w 5094014"/>
              <a:gd name="connsiteY4" fmla="*/ 0 h 1636395"/>
              <a:gd name="connsiteX5" fmla="*/ 0 w 5094014"/>
              <a:gd name="connsiteY5" fmla="*/ 20955 h 16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014" h="1636395">
                <a:moveTo>
                  <a:pt x="0" y="20955"/>
                </a:moveTo>
                <a:lnTo>
                  <a:pt x="0" y="1636395"/>
                </a:lnTo>
                <a:lnTo>
                  <a:pt x="4663440" y="1636395"/>
                </a:lnTo>
                <a:cubicBezTo>
                  <a:pt x="4905375" y="1634490"/>
                  <a:pt x="5047298" y="1575435"/>
                  <a:pt x="5093970" y="1525905"/>
                </a:cubicBezTo>
                <a:cubicBezTo>
                  <a:pt x="5095557" y="1015682"/>
                  <a:pt x="5054283" y="510223"/>
                  <a:pt x="5055870" y="0"/>
                </a:cubicBezTo>
                <a:lnTo>
                  <a:pt x="0" y="20955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1" name="Group 6"/>
          <p:cNvGrpSpPr>
            <a:grpSpLocks/>
          </p:cNvGrpSpPr>
          <p:nvPr/>
        </p:nvGrpSpPr>
        <p:grpSpPr bwMode="auto">
          <a:xfrm>
            <a:off x="7979997" y="3423713"/>
            <a:ext cx="661987" cy="1298994"/>
            <a:chOff x="4529143" y="1056604"/>
            <a:chExt cx="661988" cy="1762002"/>
          </a:xfrm>
          <a:solidFill>
            <a:srgbClr val="92D050"/>
          </a:solidFill>
        </p:grpSpPr>
        <p:sp>
          <p:nvSpPr>
            <p:cNvPr id="32" name="Freeform 31"/>
            <p:cNvSpPr/>
            <p:nvPr/>
          </p:nvSpPr>
          <p:spPr>
            <a:xfrm>
              <a:off x="4529143" y="1113001"/>
              <a:ext cx="661988" cy="1705605"/>
            </a:xfrm>
            <a:custGeom>
              <a:avLst/>
              <a:gdLst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88" h="1706055">
                  <a:moveTo>
                    <a:pt x="604838" y="1706055"/>
                  </a:moveTo>
                  <a:cubicBezTo>
                    <a:pt x="446088" y="1699705"/>
                    <a:pt x="196850" y="1693355"/>
                    <a:pt x="42863" y="1515555"/>
                  </a:cubicBezTo>
                  <a:lnTo>
                    <a:pt x="0" y="167767"/>
                  </a:lnTo>
                  <a:cubicBezTo>
                    <a:pt x="104776" y="12193"/>
                    <a:pt x="442912" y="-5270"/>
                    <a:pt x="614363" y="1080"/>
                  </a:cubicBezTo>
                  <a:cubicBezTo>
                    <a:pt x="687388" y="4255"/>
                    <a:pt x="646113" y="64580"/>
                    <a:pt x="661988" y="96330"/>
                  </a:cubicBezTo>
                  <a:lnTo>
                    <a:pt x="604838" y="1706055"/>
                  </a:ln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648200" y="1056604"/>
              <a:ext cx="400051" cy="166750"/>
            </a:xfrm>
            <a:custGeom>
              <a:avLst/>
              <a:gdLst>
                <a:gd name="connsiteX0" fmla="*/ 0 w 400050"/>
                <a:gd name="connsiteY0" fmla="*/ 176213 h 176213"/>
                <a:gd name="connsiteX1" fmla="*/ 0 w 400050"/>
                <a:gd name="connsiteY1" fmla="*/ 119063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66688 h 166688"/>
                <a:gd name="connsiteX1" fmla="*/ 9525 w 400050"/>
                <a:gd name="connsiteY1" fmla="*/ 121444 h 166688"/>
                <a:gd name="connsiteX2" fmla="*/ 333375 w 400050"/>
                <a:gd name="connsiteY2" fmla="*/ 0 h 166688"/>
                <a:gd name="connsiteX3" fmla="*/ 400050 w 400050"/>
                <a:gd name="connsiteY3" fmla="*/ 33338 h 166688"/>
                <a:gd name="connsiteX4" fmla="*/ 385763 w 400050"/>
                <a:gd name="connsiteY4" fmla="*/ 109538 h 166688"/>
                <a:gd name="connsiteX5" fmla="*/ 0 w 400050"/>
                <a:gd name="connsiteY5" fmla="*/ 166688 h 166688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167360">
                  <a:moveTo>
                    <a:pt x="0" y="167360"/>
                  </a:moveTo>
                  <a:lnTo>
                    <a:pt x="9525" y="122116"/>
                  </a:lnTo>
                  <a:cubicBezTo>
                    <a:pt x="98425" y="7022"/>
                    <a:pt x="277812" y="-3297"/>
                    <a:pt x="333375" y="672"/>
                  </a:cubicBezTo>
                  <a:cubicBezTo>
                    <a:pt x="365125" y="2260"/>
                    <a:pt x="394493" y="15753"/>
                    <a:pt x="400050" y="34010"/>
                  </a:cubicBezTo>
                  <a:lnTo>
                    <a:pt x="385763" y="110210"/>
                  </a:lnTo>
                  <a:cubicBezTo>
                    <a:pt x="288131" y="110210"/>
                    <a:pt x="130969" y="119735"/>
                    <a:pt x="0" y="167360"/>
                  </a:cubicBez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6" name="Freeform 35"/>
          <p:cNvSpPr/>
          <p:nvPr/>
        </p:nvSpPr>
        <p:spPr>
          <a:xfrm>
            <a:off x="714348" y="5143512"/>
            <a:ext cx="7784756" cy="1000132"/>
          </a:xfrm>
          <a:custGeom>
            <a:avLst/>
            <a:gdLst>
              <a:gd name="connsiteX0" fmla="*/ 0 w 5074920"/>
              <a:gd name="connsiteY0" fmla="*/ 30480 h 1645920"/>
              <a:gd name="connsiteX1" fmla="*/ 0 w 5074920"/>
              <a:gd name="connsiteY1" fmla="*/ 1645920 h 1645920"/>
              <a:gd name="connsiteX2" fmla="*/ 4663440 w 5074920"/>
              <a:gd name="connsiteY2" fmla="*/ 1645920 h 1645920"/>
              <a:gd name="connsiteX3" fmla="*/ 5074920 w 5074920"/>
              <a:gd name="connsiteY3" fmla="*/ 1554480 h 1645920"/>
              <a:gd name="connsiteX4" fmla="*/ 5074920 w 5074920"/>
              <a:gd name="connsiteY4" fmla="*/ 0 h 1645920"/>
              <a:gd name="connsiteX5" fmla="*/ 0 w 5074920"/>
              <a:gd name="connsiteY5" fmla="*/ 30480 h 1645920"/>
              <a:gd name="connsiteX0" fmla="*/ 0 w 5079682"/>
              <a:gd name="connsiteY0" fmla="*/ 6668 h 1622108"/>
              <a:gd name="connsiteX1" fmla="*/ 0 w 5079682"/>
              <a:gd name="connsiteY1" fmla="*/ 1622108 h 1622108"/>
              <a:gd name="connsiteX2" fmla="*/ 4663440 w 5079682"/>
              <a:gd name="connsiteY2" fmla="*/ 1622108 h 1622108"/>
              <a:gd name="connsiteX3" fmla="*/ 5074920 w 5079682"/>
              <a:gd name="connsiteY3" fmla="*/ 1530668 h 1622108"/>
              <a:gd name="connsiteX4" fmla="*/ 5079682 w 5079682"/>
              <a:gd name="connsiteY4" fmla="*/ 0 h 1622108"/>
              <a:gd name="connsiteX5" fmla="*/ 0 w 5079682"/>
              <a:gd name="connsiteY5" fmla="*/ 6668 h 1622108"/>
              <a:gd name="connsiteX0" fmla="*/ 0 w 5075131"/>
              <a:gd name="connsiteY0" fmla="*/ 20955 h 1636395"/>
              <a:gd name="connsiteX1" fmla="*/ 0 w 5075131"/>
              <a:gd name="connsiteY1" fmla="*/ 1636395 h 1636395"/>
              <a:gd name="connsiteX2" fmla="*/ 4663440 w 5075131"/>
              <a:gd name="connsiteY2" fmla="*/ 1636395 h 1636395"/>
              <a:gd name="connsiteX3" fmla="*/ 5074920 w 5075131"/>
              <a:gd name="connsiteY3" fmla="*/ 1544955 h 1636395"/>
              <a:gd name="connsiteX4" fmla="*/ 5070157 w 5075131"/>
              <a:gd name="connsiteY4" fmla="*/ 0 h 1636395"/>
              <a:gd name="connsiteX5" fmla="*/ 0 w 5075131"/>
              <a:gd name="connsiteY5" fmla="*/ 20955 h 1636395"/>
              <a:gd name="connsiteX0" fmla="*/ 0 w 5075022"/>
              <a:gd name="connsiteY0" fmla="*/ 6667 h 1622107"/>
              <a:gd name="connsiteX1" fmla="*/ 0 w 5075022"/>
              <a:gd name="connsiteY1" fmla="*/ 1622107 h 1622107"/>
              <a:gd name="connsiteX2" fmla="*/ 4663440 w 5075022"/>
              <a:gd name="connsiteY2" fmla="*/ 1622107 h 1622107"/>
              <a:gd name="connsiteX3" fmla="*/ 5074920 w 5075022"/>
              <a:gd name="connsiteY3" fmla="*/ 1530667 h 1622107"/>
              <a:gd name="connsiteX4" fmla="*/ 5060632 w 5075022"/>
              <a:gd name="connsiteY4" fmla="*/ 0 h 1622107"/>
              <a:gd name="connsiteX5" fmla="*/ 0 w 5075022"/>
              <a:gd name="connsiteY5" fmla="*/ 6667 h 1622107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94014"/>
              <a:gd name="connsiteY0" fmla="*/ 20955 h 1636395"/>
              <a:gd name="connsiteX1" fmla="*/ 0 w 5094014"/>
              <a:gd name="connsiteY1" fmla="*/ 1636395 h 1636395"/>
              <a:gd name="connsiteX2" fmla="*/ 4663440 w 5094014"/>
              <a:gd name="connsiteY2" fmla="*/ 1636395 h 1636395"/>
              <a:gd name="connsiteX3" fmla="*/ 5093970 w 5094014"/>
              <a:gd name="connsiteY3" fmla="*/ 1525905 h 1636395"/>
              <a:gd name="connsiteX4" fmla="*/ 5055870 w 5094014"/>
              <a:gd name="connsiteY4" fmla="*/ 0 h 1636395"/>
              <a:gd name="connsiteX5" fmla="*/ 0 w 5094014"/>
              <a:gd name="connsiteY5" fmla="*/ 20955 h 16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014" h="1636395">
                <a:moveTo>
                  <a:pt x="0" y="20955"/>
                </a:moveTo>
                <a:lnTo>
                  <a:pt x="0" y="1636395"/>
                </a:lnTo>
                <a:lnTo>
                  <a:pt x="4663440" y="1636395"/>
                </a:lnTo>
                <a:cubicBezTo>
                  <a:pt x="4905375" y="1634490"/>
                  <a:pt x="5047298" y="1575435"/>
                  <a:pt x="5093970" y="1525905"/>
                </a:cubicBezTo>
                <a:cubicBezTo>
                  <a:pt x="5095557" y="1015682"/>
                  <a:pt x="5054283" y="510223"/>
                  <a:pt x="5055870" y="0"/>
                </a:cubicBezTo>
                <a:lnTo>
                  <a:pt x="0" y="20955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7" name="Group 6"/>
          <p:cNvGrpSpPr>
            <a:grpSpLocks/>
          </p:cNvGrpSpPr>
          <p:nvPr/>
        </p:nvGrpSpPr>
        <p:grpSpPr bwMode="auto">
          <a:xfrm>
            <a:off x="7934346" y="4783627"/>
            <a:ext cx="661987" cy="1298994"/>
            <a:chOff x="4529143" y="1056604"/>
            <a:chExt cx="661988" cy="1762002"/>
          </a:xfrm>
          <a:solidFill>
            <a:srgbClr val="00B0F0"/>
          </a:solidFill>
        </p:grpSpPr>
        <p:sp>
          <p:nvSpPr>
            <p:cNvPr id="38" name="Freeform 37"/>
            <p:cNvSpPr/>
            <p:nvPr/>
          </p:nvSpPr>
          <p:spPr>
            <a:xfrm>
              <a:off x="4529143" y="1113001"/>
              <a:ext cx="661988" cy="1705605"/>
            </a:xfrm>
            <a:custGeom>
              <a:avLst/>
              <a:gdLst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88" h="1706055">
                  <a:moveTo>
                    <a:pt x="604838" y="1706055"/>
                  </a:moveTo>
                  <a:cubicBezTo>
                    <a:pt x="446088" y="1699705"/>
                    <a:pt x="196850" y="1693355"/>
                    <a:pt x="42863" y="1515555"/>
                  </a:cubicBezTo>
                  <a:lnTo>
                    <a:pt x="0" y="167767"/>
                  </a:lnTo>
                  <a:cubicBezTo>
                    <a:pt x="104776" y="12193"/>
                    <a:pt x="442912" y="-5270"/>
                    <a:pt x="614363" y="1080"/>
                  </a:cubicBezTo>
                  <a:cubicBezTo>
                    <a:pt x="687388" y="4255"/>
                    <a:pt x="646113" y="64580"/>
                    <a:pt x="661988" y="96330"/>
                  </a:cubicBezTo>
                  <a:lnTo>
                    <a:pt x="604838" y="1706055"/>
                  </a:ln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648200" y="1056604"/>
              <a:ext cx="400051" cy="166750"/>
            </a:xfrm>
            <a:custGeom>
              <a:avLst/>
              <a:gdLst>
                <a:gd name="connsiteX0" fmla="*/ 0 w 400050"/>
                <a:gd name="connsiteY0" fmla="*/ 176213 h 176213"/>
                <a:gd name="connsiteX1" fmla="*/ 0 w 400050"/>
                <a:gd name="connsiteY1" fmla="*/ 119063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66688 h 166688"/>
                <a:gd name="connsiteX1" fmla="*/ 9525 w 400050"/>
                <a:gd name="connsiteY1" fmla="*/ 121444 h 166688"/>
                <a:gd name="connsiteX2" fmla="*/ 333375 w 400050"/>
                <a:gd name="connsiteY2" fmla="*/ 0 h 166688"/>
                <a:gd name="connsiteX3" fmla="*/ 400050 w 400050"/>
                <a:gd name="connsiteY3" fmla="*/ 33338 h 166688"/>
                <a:gd name="connsiteX4" fmla="*/ 385763 w 400050"/>
                <a:gd name="connsiteY4" fmla="*/ 109538 h 166688"/>
                <a:gd name="connsiteX5" fmla="*/ 0 w 400050"/>
                <a:gd name="connsiteY5" fmla="*/ 166688 h 166688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167360">
                  <a:moveTo>
                    <a:pt x="0" y="167360"/>
                  </a:moveTo>
                  <a:lnTo>
                    <a:pt x="9525" y="122116"/>
                  </a:lnTo>
                  <a:cubicBezTo>
                    <a:pt x="98425" y="7022"/>
                    <a:pt x="277812" y="-3297"/>
                    <a:pt x="333375" y="672"/>
                  </a:cubicBezTo>
                  <a:cubicBezTo>
                    <a:pt x="365125" y="2260"/>
                    <a:pt x="394493" y="15753"/>
                    <a:pt x="400050" y="34010"/>
                  </a:cubicBezTo>
                  <a:lnTo>
                    <a:pt x="385763" y="110210"/>
                  </a:lnTo>
                  <a:cubicBezTo>
                    <a:pt x="288131" y="110210"/>
                    <a:pt x="130969" y="119735"/>
                    <a:pt x="0" y="167360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2" name="Freeform 41"/>
          <p:cNvSpPr/>
          <p:nvPr/>
        </p:nvSpPr>
        <p:spPr>
          <a:xfrm>
            <a:off x="785786" y="1142985"/>
            <a:ext cx="7243812" cy="1000132"/>
          </a:xfrm>
          <a:custGeom>
            <a:avLst/>
            <a:gdLst>
              <a:gd name="connsiteX0" fmla="*/ 0 w 5074920"/>
              <a:gd name="connsiteY0" fmla="*/ 30480 h 1645920"/>
              <a:gd name="connsiteX1" fmla="*/ 0 w 5074920"/>
              <a:gd name="connsiteY1" fmla="*/ 1645920 h 1645920"/>
              <a:gd name="connsiteX2" fmla="*/ 4663440 w 5074920"/>
              <a:gd name="connsiteY2" fmla="*/ 1645920 h 1645920"/>
              <a:gd name="connsiteX3" fmla="*/ 5074920 w 5074920"/>
              <a:gd name="connsiteY3" fmla="*/ 1554480 h 1645920"/>
              <a:gd name="connsiteX4" fmla="*/ 5074920 w 5074920"/>
              <a:gd name="connsiteY4" fmla="*/ 0 h 1645920"/>
              <a:gd name="connsiteX5" fmla="*/ 0 w 5074920"/>
              <a:gd name="connsiteY5" fmla="*/ 30480 h 1645920"/>
              <a:gd name="connsiteX0" fmla="*/ 0 w 5079682"/>
              <a:gd name="connsiteY0" fmla="*/ 6668 h 1622108"/>
              <a:gd name="connsiteX1" fmla="*/ 0 w 5079682"/>
              <a:gd name="connsiteY1" fmla="*/ 1622108 h 1622108"/>
              <a:gd name="connsiteX2" fmla="*/ 4663440 w 5079682"/>
              <a:gd name="connsiteY2" fmla="*/ 1622108 h 1622108"/>
              <a:gd name="connsiteX3" fmla="*/ 5074920 w 5079682"/>
              <a:gd name="connsiteY3" fmla="*/ 1530668 h 1622108"/>
              <a:gd name="connsiteX4" fmla="*/ 5079682 w 5079682"/>
              <a:gd name="connsiteY4" fmla="*/ 0 h 1622108"/>
              <a:gd name="connsiteX5" fmla="*/ 0 w 5079682"/>
              <a:gd name="connsiteY5" fmla="*/ 6668 h 1622108"/>
              <a:gd name="connsiteX0" fmla="*/ 0 w 5075131"/>
              <a:gd name="connsiteY0" fmla="*/ 20955 h 1636395"/>
              <a:gd name="connsiteX1" fmla="*/ 0 w 5075131"/>
              <a:gd name="connsiteY1" fmla="*/ 1636395 h 1636395"/>
              <a:gd name="connsiteX2" fmla="*/ 4663440 w 5075131"/>
              <a:gd name="connsiteY2" fmla="*/ 1636395 h 1636395"/>
              <a:gd name="connsiteX3" fmla="*/ 5074920 w 5075131"/>
              <a:gd name="connsiteY3" fmla="*/ 1544955 h 1636395"/>
              <a:gd name="connsiteX4" fmla="*/ 5070157 w 5075131"/>
              <a:gd name="connsiteY4" fmla="*/ 0 h 1636395"/>
              <a:gd name="connsiteX5" fmla="*/ 0 w 5075131"/>
              <a:gd name="connsiteY5" fmla="*/ 20955 h 1636395"/>
              <a:gd name="connsiteX0" fmla="*/ 0 w 5075022"/>
              <a:gd name="connsiteY0" fmla="*/ 6667 h 1622107"/>
              <a:gd name="connsiteX1" fmla="*/ 0 w 5075022"/>
              <a:gd name="connsiteY1" fmla="*/ 1622107 h 1622107"/>
              <a:gd name="connsiteX2" fmla="*/ 4663440 w 5075022"/>
              <a:gd name="connsiteY2" fmla="*/ 1622107 h 1622107"/>
              <a:gd name="connsiteX3" fmla="*/ 5074920 w 5075022"/>
              <a:gd name="connsiteY3" fmla="*/ 1530667 h 1622107"/>
              <a:gd name="connsiteX4" fmla="*/ 5060632 w 5075022"/>
              <a:gd name="connsiteY4" fmla="*/ 0 h 1622107"/>
              <a:gd name="connsiteX5" fmla="*/ 0 w 5075022"/>
              <a:gd name="connsiteY5" fmla="*/ 6667 h 1622107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94014"/>
              <a:gd name="connsiteY0" fmla="*/ 20955 h 1636395"/>
              <a:gd name="connsiteX1" fmla="*/ 0 w 5094014"/>
              <a:gd name="connsiteY1" fmla="*/ 1636395 h 1636395"/>
              <a:gd name="connsiteX2" fmla="*/ 4663440 w 5094014"/>
              <a:gd name="connsiteY2" fmla="*/ 1636395 h 1636395"/>
              <a:gd name="connsiteX3" fmla="*/ 5093970 w 5094014"/>
              <a:gd name="connsiteY3" fmla="*/ 1525905 h 1636395"/>
              <a:gd name="connsiteX4" fmla="*/ 5055870 w 5094014"/>
              <a:gd name="connsiteY4" fmla="*/ 0 h 1636395"/>
              <a:gd name="connsiteX5" fmla="*/ 0 w 5094014"/>
              <a:gd name="connsiteY5" fmla="*/ 20955 h 16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014" h="1636395">
                <a:moveTo>
                  <a:pt x="0" y="20955"/>
                </a:moveTo>
                <a:lnTo>
                  <a:pt x="0" y="1636395"/>
                </a:lnTo>
                <a:lnTo>
                  <a:pt x="4663440" y="1636395"/>
                </a:lnTo>
                <a:cubicBezTo>
                  <a:pt x="4905375" y="1634490"/>
                  <a:pt x="5047298" y="1575435"/>
                  <a:pt x="5093970" y="1525905"/>
                </a:cubicBezTo>
                <a:cubicBezTo>
                  <a:pt x="5095557" y="1015682"/>
                  <a:pt x="5054283" y="510223"/>
                  <a:pt x="5055870" y="0"/>
                </a:cubicBezTo>
                <a:lnTo>
                  <a:pt x="0" y="20955"/>
                </a:lnTo>
                <a:close/>
              </a:path>
            </a:pathLst>
          </a:custGeom>
          <a:solidFill>
            <a:srgbClr val="FF66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3" name="Group 6"/>
          <p:cNvGrpSpPr>
            <a:grpSpLocks/>
          </p:cNvGrpSpPr>
          <p:nvPr/>
        </p:nvGrpSpPr>
        <p:grpSpPr bwMode="auto">
          <a:xfrm>
            <a:off x="7582918" y="823653"/>
            <a:ext cx="661987" cy="1298994"/>
            <a:chOff x="4529143" y="1056604"/>
            <a:chExt cx="661988" cy="1762002"/>
          </a:xfrm>
          <a:solidFill>
            <a:srgbClr val="FF66CC"/>
          </a:solidFill>
        </p:grpSpPr>
        <p:sp>
          <p:nvSpPr>
            <p:cNvPr id="44" name="Freeform 43"/>
            <p:cNvSpPr/>
            <p:nvPr/>
          </p:nvSpPr>
          <p:spPr>
            <a:xfrm>
              <a:off x="4529143" y="1113001"/>
              <a:ext cx="661988" cy="1705605"/>
            </a:xfrm>
            <a:custGeom>
              <a:avLst/>
              <a:gdLst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88" h="1706055">
                  <a:moveTo>
                    <a:pt x="604838" y="1706055"/>
                  </a:moveTo>
                  <a:cubicBezTo>
                    <a:pt x="446088" y="1699705"/>
                    <a:pt x="196850" y="1693355"/>
                    <a:pt x="42863" y="1515555"/>
                  </a:cubicBezTo>
                  <a:lnTo>
                    <a:pt x="0" y="167767"/>
                  </a:lnTo>
                  <a:cubicBezTo>
                    <a:pt x="104776" y="12193"/>
                    <a:pt x="442912" y="-5270"/>
                    <a:pt x="614363" y="1080"/>
                  </a:cubicBezTo>
                  <a:cubicBezTo>
                    <a:pt x="687388" y="4255"/>
                    <a:pt x="646113" y="64580"/>
                    <a:pt x="661988" y="96330"/>
                  </a:cubicBezTo>
                  <a:lnTo>
                    <a:pt x="604838" y="1706055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4648200" y="1056604"/>
              <a:ext cx="400051" cy="166750"/>
            </a:xfrm>
            <a:custGeom>
              <a:avLst/>
              <a:gdLst>
                <a:gd name="connsiteX0" fmla="*/ 0 w 400050"/>
                <a:gd name="connsiteY0" fmla="*/ 176213 h 176213"/>
                <a:gd name="connsiteX1" fmla="*/ 0 w 400050"/>
                <a:gd name="connsiteY1" fmla="*/ 119063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66688 h 166688"/>
                <a:gd name="connsiteX1" fmla="*/ 9525 w 400050"/>
                <a:gd name="connsiteY1" fmla="*/ 121444 h 166688"/>
                <a:gd name="connsiteX2" fmla="*/ 333375 w 400050"/>
                <a:gd name="connsiteY2" fmla="*/ 0 h 166688"/>
                <a:gd name="connsiteX3" fmla="*/ 400050 w 400050"/>
                <a:gd name="connsiteY3" fmla="*/ 33338 h 166688"/>
                <a:gd name="connsiteX4" fmla="*/ 385763 w 400050"/>
                <a:gd name="connsiteY4" fmla="*/ 109538 h 166688"/>
                <a:gd name="connsiteX5" fmla="*/ 0 w 400050"/>
                <a:gd name="connsiteY5" fmla="*/ 166688 h 166688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167360">
                  <a:moveTo>
                    <a:pt x="0" y="167360"/>
                  </a:moveTo>
                  <a:lnTo>
                    <a:pt x="9525" y="122116"/>
                  </a:lnTo>
                  <a:cubicBezTo>
                    <a:pt x="98425" y="7022"/>
                    <a:pt x="277812" y="-3297"/>
                    <a:pt x="333375" y="672"/>
                  </a:cubicBezTo>
                  <a:cubicBezTo>
                    <a:pt x="365125" y="2260"/>
                    <a:pt x="394493" y="15753"/>
                    <a:pt x="400050" y="34010"/>
                  </a:cubicBezTo>
                  <a:lnTo>
                    <a:pt x="385763" y="110210"/>
                  </a:lnTo>
                  <a:cubicBezTo>
                    <a:pt x="288131" y="110210"/>
                    <a:pt x="130969" y="119735"/>
                    <a:pt x="0" y="167360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6" name="TextBox 86"/>
          <p:cNvSpPr txBox="1">
            <a:spLocks noChangeArrowheads="1"/>
          </p:cNvSpPr>
          <p:nvPr/>
        </p:nvSpPr>
        <p:spPr bwMode="auto">
          <a:xfrm>
            <a:off x="809404" y="1137080"/>
            <a:ext cx="135806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3400" b="1" dirty="0" err="1" smtClean="0">
                <a:solidFill>
                  <a:schemeClr val="bg1"/>
                </a:solidFill>
                <a:latin typeface="Comic Sans MS" pitchFamily="66" charset="0"/>
              </a:rPr>
              <a:t>Nhóm</a:t>
            </a:r>
            <a:endParaRPr lang="en-US" sz="34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Comic Sans MS" pitchFamily="66" charset="0"/>
              </a:rPr>
              <a:t> 1</a:t>
            </a:r>
            <a:endParaRPr lang="en-US" sz="3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7" name="Rectangle 89"/>
          <p:cNvSpPr>
            <a:spLocks noChangeArrowheads="1"/>
          </p:cNvSpPr>
          <p:nvPr/>
        </p:nvSpPr>
        <p:spPr bwMode="auto">
          <a:xfrm>
            <a:off x="2245680" y="1269141"/>
            <a:ext cx="53029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4348" y="2081070"/>
            <a:ext cx="7818092" cy="1470861"/>
            <a:chOff x="714348" y="2081070"/>
            <a:chExt cx="7818092" cy="1470861"/>
          </a:xfrm>
        </p:grpSpPr>
        <p:sp>
          <p:nvSpPr>
            <p:cNvPr id="49" name="Freeform 48"/>
            <p:cNvSpPr/>
            <p:nvPr/>
          </p:nvSpPr>
          <p:spPr>
            <a:xfrm>
              <a:off x="785786" y="2428868"/>
              <a:ext cx="7643862" cy="1000132"/>
            </a:xfrm>
            <a:custGeom>
              <a:avLst/>
              <a:gdLst>
                <a:gd name="connsiteX0" fmla="*/ 0 w 5074920"/>
                <a:gd name="connsiteY0" fmla="*/ 30480 h 1645920"/>
                <a:gd name="connsiteX1" fmla="*/ 0 w 5074920"/>
                <a:gd name="connsiteY1" fmla="*/ 1645920 h 1645920"/>
                <a:gd name="connsiteX2" fmla="*/ 4663440 w 5074920"/>
                <a:gd name="connsiteY2" fmla="*/ 1645920 h 1645920"/>
                <a:gd name="connsiteX3" fmla="*/ 5074920 w 5074920"/>
                <a:gd name="connsiteY3" fmla="*/ 1554480 h 1645920"/>
                <a:gd name="connsiteX4" fmla="*/ 5074920 w 5074920"/>
                <a:gd name="connsiteY4" fmla="*/ 0 h 1645920"/>
                <a:gd name="connsiteX5" fmla="*/ 0 w 5074920"/>
                <a:gd name="connsiteY5" fmla="*/ 30480 h 1645920"/>
                <a:gd name="connsiteX0" fmla="*/ 0 w 5079682"/>
                <a:gd name="connsiteY0" fmla="*/ 6668 h 1622108"/>
                <a:gd name="connsiteX1" fmla="*/ 0 w 5079682"/>
                <a:gd name="connsiteY1" fmla="*/ 1622108 h 1622108"/>
                <a:gd name="connsiteX2" fmla="*/ 4663440 w 5079682"/>
                <a:gd name="connsiteY2" fmla="*/ 1622108 h 1622108"/>
                <a:gd name="connsiteX3" fmla="*/ 5074920 w 5079682"/>
                <a:gd name="connsiteY3" fmla="*/ 1530668 h 1622108"/>
                <a:gd name="connsiteX4" fmla="*/ 5079682 w 5079682"/>
                <a:gd name="connsiteY4" fmla="*/ 0 h 1622108"/>
                <a:gd name="connsiteX5" fmla="*/ 0 w 5079682"/>
                <a:gd name="connsiteY5" fmla="*/ 6668 h 1622108"/>
                <a:gd name="connsiteX0" fmla="*/ 0 w 5075131"/>
                <a:gd name="connsiteY0" fmla="*/ 20955 h 1636395"/>
                <a:gd name="connsiteX1" fmla="*/ 0 w 5075131"/>
                <a:gd name="connsiteY1" fmla="*/ 1636395 h 1636395"/>
                <a:gd name="connsiteX2" fmla="*/ 4663440 w 5075131"/>
                <a:gd name="connsiteY2" fmla="*/ 1636395 h 1636395"/>
                <a:gd name="connsiteX3" fmla="*/ 5074920 w 5075131"/>
                <a:gd name="connsiteY3" fmla="*/ 1544955 h 1636395"/>
                <a:gd name="connsiteX4" fmla="*/ 5070157 w 5075131"/>
                <a:gd name="connsiteY4" fmla="*/ 0 h 1636395"/>
                <a:gd name="connsiteX5" fmla="*/ 0 w 5075131"/>
                <a:gd name="connsiteY5" fmla="*/ 20955 h 1636395"/>
                <a:gd name="connsiteX0" fmla="*/ 0 w 5075022"/>
                <a:gd name="connsiteY0" fmla="*/ 6667 h 1622107"/>
                <a:gd name="connsiteX1" fmla="*/ 0 w 5075022"/>
                <a:gd name="connsiteY1" fmla="*/ 1622107 h 1622107"/>
                <a:gd name="connsiteX2" fmla="*/ 4663440 w 5075022"/>
                <a:gd name="connsiteY2" fmla="*/ 1622107 h 1622107"/>
                <a:gd name="connsiteX3" fmla="*/ 5074920 w 5075022"/>
                <a:gd name="connsiteY3" fmla="*/ 1530667 h 1622107"/>
                <a:gd name="connsiteX4" fmla="*/ 5060632 w 5075022"/>
                <a:gd name="connsiteY4" fmla="*/ 0 h 1622107"/>
                <a:gd name="connsiteX5" fmla="*/ 0 w 5075022"/>
                <a:gd name="connsiteY5" fmla="*/ 6667 h 1622107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94014"/>
                <a:gd name="connsiteY0" fmla="*/ 20955 h 1636395"/>
                <a:gd name="connsiteX1" fmla="*/ 0 w 5094014"/>
                <a:gd name="connsiteY1" fmla="*/ 1636395 h 1636395"/>
                <a:gd name="connsiteX2" fmla="*/ 4663440 w 5094014"/>
                <a:gd name="connsiteY2" fmla="*/ 1636395 h 1636395"/>
                <a:gd name="connsiteX3" fmla="*/ 5093970 w 5094014"/>
                <a:gd name="connsiteY3" fmla="*/ 1525905 h 1636395"/>
                <a:gd name="connsiteX4" fmla="*/ 5055870 w 5094014"/>
                <a:gd name="connsiteY4" fmla="*/ 0 h 1636395"/>
                <a:gd name="connsiteX5" fmla="*/ 0 w 5094014"/>
                <a:gd name="connsiteY5" fmla="*/ 20955 h 163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14" h="1636395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C000"/>
                </a:solidFill>
              </a:endParaRPr>
            </a:p>
          </p:txBody>
        </p:sp>
        <p:grpSp>
          <p:nvGrpSpPr>
            <p:cNvPr id="50" name="Group 6"/>
            <p:cNvGrpSpPr>
              <a:grpSpLocks/>
            </p:cNvGrpSpPr>
            <p:nvPr/>
          </p:nvGrpSpPr>
          <p:grpSpPr bwMode="auto">
            <a:xfrm>
              <a:off x="7806767" y="2081070"/>
              <a:ext cx="661987" cy="1298994"/>
              <a:chOff x="4529143" y="1056604"/>
              <a:chExt cx="661988" cy="1762002"/>
            </a:xfrm>
            <a:solidFill>
              <a:srgbClr val="FFC000"/>
            </a:solidFill>
          </p:grpSpPr>
          <p:sp>
            <p:nvSpPr>
              <p:cNvPr id="51" name="Freeform 50"/>
              <p:cNvSpPr/>
              <p:nvPr/>
            </p:nvSpPr>
            <p:spPr>
              <a:xfrm>
                <a:off x="4529143" y="1113001"/>
                <a:ext cx="661988" cy="1705605"/>
              </a:xfrm>
              <a:custGeom>
                <a:avLst/>
                <a:gdLst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1988" h="1706055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4648200" y="1056604"/>
                <a:ext cx="400051" cy="166750"/>
              </a:xfrm>
              <a:custGeom>
                <a:avLst/>
                <a:gdLst>
                  <a:gd name="connsiteX0" fmla="*/ 0 w 400050"/>
                  <a:gd name="connsiteY0" fmla="*/ 176213 h 176213"/>
                  <a:gd name="connsiteX1" fmla="*/ 0 w 400050"/>
                  <a:gd name="connsiteY1" fmla="*/ 119063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66688 h 166688"/>
                  <a:gd name="connsiteX1" fmla="*/ 9525 w 400050"/>
                  <a:gd name="connsiteY1" fmla="*/ 121444 h 166688"/>
                  <a:gd name="connsiteX2" fmla="*/ 333375 w 400050"/>
                  <a:gd name="connsiteY2" fmla="*/ 0 h 166688"/>
                  <a:gd name="connsiteX3" fmla="*/ 400050 w 400050"/>
                  <a:gd name="connsiteY3" fmla="*/ 33338 h 166688"/>
                  <a:gd name="connsiteX4" fmla="*/ 385763 w 400050"/>
                  <a:gd name="connsiteY4" fmla="*/ 109538 h 166688"/>
                  <a:gd name="connsiteX5" fmla="*/ 0 w 400050"/>
                  <a:gd name="connsiteY5" fmla="*/ 166688 h 166688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0" h="16736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53" name="TextBox 86"/>
            <p:cNvSpPr txBox="1">
              <a:spLocks noChangeArrowheads="1"/>
            </p:cNvSpPr>
            <p:nvPr/>
          </p:nvSpPr>
          <p:spPr bwMode="auto">
            <a:xfrm>
              <a:off x="714348" y="2413158"/>
              <a:ext cx="1358064" cy="1138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chemeClr val="bg1"/>
                  </a:solidFill>
                  <a:latin typeface="Comic Sans MS" pitchFamily="66" charset="0"/>
                </a:rPr>
                <a:t>Nhóm</a:t>
              </a:r>
              <a:endParaRPr lang="en-US" sz="3400" b="1" dirty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r>
                <a:rPr lang="en-US" sz="3400" b="1" dirty="0" smtClean="0">
                  <a:solidFill>
                    <a:schemeClr val="bg1"/>
                  </a:solidFill>
                  <a:latin typeface="Comic Sans MS" pitchFamily="66" charset="0"/>
                </a:rPr>
                <a:t>2</a:t>
              </a:r>
              <a:endParaRPr lang="en-US" sz="3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55" name="Rectangle 89"/>
            <p:cNvSpPr>
              <a:spLocks noChangeArrowheads="1"/>
            </p:cNvSpPr>
            <p:nvPr/>
          </p:nvSpPr>
          <p:spPr bwMode="auto">
            <a:xfrm>
              <a:off x="1916225" y="2449051"/>
              <a:ext cx="661621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giảm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bớt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thụ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571472" y="71414"/>
            <a:ext cx="7929618" cy="714356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chemeClr val="tx1"/>
                </a:solidFill>
              </a:rPr>
              <a:t> BÁO CÁO NHÓM</a:t>
            </a:r>
            <a:endParaRPr lang="vi-VN" sz="3400" b="1" baseline="-25000" dirty="0" smtClean="0">
              <a:solidFill>
                <a:schemeClr val="tx1"/>
              </a:solidFill>
            </a:endParaRPr>
          </a:p>
        </p:txBody>
      </p:sp>
      <p:sp>
        <p:nvSpPr>
          <p:cNvPr id="48" name="TextBox 86"/>
          <p:cNvSpPr txBox="1">
            <a:spLocks noChangeArrowheads="1"/>
          </p:cNvSpPr>
          <p:nvPr/>
        </p:nvSpPr>
        <p:spPr bwMode="auto">
          <a:xfrm>
            <a:off x="716330" y="3720686"/>
            <a:ext cx="135806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Comic Sans MS" pitchFamily="66" charset="0"/>
              </a:rPr>
              <a:t>Nhóm</a:t>
            </a:r>
            <a:endParaRPr lang="en-US" sz="34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56" name="TextBox 86"/>
          <p:cNvSpPr txBox="1">
            <a:spLocks noChangeArrowheads="1"/>
          </p:cNvSpPr>
          <p:nvPr/>
        </p:nvSpPr>
        <p:spPr bwMode="auto">
          <a:xfrm>
            <a:off x="723130" y="5110063"/>
            <a:ext cx="135806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Comic Sans MS" pitchFamily="66" charset="0"/>
              </a:rPr>
              <a:t>Nhóm</a:t>
            </a:r>
            <a:endParaRPr lang="en-US" sz="34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57" name="Rectangle 89"/>
          <p:cNvSpPr>
            <a:spLocks noChangeArrowheads="1"/>
          </p:cNvSpPr>
          <p:nvPr/>
        </p:nvSpPr>
        <p:spPr bwMode="auto">
          <a:xfrm>
            <a:off x="1952345" y="3797901"/>
            <a:ext cx="634673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8" name="Rectangle 89"/>
          <p:cNvSpPr>
            <a:spLocks noChangeArrowheads="1"/>
          </p:cNvSpPr>
          <p:nvPr/>
        </p:nvSpPr>
        <p:spPr bwMode="auto">
          <a:xfrm>
            <a:off x="2072412" y="5181186"/>
            <a:ext cx="634673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513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6" grpId="0" animBg="1"/>
      <p:bldP spid="42" grpId="0" animBg="1"/>
      <p:bldP spid="46" grpId="0"/>
      <p:bldP spid="47" grpId="0"/>
      <p:bldP spid="35" grpId="0" animBg="1"/>
      <p:bldP spid="48" grpId="0"/>
      <p:bldP spid="56" grpId="0"/>
      <p:bldP spid="57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00034" y="377686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FF"/>
              </a:solidFill>
            </a:endParaRPr>
          </a:p>
          <a:p>
            <a:pPr algn="ctr"/>
            <a:endParaRPr lang="en-US" sz="2800" b="1" dirty="0" smtClean="0">
              <a:solidFill>
                <a:srgbClr val="0000FF"/>
              </a:solidFill>
            </a:endParaRPr>
          </a:p>
          <a:p>
            <a:pPr algn="ctr"/>
            <a:endParaRPr lang="vi-VN" sz="2800" b="1" dirty="0">
              <a:solidFill>
                <a:srgbClr val="0000FF"/>
              </a:solidFill>
            </a:endParaRPr>
          </a:p>
        </p:txBody>
      </p:sp>
      <p:sp>
        <p:nvSpPr>
          <p:cNvPr id="19" name="Rectangle 90"/>
          <p:cNvSpPr>
            <a:spLocks noChangeArrowheads="1"/>
          </p:cNvSpPr>
          <p:nvPr/>
        </p:nvSpPr>
        <p:spPr bwMode="auto">
          <a:xfrm>
            <a:off x="1291515" y="4659410"/>
            <a:ext cx="40814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86"/>
          <p:cNvSpPr txBox="1">
            <a:spLocks noChangeArrowheads="1"/>
          </p:cNvSpPr>
          <p:nvPr/>
        </p:nvSpPr>
        <p:spPr bwMode="auto">
          <a:xfrm>
            <a:off x="785786" y="3862396"/>
            <a:ext cx="10310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Comic Sans MS" pitchFamily="66" charset="0"/>
              </a:rPr>
              <a:t>03</a:t>
            </a:r>
            <a:endParaRPr lang="en-US" sz="48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0" name="TextBox 86"/>
          <p:cNvSpPr txBox="1">
            <a:spLocks noChangeArrowheads="1"/>
          </p:cNvSpPr>
          <p:nvPr/>
        </p:nvSpPr>
        <p:spPr bwMode="auto">
          <a:xfrm>
            <a:off x="785786" y="5219718"/>
            <a:ext cx="10310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Comic Sans MS" pitchFamily="66" charset="0"/>
              </a:rPr>
              <a:t>04</a:t>
            </a:r>
            <a:endParaRPr lang="en-US" sz="48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6" name="TextBox 86"/>
          <p:cNvSpPr txBox="1">
            <a:spLocks noChangeArrowheads="1"/>
          </p:cNvSpPr>
          <p:nvPr/>
        </p:nvSpPr>
        <p:spPr bwMode="auto">
          <a:xfrm>
            <a:off x="785786" y="1219191"/>
            <a:ext cx="10302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itchFamily="66" charset="0"/>
              </a:rPr>
              <a:t>01</a:t>
            </a:r>
            <a:endParaRPr lang="en-U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96C23D43-A8A0-4B91-9C7F-510CF2644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10945216" cy="76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A32CD55-6AB4-4229-B280-AD8AE046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622873"/>
            <a:ext cx="8392446" cy="2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dirty="0" smtClean="0">
                <a:solidFill>
                  <a:schemeClr val="bg1"/>
                </a:solidFill>
              </a:rPr>
              <a:t>NHÓM 1: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dirty="0" smtClean="0">
                <a:solidFill>
                  <a:schemeClr val="bg1"/>
                </a:solidFill>
              </a:rPr>
              <a:t>HÃY </a:t>
            </a:r>
            <a:r>
              <a:rPr lang="en-US" b="1" dirty="0">
                <a:solidFill>
                  <a:schemeClr val="bg1"/>
                </a:solidFill>
              </a:rPr>
              <a:t>TRÌNH BÀY </a:t>
            </a:r>
            <a:endParaRPr lang="en-US" b="1" dirty="0" smtClean="0">
              <a:solidFill>
                <a:schemeClr val="bg1"/>
              </a:solidFill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dirty="0" smtClean="0">
                <a:solidFill>
                  <a:schemeClr val="bg1"/>
                </a:solidFill>
              </a:rPr>
              <a:t>HIỆN TƯỢNG CỦA MỘT SỐ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dirty="0" smtClean="0">
                <a:solidFill>
                  <a:schemeClr val="bg1"/>
                </a:solidFill>
              </a:rPr>
              <a:t>THIẾT BỊ ĐIỆN TRONG GIỜ CAO ĐIỂM</a:t>
            </a:r>
          </a:p>
        </p:txBody>
      </p:sp>
    </p:spTree>
    <p:extLst>
      <p:ext uri="{BB962C8B-B14F-4D97-AF65-F5344CB8AC3E}">
        <p14:creationId xmlns:p14="http://schemas.microsoft.com/office/powerpoint/2010/main" val="253992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40" grpId="0"/>
      <p:bldP spid="4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00034" y="377686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00FF"/>
              </a:solidFill>
            </a:endParaRPr>
          </a:p>
        </p:txBody>
      </p:sp>
      <p:pic>
        <p:nvPicPr>
          <p:cNvPr id="11" name="Picture 6" descr="den%20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95" y="551549"/>
            <a:ext cx="3626127" cy="277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tải xuống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1548"/>
            <a:ext cx="3888432" cy="277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entr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31699"/>
            <a:ext cx="3888431" cy="244288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images (19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95" y="3509779"/>
            <a:ext cx="3661642" cy="24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00034" y="377686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00FF"/>
              </a:solidFill>
            </a:endParaRPr>
          </a:p>
        </p:txBody>
      </p:sp>
      <p:pic>
        <p:nvPicPr>
          <p:cNvPr id="11" name="Picture 4" descr="79dbep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9347"/>
            <a:ext cx="3672408" cy="287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gzr12713890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31" y="3645024"/>
            <a:ext cx="3817017" cy="22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det%20m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93" y="3645024"/>
            <a:ext cx="3804355" cy="227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4701449" y="525792"/>
            <a:ext cx="3694545" cy="2902611"/>
            <a:chOff x="2880" y="2736"/>
            <a:chExt cx="2352" cy="1392"/>
          </a:xfrm>
        </p:grpSpPr>
        <p:pic>
          <p:nvPicPr>
            <p:cNvPr id="15" name="Picture 9" descr="13x7h1jt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736"/>
              <a:ext cx="805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 descr="84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1440" cy="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797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00034" y="377686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669360"/>
            <a:chOff x="1735508" y="441138"/>
            <a:chExt cx="6079756" cy="54535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5508" y="3251450"/>
              <a:ext cx="6076950" cy="264319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7364" y="441138"/>
              <a:ext cx="6057900" cy="2810312"/>
            </a:xfrm>
            <a:prstGeom prst="rect">
              <a:avLst/>
            </a:prstGeom>
          </p:spPr>
        </p:pic>
      </p:grpSp>
      <p:sp>
        <p:nvSpPr>
          <p:cNvPr id="6" name="Action Button: Movie 5">
            <a:hlinkClick r:id="rId6" action="ppaction://hlinkfile" highlightClick="1"/>
          </p:cNvPr>
          <p:cNvSpPr/>
          <p:nvPr/>
        </p:nvSpPr>
        <p:spPr>
          <a:xfrm>
            <a:off x="7829276" y="6669360"/>
            <a:ext cx="1224136" cy="331540"/>
          </a:xfrm>
          <a:prstGeom prst="actionButtonMovi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4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75125" descr="GEOM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"/>
            <a:ext cx="785786" cy="713761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00034" y="377686"/>
            <a:ext cx="8286808" cy="5643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FF"/>
              </a:solidFill>
            </a:endParaRPr>
          </a:p>
          <a:p>
            <a:pPr algn="ctr"/>
            <a:endParaRPr lang="en-US" sz="2800" b="1" dirty="0" smtClean="0">
              <a:solidFill>
                <a:srgbClr val="0000FF"/>
              </a:solidFill>
            </a:endParaRPr>
          </a:p>
          <a:p>
            <a:pPr algn="ctr"/>
            <a:endParaRPr lang="vi-VN" sz="2800" b="1" dirty="0">
              <a:solidFill>
                <a:srgbClr val="0000FF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96C23D43-A8A0-4B91-9C7F-510CF2644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793088" cy="70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A32CD55-6AB4-4229-B280-AD8AE046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062" y="1909106"/>
            <a:ext cx="6768751" cy="20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NHÓM 2: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NHÓM EM ĐÃ CÓ VIỆC LÀM GÌ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ĐỂ GIẢM BỚT TIÊU THỤ ĐIỆN NĂNG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TRONG GIỜ CAO ĐIỂM?</a:t>
            </a:r>
          </a:p>
        </p:txBody>
      </p:sp>
      <p:sp>
        <p:nvSpPr>
          <p:cNvPr id="2" name="Action Button: Movie 1">
            <a:hlinkClick r:id="rId5" action="ppaction://hlinkfile" highlightClick="1"/>
          </p:cNvPr>
          <p:cNvSpPr/>
          <p:nvPr/>
        </p:nvSpPr>
        <p:spPr>
          <a:xfrm>
            <a:off x="3887924" y="5589240"/>
            <a:ext cx="900100" cy="720080"/>
          </a:xfrm>
          <a:prstGeom prst="actionButtonMovi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5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404</Words>
  <Application>Microsoft Office PowerPoint</Application>
  <PresentationFormat>On-screen Show (4:3)</PresentationFormat>
  <Paragraphs>100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147</cp:revision>
  <dcterms:created xsi:type="dcterms:W3CDTF">2021-03-01T01:38:42Z</dcterms:created>
  <dcterms:modified xsi:type="dcterms:W3CDTF">2021-03-24T12:21:40Z</dcterms:modified>
</cp:coreProperties>
</file>