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542" r:id="rId3"/>
    <p:sldId id="543" r:id="rId4"/>
    <p:sldId id="564" r:id="rId5"/>
    <p:sldId id="565" r:id="rId6"/>
    <p:sldId id="566" r:id="rId7"/>
    <p:sldId id="567" r:id="rId8"/>
    <p:sldId id="568" r:id="rId9"/>
    <p:sldId id="569" r:id="rId10"/>
    <p:sldId id="570" r:id="rId11"/>
    <p:sldId id="572" r:id="rId12"/>
    <p:sldId id="573" r:id="rId13"/>
    <p:sldId id="574" r:id="rId14"/>
    <p:sldId id="575" r:id="rId15"/>
    <p:sldId id="576" r:id="rId16"/>
    <p:sldId id="577" r:id="rId17"/>
    <p:sldId id="578" r:id="rId18"/>
    <p:sldId id="579" r:id="rId19"/>
    <p:sldId id="580" r:id="rId20"/>
    <p:sldId id="5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41F3C3-8F3E-4DAC-B70D-0DA630614BB3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661E4FB7-C2DA-4C97-AC2A-6C0F5F318AC8}">
      <dgm:prSet phldrT="[Text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“Hai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cậu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A31D1115-0904-4578-AD2A-5DE3FC3A928B}" type="parTrans" cxnId="{2C95F0D6-B261-4F9C-AA66-5FC5AE3E1D51}">
      <dgm:prSet/>
      <dgm:spPr/>
      <dgm:t>
        <a:bodyPr/>
        <a:lstStyle/>
        <a:p>
          <a:endParaRPr lang="en-US"/>
        </a:p>
      </dgm:t>
    </dgm:pt>
    <dgm:pt modelId="{EB1B7F25-C286-4603-B080-DF44A704F584}" type="sibTrans" cxnId="{2C95F0D6-B261-4F9C-AA66-5FC5AE3E1D51}">
      <dgm:prSet/>
      <dgm:spPr/>
      <dgm:t>
        <a:bodyPr/>
        <a:lstStyle/>
        <a:p>
          <a:endParaRPr lang="en-US"/>
        </a:p>
      </dgm:t>
    </dgm:pt>
    <dgm:pt modelId="{89A12E0A-DF8D-45C5-B855-DFBB07DEC3D3}">
      <dgm:prSet phldrT="[Text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chưa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vê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rồi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nữa</a:t>
          </a:r>
          <a:r>
            <a: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9C1DB5-D700-44D5-AB70-42695857B3C5}" type="parTrans" cxnId="{FCE352A1-C118-4FA1-8704-181BA160DB0E}">
      <dgm:prSet/>
      <dgm:spPr/>
      <dgm:t>
        <a:bodyPr/>
        <a:lstStyle/>
        <a:p>
          <a:endParaRPr lang="en-US"/>
        </a:p>
      </dgm:t>
    </dgm:pt>
    <dgm:pt modelId="{88458140-4D48-4166-BEF7-E19E937B9E3B}" type="sibTrans" cxnId="{FCE352A1-C118-4FA1-8704-181BA160DB0E}">
      <dgm:prSet/>
      <dgm:spPr/>
      <dgm:t>
        <a:bodyPr/>
        <a:lstStyle/>
        <a:p>
          <a:endParaRPr lang="en-US"/>
        </a:p>
      </dgm:t>
    </dgm:pt>
    <dgm:pt modelId="{6051ED98-264B-48D6-B33A-9645A3CA7AB1}" type="pres">
      <dgm:prSet presAssocID="{F241F3C3-8F3E-4DAC-B70D-0DA630614BB3}" presName="Name0" presStyleCnt="0">
        <dgm:presLayoutVars>
          <dgm:dir/>
          <dgm:resizeHandles val="exact"/>
        </dgm:presLayoutVars>
      </dgm:prSet>
      <dgm:spPr/>
    </dgm:pt>
    <dgm:pt modelId="{A251D47E-628A-4C0E-8D10-A6AB1D2CA5A6}" type="pres">
      <dgm:prSet presAssocID="{661E4FB7-C2DA-4C97-AC2A-6C0F5F318AC8}" presName="composite" presStyleCnt="0"/>
      <dgm:spPr/>
    </dgm:pt>
    <dgm:pt modelId="{6C20E9BC-CADF-4AF5-B6EB-F6BCF6B2348C}" type="pres">
      <dgm:prSet presAssocID="{661E4FB7-C2DA-4C97-AC2A-6C0F5F318AC8}" presName="bgChev" presStyleLbl="node1" presStyleIdx="0" presStyleCnt="2"/>
      <dgm:spPr/>
    </dgm:pt>
    <dgm:pt modelId="{AAEC3672-B6A5-43EE-A6C2-1C6BF589DB7E}" type="pres">
      <dgm:prSet presAssocID="{661E4FB7-C2DA-4C97-AC2A-6C0F5F318AC8}" presName="txNode" presStyleLbl="fgAcc1" presStyleIdx="0" presStyleCnt="2">
        <dgm:presLayoutVars>
          <dgm:bulletEnabled val="1"/>
        </dgm:presLayoutVars>
      </dgm:prSet>
      <dgm:spPr/>
    </dgm:pt>
    <dgm:pt modelId="{BC656A67-3284-47FD-BC9C-7916E384B846}" type="pres">
      <dgm:prSet presAssocID="{EB1B7F25-C286-4603-B080-DF44A704F584}" presName="compositeSpace" presStyleCnt="0"/>
      <dgm:spPr/>
    </dgm:pt>
    <dgm:pt modelId="{14E42952-8F00-4FC9-8522-5D490D1684AD}" type="pres">
      <dgm:prSet presAssocID="{89A12E0A-DF8D-45C5-B855-DFBB07DEC3D3}" presName="composite" presStyleCnt="0"/>
      <dgm:spPr/>
    </dgm:pt>
    <dgm:pt modelId="{AB6A847E-9499-4DFE-BFC3-378BEFAB8A02}" type="pres">
      <dgm:prSet presAssocID="{89A12E0A-DF8D-45C5-B855-DFBB07DEC3D3}" presName="bgChev" presStyleLbl="node1" presStyleIdx="1" presStyleCnt="2"/>
      <dgm:spPr/>
    </dgm:pt>
    <dgm:pt modelId="{45E054D7-DA24-42F6-B556-C7BF53420720}" type="pres">
      <dgm:prSet presAssocID="{89A12E0A-DF8D-45C5-B855-DFBB07DEC3D3}" presName="txNode" presStyleLbl="fgAcc1" presStyleIdx="1" presStyleCnt="2">
        <dgm:presLayoutVars>
          <dgm:bulletEnabled val="1"/>
        </dgm:presLayoutVars>
      </dgm:prSet>
      <dgm:spPr/>
    </dgm:pt>
  </dgm:ptLst>
  <dgm:cxnLst>
    <dgm:cxn modelId="{1DC38D13-D128-4208-B18B-B174CBCCFC39}" type="presOf" srcId="{F241F3C3-8F3E-4DAC-B70D-0DA630614BB3}" destId="{6051ED98-264B-48D6-B33A-9645A3CA7AB1}" srcOrd="0" destOrd="0" presId="urn:microsoft.com/office/officeart/2005/8/layout/chevronAccent+Icon"/>
    <dgm:cxn modelId="{22596B3E-F4D3-44E7-B31A-0AA29917596A}" type="presOf" srcId="{661E4FB7-C2DA-4C97-AC2A-6C0F5F318AC8}" destId="{AAEC3672-B6A5-43EE-A6C2-1C6BF589DB7E}" srcOrd="0" destOrd="0" presId="urn:microsoft.com/office/officeart/2005/8/layout/chevronAccent+Icon"/>
    <dgm:cxn modelId="{FCE352A1-C118-4FA1-8704-181BA160DB0E}" srcId="{F241F3C3-8F3E-4DAC-B70D-0DA630614BB3}" destId="{89A12E0A-DF8D-45C5-B855-DFBB07DEC3D3}" srcOrd="1" destOrd="0" parTransId="{369C1DB5-D700-44D5-AB70-42695857B3C5}" sibTransId="{88458140-4D48-4166-BEF7-E19E937B9E3B}"/>
    <dgm:cxn modelId="{B0F4BDB4-96B6-46F5-ADAB-5178766FC6E9}" type="presOf" srcId="{89A12E0A-DF8D-45C5-B855-DFBB07DEC3D3}" destId="{45E054D7-DA24-42F6-B556-C7BF53420720}" srcOrd="0" destOrd="0" presId="urn:microsoft.com/office/officeart/2005/8/layout/chevronAccent+Icon"/>
    <dgm:cxn modelId="{2C95F0D6-B261-4F9C-AA66-5FC5AE3E1D51}" srcId="{F241F3C3-8F3E-4DAC-B70D-0DA630614BB3}" destId="{661E4FB7-C2DA-4C97-AC2A-6C0F5F318AC8}" srcOrd="0" destOrd="0" parTransId="{A31D1115-0904-4578-AD2A-5DE3FC3A928B}" sibTransId="{EB1B7F25-C286-4603-B080-DF44A704F584}"/>
    <dgm:cxn modelId="{1D6B8DD3-572C-4713-BB44-93912BD9C62F}" type="presParOf" srcId="{6051ED98-264B-48D6-B33A-9645A3CA7AB1}" destId="{A251D47E-628A-4C0E-8D10-A6AB1D2CA5A6}" srcOrd="0" destOrd="0" presId="urn:microsoft.com/office/officeart/2005/8/layout/chevronAccent+Icon"/>
    <dgm:cxn modelId="{740C2442-02C4-4A62-825C-5BFDFB6F43A0}" type="presParOf" srcId="{A251D47E-628A-4C0E-8D10-A6AB1D2CA5A6}" destId="{6C20E9BC-CADF-4AF5-B6EB-F6BCF6B2348C}" srcOrd="0" destOrd="0" presId="urn:microsoft.com/office/officeart/2005/8/layout/chevronAccent+Icon"/>
    <dgm:cxn modelId="{BBD844E9-1121-4868-AAAE-AAD932A9345A}" type="presParOf" srcId="{A251D47E-628A-4C0E-8D10-A6AB1D2CA5A6}" destId="{AAEC3672-B6A5-43EE-A6C2-1C6BF589DB7E}" srcOrd="1" destOrd="0" presId="urn:microsoft.com/office/officeart/2005/8/layout/chevronAccent+Icon"/>
    <dgm:cxn modelId="{6036E5D0-13CA-4117-AFDB-9C56F923E457}" type="presParOf" srcId="{6051ED98-264B-48D6-B33A-9645A3CA7AB1}" destId="{BC656A67-3284-47FD-BC9C-7916E384B846}" srcOrd="1" destOrd="0" presId="urn:microsoft.com/office/officeart/2005/8/layout/chevronAccent+Icon"/>
    <dgm:cxn modelId="{2F396FFC-D1F7-47B5-B4DD-115017D1BEC8}" type="presParOf" srcId="{6051ED98-264B-48D6-B33A-9645A3CA7AB1}" destId="{14E42952-8F00-4FC9-8522-5D490D1684AD}" srcOrd="2" destOrd="0" presId="urn:microsoft.com/office/officeart/2005/8/layout/chevronAccent+Icon"/>
    <dgm:cxn modelId="{9B8CD6D2-4204-47CB-BB29-F7BC84380062}" type="presParOf" srcId="{14E42952-8F00-4FC9-8522-5D490D1684AD}" destId="{AB6A847E-9499-4DFE-BFC3-378BEFAB8A02}" srcOrd="0" destOrd="0" presId="urn:microsoft.com/office/officeart/2005/8/layout/chevronAccent+Icon"/>
    <dgm:cxn modelId="{4EBAEB3B-395B-4697-8364-6E6C7FCC043A}" type="presParOf" srcId="{14E42952-8F00-4FC9-8522-5D490D1684AD}" destId="{45E054D7-DA24-42F6-B556-C7BF53420720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41F3C3-8F3E-4DAC-B70D-0DA630614BB3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1E4FB7-C2DA-4C97-AC2A-6C0F5F318AC8}">
      <dgm:prSet phldrT="[Text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sợ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hãi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im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lặng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nép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lưng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chị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A31D1115-0904-4578-AD2A-5DE3FC3A928B}" type="parTrans" cxnId="{2C95F0D6-B261-4F9C-AA66-5FC5AE3E1D51}">
      <dgm:prSet/>
      <dgm:spPr/>
      <dgm:t>
        <a:bodyPr/>
        <a:lstStyle/>
        <a:p>
          <a:endParaRPr lang="en-US"/>
        </a:p>
      </dgm:t>
    </dgm:pt>
    <dgm:pt modelId="{EB1B7F25-C286-4603-B080-DF44A704F584}" type="sibTrans" cxnId="{2C95F0D6-B261-4F9C-AA66-5FC5AE3E1D51}">
      <dgm:prSet/>
      <dgm:spPr/>
      <dgm:t>
        <a:bodyPr/>
        <a:lstStyle/>
        <a:p>
          <a:endParaRPr lang="en-US"/>
        </a:p>
      </dgm:t>
    </dgm:pt>
    <dgm:pt modelId="{89A12E0A-DF8D-45C5-B855-DFBB07DEC3D3}">
      <dgm:prSet phldrT="[Text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bác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Hiên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cửa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mẹ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vẫy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gần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âu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yếm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ôm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lòng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369C1DB5-D700-44D5-AB70-42695857B3C5}" type="parTrans" cxnId="{FCE352A1-C118-4FA1-8704-181BA160DB0E}">
      <dgm:prSet/>
      <dgm:spPr/>
      <dgm:t>
        <a:bodyPr/>
        <a:lstStyle/>
        <a:p>
          <a:endParaRPr lang="en-US"/>
        </a:p>
      </dgm:t>
    </dgm:pt>
    <dgm:pt modelId="{88458140-4D48-4166-BEF7-E19E937B9E3B}" type="sibTrans" cxnId="{FCE352A1-C118-4FA1-8704-181BA160DB0E}">
      <dgm:prSet/>
      <dgm:spPr/>
      <dgm:t>
        <a:bodyPr/>
        <a:lstStyle/>
        <a:p>
          <a:endParaRPr lang="en-US"/>
        </a:p>
      </dgm:t>
    </dgm:pt>
    <dgm:pt modelId="{6051ED98-264B-48D6-B33A-9645A3CA7AB1}" type="pres">
      <dgm:prSet presAssocID="{F241F3C3-8F3E-4DAC-B70D-0DA630614BB3}" presName="Name0" presStyleCnt="0">
        <dgm:presLayoutVars>
          <dgm:dir/>
          <dgm:resizeHandles val="exact"/>
        </dgm:presLayoutVars>
      </dgm:prSet>
      <dgm:spPr/>
    </dgm:pt>
    <dgm:pt modelId="{A251D47E-628A-4C0E-8D10-A6AB1D2CA5A6}" type="pres">
      <dgm:prSet presAssocID="{661E4FB7-C2DA-4C97-AC2A-6C0F5F318AC8}" presName="composite" presStyleCnt="0"/>
      <dgm:spPr/>
    </dgm:pt>
    <dgm:pt modelId="{6C20E9BC-CADF-4AF5-B6EB-F6BCF6B2348C}" type="pres">
      <dgm:prSet presAssocID="{661E4FB7-C2DA-4C97-AC2A-6C0F5F318AC8}" presName="bgChev" presStyleLbl="node1" presStyleIdx="0" presStyleCnt="2"/>
      <dgm:spPr/>
    </dgm:pt>
    <dgm:pt modelId="{AAEC3672-B6A5-43EE-A6C2-1C6BF589DB7E}" type="pres">
      <dgm:prSet presAssocID="{661E4FB7-C2DA-4C97-AC2A-6C0F5F318AC8}" presName="txNode" presStyleLbl="fgAcc1" presStyleIdx="0" presStyleCnt="2" custScaleY="111039">
        <dgm:presLayoutVars>
          <dgm:bulletEnabled val="1"/>
        </dgm:presLayoutVars>
      </dgm:prSet>
      <dgm:spPr/>
    </dgm:pt>
    <dgm:pt modelId="{BC656A67-3284-47FD-BC9C-7916E384B846}" type="pres">
      <dgm:prSet presAssocID="{EB1B7F25-C286-4603-B080-DF44A704F584}" presName="compositeSpace" presStyleCnt="0"/>
      <dgm:spPr/>
    </dgm:pt>
    <dgm:pt modelId="{14E42952-8F00-4FC9-8522-5D490D1684AD}" type="pres">
      <dgm:prSet presAssocID="{89A12E0A-DF8D-45C5-B855-DFBB07DEC3D3}" presName="composite" presStyleCnt="0"/>
      <dgm:spPr/>
    </dgm:pt>
    <dgm:pt modelId="{AB6A847E-9499-4DFE-BFC3-378BEFAB8A02}" type="pres">
      <dgm:prSet presAssocID="{89A12E0A-DF8D-45C5-B855-DFBB07DEC3D3}" presName="bgChev" presStyleLbl="node1" presStyleIdx="1" presStyleCnt="2"/>
      <dgm:spPr/>
    </dgm:pt>
    <dgm:pt modelId="{45E054D7-DA24-42F6-B556-C7BF53420720}" type="pres">
      <dgm:prSet presAssocID="{89A12E0A-DF8D-45C5-B855-DFBB07DEC3D3}" presName="txNode" presStyleLbl="fgAcc1" presStyleIdx="1" presStyleCnt="2" custScaleX="111724" custScaleY="113661">
        <dgm:presLayoutVars>
          <dgm:bulletEnabled val="1"/>
        </dgm:presLayoutVars>
      </dgm:prSet>
      <dgm:spPr/>
    </dgm:pt>
  </dgm:ptLst>
  <dgm:cxnLst>
    <dgm:cxn modelId="{1DC38D13-D128-4208-B18B-B174CBCCFC39}" type="presOf" srcId="{F241F3C3-8F3E-4DAC-B70D-0DA630614BB3}" destId="{6051ED98-264B-48D6-B33A-9645A3CA7AB1}" srcOrd="0" destOrd="0" presId="urn:microsoft.com/office/officeart/2005/8/layout/chevronAccent+Icon"/>
    <dgm:cxn modelId="{22596B3E-F4D3-44E7-B31A-0AA29917596A}" type="presOf" srcId="{661E4FB7-C2DA-4C97-AC2A-6C0F5F318AC8}" destId="{AAEC3672-B6A5-43EE-A6C2-1C6BF589DB7E}" srcOrd="0" destOrd="0" presId="urn:microsoft.com/office/officeart/2005/8/layout/chevronAccent+Icon"/>
    <dgm:cxn modelId="{FCE352A1-C118-4FA1-8704-181BA160DB0E}" srcId="{F241F3C3-8F3E-4DAC-B70D-0DA630614BB3}" destId="{89A12E0A-DF8D-45C5-B855-DFBB07DEC3D3}" srcOrd="1" destOrd="0" parTransId="{369C1DB5-D700-44D5-AB70-42695857B3C5}" sibTransId="{88458140-4D48-4166-BEF7-E19E937B9E3B}"/>
    <dgm:cxn modelId="{B0F4BDB4-96B6-46F5-ADAB-5178766FC6E9}" type="presOf" srcId="{89A12E0A-DF8D-45C5-B855-DFBB07DEC3D3}" destId="{45E054D7-DA24-42F6-B556-C7BF53420720}" srcOrd="0" destOrd="0" presId="urn:microsoft.com/office/officeart/2005/8/layout/chevronAccent+Icon"/>
    <dgm:cxn modelId="{2C95F0D6-B261-4F9C-AA66-5FC5AE3E1D51}" srcId="{F241F3C3-8F3E-4DAC-B70D-0DA630614BB3}" destId="{661E4FB7-C2DA-4C97-AC2A-6C0F5F318AC8}" srcOrd="0" destOrd="0" parTransId="{A31D1115-0904-4578-AD2A-5DE3FC3A928B}" sibTransId="{EB1B7F25-C286-4603-B080-DF44A704F584}"/>
    <dgm:cxn modelId="{1D6B8DD3-572C-4713-BB44-93912BD9C62F}" type="presParOf" srcId="{6051ED98-264B-48D6-B33A-9645A3CA7AB1}" destId="{A251D47E-628A-4C0E-8D10-A6AB1D2CA5A6}" srcOrd="0" destOrd="0" presId="urn:microsoft.com/office/officeart/2005/8/layout/chevronAccent+Icon"/>
    <dgm:cxn modelId="{740C2442-02C4-4A62-825C-5BFDFB6F43A0}" type="presParOf" srcId="{A251D47E-628A-4C0E-8D10-A6AB1D2CA5A6}" destId="{6C20E9BC-CADF-4AF5-B6EB-F6BCF6B2348C}" srcOrd="0" destOrd="0" presId="urn:microsoft.com/office/officeart/2005/8/layout/chevronAccent+Icon"/>
    <dgm:cxn modelId="{BBD844E9-1121-4868-AAAE-AAD932A9345A}" type="presParOf" srcId="{A251D47E-628A-4C0E-8D10-A6AB1D2CA5A6}" destId="{AAEC3672-B6A5-43EE-A6C2-1C6BF589DB7E}" srcOrd="1" destOrd="0" presId="urn:microsoft.com/office/officeart/2005/8/layout/chevronAccent+Icon"/>
    <dgm:cxn modelId="{6036E5D0-13CA-4117-AFDB-9C56F923E457}" type="presParOf" srcId="{6051ED98-264B-48D6-B33A-9645A3CA7AB1}" destId="{BC656A67-3284-47FD-BC9C-7916E384B846}" srcOrd="1" destOrd="0" presId="urn:microsoft.com/office/officeart/2005/8/layout/chevronAccent+Icon"/>
    <dgm:cxn modelId="{2F396FFC-D1F7-47B5-B4DD-115017D1BEC8}" type="presParOf" srcId="{6051ED98-264B-48D6-B33A-9645A3CA7AB1}" destId="{14E42952-8F00-4FC9-8522-5D490D1684AD}" srcOrd="2" destOrd="0" presId="urn:microsoft.com/office/officeart/2005/8/layout/chevronAccent+Icon"/>
    <dgm:cxn modelId="{9B8CD6D2-4204-47CB-BB29-F7BC84380062}" type="presParOf" srcId="{14E42952-8F00-4FC9-8522-5D490D1684AD}" destId="{AB6A847E-9499-4DFE-BFC3-378BEFAB8A02}" srcOrd="0" destOrd="0" presId="urn:microsoft.com/office/officeart/2005/8/layout/chevronAccent+Icon"/>
    <dgm:cxn modelId="{4EBAEB3B-395B-4697-8364-6E6C7FCC043A}" type="presParOf" srcId="{14E42952-8F00-4FC9-8522-5D490D1684AD}" destId="{45E054D7-DA24-42F6-B556-C7BF53420720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0E9BC-CADF-4AF5-B6EB-F6BCF6B2348C}">
      <dsp:nvSpPr>
        <dsp:cNvPr id="0" name=""/>
        <dsp:cNvSpPr/>
      </dsp:nvSpPr>
      <dsp:spPr>
        <a:xfrm>
          <a:off x="3468" y="1839863"/>
          <a:ext cx="3604021" cy="139115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EC3672-B6A5-43EE-A6C2-1C6BF589DB7E}">
      <dsp:nvSpPr>
        <dsp:cNvPr id="0" name=""/>
        <dsp:cNvSpPr/>
      </dsp:nvSpPr>
      <dsp:spPr>
        <a:xfrm>
          <a:off x="964541" y="2187651"/>
          <a:ext cx="3043396" cy="1391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“Hai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cậu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cụm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1005286" y="2228396"/>
        <a:ext cx="2961906" cy="1309662"/>
      </dsp:txXfrm>
    </dsp:sp>
    <dsp:sp modelId="{AB6A847E-9499-4DFE-BFC3-378BEFAB8A02}">
      <dsp:nvSpPr>
        <dsp:cNvPr id="0" name=""/>
        <dsp:cNvSpPr/>
      </dsp:nvSpPr>
      <dsp:spPr>
        <a:xfrm>
          <a:off x="4120062" y="1839863"/>
          <a:ext cx="3604021" cy="139115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054D7-DA24-42F6-B556-C7BF53420720}">
      <dsp:nvSpPr>
        <dsp:cNvPr id="0" name=""/>
        <dsp:cNvSpPr/>
      </dsp:nvSpPr>
      <dsp:spPr>
        <a:xfrm>
          <a:off x="5081135" y="2187651"/>
          <a:ext cx="3043396" cy="1391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cụm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chưa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vê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rồi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nữa</a:t>
          </a:r>
          <a:r>
            <a:rPr lang="en-US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21880" y="2228396"/>
        <a:ext cx="2961906" cy="1309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0E9BC-CADF-4AF5-B6EB-F6BCF6B2348C}">
      <dsp:nvSpPr>
        <dsp:cNvPr id="0" name=""/>
        <dsp:cNvSpPr/>
      </dsp:nvSpPr>
      <dsp:spPr>
        <a:xfrm>
          <a:off x="633" y="1820365"/>
          <a:ext cx="3529012" cy="136219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EC3672-B6A5-43EE-A6C2-1C6BF589DB7E}">
      <dsp:nvSpPr>
        <dsp:cNvPr id="0" name=""/>
        <dsp:cNvSpPr/>
      </dsp:nvSpPr>
      <dsp:spPr>
        <a:xfrm>
          <a:off x="941703" y="2085729"/>
          <a:ext cx="2980055" cy="1512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sợ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hãi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im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lặng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nép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lưng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chị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986005" y="2130031"/>
        <a:ext cx="2891451" cy="1423967"/>
      </dsp:txXfrm>
    </dsp:sp>
    <dsp:sp modelId="{AB6A847E-9499-4DFE-BFC3-378BEFAB8A02}">
      <dsp:nvSpPr>
        <dsp:cNvPr id="0" name=""/>
        <dsp:cNvSpPr/>
      </dsp:nvSpPr>
      <dsp:spPr>
        <a:xfrm>
          <a:off x="4031550" y="1811436"/>
          <a:ext cx="3529012" cy="136219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054D7-DA24-42F6-B556-C7BF53420720}">
      <dsp:nvSpPr>
        <dsp:cNvPr id="0" name=""/>
        <dsp:cNvSpPr/>
      </dsp:nvSpPr>
      <dsp:spPr>
        <a:xfrm>
          <a:off x="4797929" y="2058941"/>
          <a:ext cx="3329436" cy="1548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bác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Hiên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cửa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mẹ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vẫy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gần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âu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yếm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ôm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lòng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4843277" y="2104289"/>
        <a:ext cx="3238740" cy="1457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618CD-7ECF-457C-AFBC-A455936363B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A4AAB-6F3A-43CA-B50A-4E00A84B4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3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D741A8-67AE-4995-A586-156B7EC65A8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16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41A8-67AE-4995-A586-156B7EC65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087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41A8-67AE-4995-A586-156B7EC65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122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41A8-67AE-4995-A586-156B7EC65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991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41A8-67AE-4995-A586-156B7EC65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952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41A8-67AE-4995-A586-156B7EC65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796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41A8-67AE-4995-A586-156B7EC65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073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41A8-67AE-4995-A586-156B7EC65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538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41A8-67AE-4995-A586-156B7EC65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752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41A8-67AE-4995-A586-156B7EC65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279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41A8-67AE-4995-A586-156B7EC65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314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41A8-67AE-4995-A586-156B7EC65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111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41A8-67AE-4995-A586-156B7EC65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30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41A8-67AE-4995-A586-156B7EC65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16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41A8-67AE-4995-A586-156B7EC65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537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41A8-67AE-4995-A586-156B7EC65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851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41A8-67AE-4995-A586-156B7EC65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337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DAEA8-C070-38B8-544D-44996C38E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7FAB8-FE95-9447-0111-A5BE23A00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86E26-3E97-2C02-95F5-DDBBCDB7F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3AF-EBBE-46CC-BCC3-17327AE1E5F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FBD4A-FD1D-817D-1E78-E525E1CE5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8DCA4-8680-4829-32D3-82C056CA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156C-DA00-4A07-BCAA-B4DF85F7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5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94710-D4F2-ECE6-541F-9602F003A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89E458-32FA-9AB0-9C6B-6776A15AA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97372-2E75-70C1-80E2-A80F9F6E1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3AF-EBBE-46CC-BCC3-17327AE1E5F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B1E06-8649-7240-00B3-EB29C2442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59C67-46CA-C58B-67E5-2080E3901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156C-DA00-4A07-BCAA-B4DF85F7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65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68A1AD-B6D5-B192-4F29-F0F052EE0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54943-1FE5-39F6-E8B2-946ECFD85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37F71-D1EF-C137-4FA1-E5C320E7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3AF-EBBE-46CC-BCC3-17327AE1E5F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22A33-4C62-02E0-C7DB-0765AF9AC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B065A-1A95-A92F-6424-01048ACF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156C-DA00-4A07-BCAA-B4DF85F7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86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502F-432D-CD73-1DC1-FFD946158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5DF6B-F705-6C21-136A-F3D856C8F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2DCEC-D825-E5AC-CD6A-B0D1C6E8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3AF-EBBE-46CC-BCC3-17327AE1E5F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6A6DB-CA12-9315-A32E-8E27954CB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2C43B-44FC-1FC1-BAD0-BDCF3AB92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156C-DA00-4A07-BCAA-B4DF85F7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6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56D56-14E4-59BA-45EA-0D924C465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73912-1BE1-A699-3B8C-041E5D4CC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7A5B1-3F9F-26B4-0D2A-B96918BB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3AF-EBBE-46CC-BCC3-17327AE1E5F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9D93A-77FB-D6C8-5FC4-C56B3743F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A0A2D-1E69-DCA9-91D5-3DBB37B3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156C-DA00-4A07-BCAA-B4DF85F7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8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106F9-16C1-C1F4-F436-9CA21A35F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8F03F-E237-FB29-6F7F-4CD1C3E08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217DE4-A368-92FE-E6BB-C0BF17605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72D5C-C90C-36DA-0EEE-0C6FD3ACE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3AF-EBBE-46CC-BCC3-17327AE1E5F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8A894-1508-A812-8124-A171255FF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87B4B-D626-A3C9-EC37-B55AA5D5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156C-DA00-4A07-BCAA-B4DF85F7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5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AE62C-6FA1-4FC3-26F6-1E8BB078E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B8F62-8CC5-7FFC-C33C-A1244E4D9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79CF95-7E62-E365-9155-375F59B84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9BDAF9-5F8E-F210-2A76-13DD3BC558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B9AE77-5CA0-B114-6AAC-A6A8711A01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DBDF35-1982-1678-3A4D-32C987FD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3AF-EBBE-46CC-BCC3-17327AE1E5F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F87D91-4D5E-233D-E7A2-6ECCA8CB6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29BA3B-640D-64AE-7D0F-78DFF7B43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156C-DA00-4A07-BCAA-B4DF85F7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8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829CE-685F-FAAE-1195-AE36A51C6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8563DD-36CF-76C9-437D-D8BD5C502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3AF-EBBE-46CC-BCC3-17327AE1E5F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806EC-04E8-219F-2B32-E227D28A6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7D642-9432-A6E6-19FD-730D377CE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156C-DA00-4A07-BCAA-B4DF85F7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6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0FC55C-A9A7-142B-0ECB-39A544723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3AF-EBBE-46CC-BCC3-17327AE1E5F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DADE8D-976D-0B94-20B7-6B778DA83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CA5F5-34D0-12F5-3B1C-546E226A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156C-DA00-4A07-BCAA-B4DF85F7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5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2700F-B494-A498-121E-E355563CA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805C6-34E8-3996-3336-383CAFD42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AE1A8-42BD-E81C-4096-94A1B719C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25B37C-76D2-D85F-9C09-AA224710D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3AF-EBBE-46CC-BCC3-17327AE1E5F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3D4AE-4C93-9A24-5208-2A8CEEF22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5B32E-5CBB-F405-A18A-FB334E50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156C-DA00-4A07-BCAA-B4DF85F7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4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F9486-6071-EFB9-A8E6-291FD1EA8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F48C45-418E-935D-71CA-B6848AE4D3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0B42E9-D25D-E981-B518-73DF594AA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BA74F-4FEB-822C-C0CA-EA15446E9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3AF-EBBE-46CC-BCC3-17327AE1E5F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CA34B-42E3-1F98-EA0A-949605AF2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EEDB5-9A95-3D94-9E47-7524C1B6D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156C-DA00-4A07-BCAA-B4DF85F7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4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FAA77E-DAE7-4735-897C-FACB1C913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929F4-4072-EB52-15FD-ECB0C0AEA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68EC9-E80D-0EF5-E034-A166FB78F9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313AF-EBBE-46CC-BCC3-17327AE1E5F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5C22-DBA6-023A-48C0-FA56A83F3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84DC0-0002-DE4A-5FD2-A1F44D4C9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A156C-DA00-4A07-BCAA-B4DF85F7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1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90B70-C268-7442-54AB-D314F82553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BDD6AF-BBFD-E950-21E4-1BC16C7B8E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77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5201"/>
            <a:ext cx="12193057" cy="702320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6504" y="-63064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5849" y="744638"/>
            <a:ext cx="2537874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Cụm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từ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4850" y="1309436"/>
            <a:ext cx="6340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1.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Tìm cụm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trong những câu sau: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18234" y="2397454"/>
            <a:ext cx="48032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rét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”: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rét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rét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rét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1254615" y="2490952"/>
            <a:ext cx="4099035" cy="268013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98416" y="2880482"/>
            <a:ext cx="25578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  <a:endParaRPr lang="en-US" sz="24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33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5201"/>
            <a:ext cx="12193057" cy="702320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6504" y="-47298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0365" y="863693"/>
            <a:ext cx="228613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6753" y="1453123"/>
            <a:ext cx="6041975" cy="58785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05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1993" y="1117051"/>
            <a:ext cx="2466975" cy="18478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10365" y="2404173"/>
            <a:ext cx="6096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1/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75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2/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75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3/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75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0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5201"/>
            <a:ext cx="12193057" cy="702320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6504" y="-78830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0365" y="863693"/>
            <a:ext cx="228613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0365" y="1385952"/>
            <a:ext cx="3028393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75.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025650" y="50060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84651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-165201"/>
            <a:ext cx="12193057" cy="702320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6504" y="-78830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0365" y="863693"/>
            <a:ext cx="228613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7200" y="1385952"/>
            <a:ext cx="2938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75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2032528" y="2211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8"/>
          <p:cNvSpPr/>
          <p:nvPr/>
        </p:nvSpPr>
        <p:spPr>
          <a:xfrm>
            <a:off x="2359943" y="4164428"/>
            <a:ext cx="7800585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điễn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đủ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thê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09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-165201"/>
            <a:ext cx="12193057" cy="702320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6504" y="-78830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0365" y="863693"/>
            <a:ext cx="228613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7443" y="1385952"/>
            <a:ext cx="2938625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75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47443" y="2051760"/>
          <a:ext cx="9474471" cy="36576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19526">
                  <a:extLst>
                    <a:ext uri="{9D8B030D-6E8A-4147-A177-3AD203B41FA5}">
                      <a16:colId xmlns:a16="http://schemas.microsoft.com/office/drawing/2014/main" val="1406704145"/>
                    </a:ext>
                  </a:extLst>
                </a:gridCol>
                <a:gridCol w="3847491">
                  <a:extLst>
                    <a:ext uri="{9D8B030D-6E8A-4147-A177-3AD203B41FA5}">
                      <a16:colId xmlns:a16="http://schemas.microsoft.com/office/drawing/2014/main" val="738737813"/>
                    </a:ext>
                  </a:extLst>
                </a:gridCol>
                <a:gridCol w="2345350">
                  <a:extLst>
                    <a:ext uri="{9D8B030D-6E8A-4147-A177-3AD203B41FA5}">
                      <a16:colId xmlns:a16="http://schemas.microsoft.com/office/drawing/2014/main" val="4104618292"/>
                    </a:ext>
                  </a:extLst>
                </a:gridCol>
                <a:gridCol w="2362104">
                  <a:extLst>
                    <a:ext uri="{9D8B030D-6E8A-4147-A177-3AD203B41FA5}">
                      <a16:colId xmlns:a16="http://schemas.microsoft.com/office/drawing/2014/main" val="11320263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Cụm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tâm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Ý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bổ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sung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900073"/>
                  </a:ext>
                </a:extLst>
              </a:tr>
              <a:tr h="47986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(1)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Nhìn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ngoài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sân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(2)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thấy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đất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khô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và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trắng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Nhìn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thấy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Hướng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611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(1)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lật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vỉ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buồm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(2)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lục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đống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quần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áo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lật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lục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tượng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837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Hăm hở chạy về nhà lấy áo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Hăm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hở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hoạt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659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97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-165201"/>
            <a:ext cx="12193057" cy="702320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6504" y="-78830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0365" y="863693"/>
            <a:ext cx="228613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34191" y="1385952"/>
            <a:ext cx="2938625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75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710365" y="2565764"/>
          <a:ext cx="9090157" cy="256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49927">
                  <a:extLst>
                    <a:ext uri="{9D8B030D-6E8A-4147-A177-3AD203B41FA5}">
                      <a16:colId xmlns:a16="http://schemas.microsoft.com/office/drawing/2014/main" val="756514166"/>
                    </a:ext>
                  </a:extLst>
                </a:gridCol>
                <a:gridCol w="2535826">
                  <a:extLst>
                    <a:ext uri="{9D8B030D-6E8A-4147-A177-3AD203B41FA5}">
                      <a16:colId xmlns:a16="http://schemas.microsoft.com/office/drawing/2014/main" val="3095171285"/>
                    </a:ext>
                  </a:extLst>
                </a:gridCol>
                <a:gridCol w="2747474">
                  <a:extLst>
                    <a:ext uri="{9D8B030D-6E8A-4147-A177-3AD203B41FA5}">
                      <a16:colId xmlns:a16="http://schemas.microsoft.com/office/drawing/2014/main" val="4247660148"/>
                    </a:ext>
                  </a:extLst>
                </a:gridCol>
                <a:gridCol w="2756930">
                  <a:extLst>
                    <a:ext uri="{9D8B030D-6E8A-4147-A177-3AD203B41FA5}">
                      <a16:colId xmlns:a16="http://schemas.microsoft.com/office/drawing/2014/main" val="14216561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Cụm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tâm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Ý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bổ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sung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058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...................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...................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.................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080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.................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............</a:t>
                      </a:r>
                    </a:p>
                    <a:p>
                      <a:pPr algn="just"/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23550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3098" y="1905884"/>
            <a:ext cx="4007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BÀI 5</a:t>
            </a:r>
          </a:p>
        </p:txBody>
      </p:sp>
    </p:spTree>
    <p:extLst>
      <p:ext uri="{BB962C8B-B14F-4D97-AF65-F5344CB8AC3E}">
        <p14:creationId xmlns:p14="http://schemas.microsoft.com/office/powerpoint/2010/main" val="2399702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5201"/>
            <a:ext cx="12193057" cy="702320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6504" y="-78830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0365" y="863693"/>
            <a:ext cx="228613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3098" y="1905884"/>
            <a:ext cx="4007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BÀI 6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52245" y="2692968"/>
          <a:ext cx="9054295" cy="215963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96765">
                  <a:extLst>
                    <a:ext uri="{9D8B030D-6E8A-4147-A177-3AD203B41FA5}">
                      <a16:colId xmlns:a16="http://schemas.microsoft.com/office/drawing/2014/main" val="729846293"/>
                    </a:ext>
                  </a:extLst>
                </a:gridCol>
                <a:gridCol w="4757530">
                  <a:extLst>
                    <a:ext uri="{9D8B030D-6E8A-4147-A177-3AD203B41FA5}">
                      <a16:colId xmlns:a16="http://schemas.microsoft.com/office/drawing/2014/main" val="24136910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từ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mở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rộng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cụm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từ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644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...............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715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Tòa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...................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280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c.Cô ấy đẹp.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.......................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088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686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5201"/>
            <a:ext cx="12193057" cy="702320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6504" y="-78830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0365" y="863693"/>
            <a:ext cx="228613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34191" y="1385952"/>
            <a:ext cx="2938625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75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95061" y="1989449"/>
          <a:ext cx="8653668" cy="34128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89495">
                  <a:extLst>
                    <a:ext uri="{9D8B030D-6E8A-4147-A177-3AD203B41FA5}">
                      <a16:colId xmlns:a16="http://schemas.microsoft.com/office/drawing/2014/main" val="3582281361"/>
                    </a:ext>
                  </a:extLst>
                </a:gridCol>
                <a:gridCol w="2794609">
                  <a:extLst>
                    <a:ext uri="{9D8B030D-6E8A-4147-A177-3AD203B41FA5}">
                      <a16:colId xmlns:a16="http://schemas.microsoft.com/office/drawing/2014/main" val="803291133"/>
                    </a:ext>
                  </a:extLst>
                </a:gridCol>
                <a:gridCol w="2279374">
                  <a:extLst>
                    <a:ext uri="{9D8B030D-6E8A-4147-A177-3AD203B41FA5}">
                      <a16:colId xmlns:a16="http://schemas.microsoft.com/office/drawing/2014/main" val="3909393428"/>
                    </a:ext>
                  </a:extLst>
                </a:gridCol>
                <a:gridCol w="2690190">
                  <a:extLst>
                    <a:ext uri="{9D8B030D-6E8A-4147-A177-3AD203B41FA5}">
                      <a16:colId xmlns:a16="http://schemas.microsoft.com/office/drawing/2014/main" val="8234983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Cụm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tâm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Ý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bổ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sung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04412"/>
                  </a:ext>
                </a:extLst>
              </a:tr>
              <a:tr h="461376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hơn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mọi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hôm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so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mọi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hôm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180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rất nghèo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nghèo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nghèo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285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83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5201"/>
            <a:ext cx="12193057" cy="702320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6504" y="-78830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0365" y="863693"/>
            <a:ext cx="228613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1618" y="1385952"/>
            <a:ext cx="8541121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6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75: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29634" y="2204986"/>
          <a:ext cx="8772105" cy="215963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41078">
                  <a:extLst>
                    <a:ext uri="{9D8B030D-6E8A-4147-A177-3AD203B41FA5}">
                      <a16:colId xmlns:a16="http://schemas.microsoft.com/office/drawing/2014/main" val="553392876"/>
                    </a:ext>
                  </a:extLst>
                </a:gridCol>
                <a:gridCol w="4731027">
                  <a:extLst>
                    <a:ext uri="{9D8B030D-6E8A-4147-A177-3AD203B41FA5}">
                      <a16:colId xmlns:a16="http://schemas.microsoft.com/office/drawing/2014/main" val="24333674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từ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Câu đã được mở rộng vị ngữ thành cụm tính từ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143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vẫn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91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Tòa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Tòa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54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c.Cô ấy đẹp.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đẹp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380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47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5201"/>
            <a:ext cx="12193057" cy="702320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6504" y="-78830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0365" y="863693"/>
            <a:ext cx="228613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2156" y="1385952"/>
            <a:ext cx="3058851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75: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10094" y="2271297"/>
            <a:ext cx="6559826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 văn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(5-7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ít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2"/>
          <p:cNvSpPr>
            <a:spLocks noChangeArrowheads="1"/>
          </p:cNvSpPr>
          <p:nvPr/>
        </p:nvSpPr>
        <p:spPr bwMode="auto">
          <a:xfrm>
            <a:off x="4113211" y="828634"/>
            <a:ext cx="46339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HOẠT ĐỘNG KHỞI ĐỘNG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07523" name="Picture 3" descr="206976399_573163270514972_2604933891202557425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62" y="1937188"/>
            <a:ext cx="4084637" cy="419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1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0099" y="1347746"/>
            <a:ext cx="7551901" cy="551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33" name="Text Box 17"/>
          <p:cNvSpPr txBox="1">
            <a:spLocks noChangeArrowheads="1"/>
          </p:cNvSpPr>
          <p:nvPr/>
        </p:nvSpPr>
        <p:spPr bwMode="auto">
          <a:xfrm>
            <a:off x="5568074" y="3792757"/>
            <a:ext cx="569595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1635" name="Text Box 19"/>
          <p:cNvSpPr txBox="1">
            <a:spLocks noChangeArrowheads="1"/>
          </p:cNvSpPr>
          <p:nvPr/>
        </p:nvSpPr>
        <p:spPr bwMode="auto">
          <a:xfrm>
            <a:off x="5584278" y="2748526"/>
            <a:ext cx="567974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1636" name="Text Box 20"/>
          <p:cNvSpPr txBox="1">
            <a:spLocks noChangeArrowheads="1"/>
          </p:cNvSpPr>
          <p:nvPr/>
        </p:nvSpPr>
        <p:spPr bwMode="auto">
          <a:xfrm>
            <a:off x="3806825" y="249197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55462" y="1347746"/>
            <a:ext cx="4454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 CHƠI: ĐUỔI HÌNH BẮT CHỮ</a:t>
            </a:r>
          </a:p>
        </p:txBody>
      </p:sp>
    </p:spTree>
    <p:extLst>
      <p:ext uri="{BB962C8B-B14F-4D97-AF65-F5344CB8AC3E}">
        <p14:creationId xmlns:p14="http://schemas.microsoft.com/office/powerpoint/2010/main" val="173172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5201"/>
            <a:ext cx="12193057" cy="702320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6504" y="-78830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0365" y="863693"/>
            <a:ext cx="228613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2156" y="1385952"/>
            <a:ext cx="3058851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75: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28719" y="2051760"/>
            <a:ext cx="8335617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5-7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dung: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miêu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thiển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75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449" y="924200"/>
            <a:ext cx="10846676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910585" y="1988096"/>
            <a:ext cx="45243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7060325" y="2378915"/>
            <a:ext cx="336068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....</a:t>
            </a: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0712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82601"/>
            <a:ext cx="12193057" cy="702320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6504" y="0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7182" y="958286"/>
            <a:ext cx="2537874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7182" y="1480545"/>
            <a:ext cx="656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vi-V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cụm động từ trong những câu sau: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1068" y="1978644"/>
            <a:ext cx="4350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rét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1297" y="2405623"/>
            <a:ext cx="3809056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994077" y="2999963"/>
          <a:ext cx="8355724" cy="24371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88931">
                  <a:extLst>
                    <a:ext uri="{9D8B030D-6E8A-4147-A177-3AD203B41FA5}">
                      <a16:colId xmlns:a16="http://schemas.microsoft.com/office/drawing/2014/main" val="854163975"/>
                    </a:ext>
                  </a:extLst>
                </a:gridCol>
                <a:gridCol w="2088931">
                  <a:extLst>
                    <a:ext uri="{9D8B030D-6E8A-4147-A177-3AD203B41FA5}">
                      <a16:colId xmlns:a16="http://schemas.microsoft.com/office/drawing/2014/main" val="1194457010"/>
                    </a:ext>
                  </a:extLst>
                </a:gridCol>
                <a:gridCol w="2088931">
                  <a:extLst>
                    <a:ext uri="{9D8B030D-6E8A-4147-A177-3AD203B41FA5}">
                      <a16:colId xmlns:a16="http://schemas.microsoft.com/office/drawing/2014/main" val="1468672686"/>
                    </a:ext>
                  </a:extLst>
                </a:gridCol>
                <a:gridCol w="2088931">
                  <a:extLst>
                    <a:ext uri="{9D8B030D-6E8A-4147-A177-3AD203B41FA5}">
                      <a16:colId xmlns:a16="http://schemas.microsoft.com/office/drawing/2014/main" val="11371726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Cấu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tạo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phụ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trước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TP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tâm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..........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phụ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902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Ví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dụ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318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Ý nghĩa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051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02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82601"/>
            <a:ext cx="12193057" cy="702320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6504" y="0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7182" y="958286"/>
            <a:ext cx="2537874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Cụm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từ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7182" y="1480545"/>
            <a:ext cx="656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1.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Tìm cụm động từ trong những câu sau: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97725" y="2904873"/>
          <a:ext cx="9459308" cy="24371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4827">
                  <a:extLst>
                    <a:ext uri="{9D8B030D-6E8A-4147-A177-3AD203B41FA5}">
                      <a16:colId xmlns:a16="http://schemas.microsoft.com/office/drawing/2014/main" val="3372892381"/>
                    </a:ext>
                  </a:extLst>
                </a:gridCol>
                <a:gridCol w="2364827">
                  <a:extLst>
                    <a:ext uri="{9D8B030D-6E8A-4147-A177-3AD203B41FA5}">
                      <a16:colId xmlns:a16="http://schemas.microsoft.com/office/drawing/2014/main" val="2678046269"/>
                    </a:ext>
                  </a:extLst>
                </a:gridCol>
                <a:gridCol w="2364827">
                  <a:extLst>
                    <a:ext uri="{9D8B030D-6E8A-4147-A177-3AD203B41FA5}">
                      <a16:colId xmlns:a16="http://schemas.microsoft.com/office/drawing/2014/main" val="4009008037"/>
                    </a:ext>
                  </a:extLst>
                </a:gridCol>
                <a:gridCol w="2364827">
                  <a:extLst>
                    <a:ext uri="{9D8B030D-6E8A-4147-A177-3AD203B41FA5}">
                      <a16:colId xmlns:a16="http://schemas.microsoft.com/office/drawing/2014/main" val="1576945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Cấu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tạo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phụ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trước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TP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tâm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phụ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41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mặc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áo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rét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782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Ý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phủ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đối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hành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60437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469737" y="2130949"/>
            <a:ext cx="4772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cụm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động 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rét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6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5201"/>
            <a:ext cx="12193057" cy="702320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6504" y="-78830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7182" y="958286"/>
            <a:ext cx="2537874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Cụm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từ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7182" y="1480545"/>
            <a:ext cx="656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1.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Tìm cụm động từ trong những câu sau: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13309" y="2526024"/>
            <a:ext cx="51868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”: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1254615" y="2490952"/>
            <a:ext cx="4099035" cy="268013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50124" y="2771882"/>
            <a:ext cx="27080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99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5201"/>
            <a:ext cx="12193057" cy="702320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6504" y="-63064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7182" y="958286"/>
            <a:ext cx="2537874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Cụm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từ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29718" y="1742155"/>
            <a:ext cx="8119864" cy="4779923"/>
            <a:chOff x="2036595" y="1742155"/>
            <a:chExt cx="8119864" cy="4779923"/>
          </a:xfrm>
        </p:grpSpPr>
        <p:sp>
          <p:nvSpPr>
            <p:cNvPr id="7" name="Right Arrow 6"/>
            <p:cNvSpPr/>
            <p:nvPr/>
          </p:nvSpPr>
          <p:spPr>
            <a:xfrm>
              <a:off x="2642127" y="1742155"/>
              <a:ext cx="6908800" cy="4779923"/>
            </a:xfrm>
            <a:prstGeom prst="rightArrow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2036595" y="2742564"/>
              <a:ext cx="1956593" cy="2779104"/>
            </a:xfrm>
            <a:custGeom>
              <a:avLst/>
              <a:gdLst>
                <a:gd name="connsiteX0" fmla="*/ 0 w 1956593"/>
                <a:gd name="connsiteY0" fmla="*/ 326105 h 2779104"/>
                <a:gd name="connsiteX1" fmla="*/ 326105 w 1956593"/>
                <a:gd name="connsiteY1" fmla="*/ 0 h 2779104"/>
                <a:gd name="connsiteX2" fmla="*/ 1630488 w 1956593"/>
                <a:gd name="connsiteY2" fmla="*/ 0 h 2779104"/>
                <a:gd name="connsiteX3" fmla="*/ 1956593 w 1956593"/>
                <a:gd name="connsiteY3" fmla="*/ 326105 h 2779104"/>
                <a:gd name="connsiteX4" fmla="*/ 1956593 w 1956593"/>
                <a:gd name="connsiteY4" fmla="*/ 2452999 h 2779104"/>
                <a:gd name="connsiteX5" fmla="*/ 1630488 w 1956593"/>
                <a:gd name="connsiteY5" fmla="*/ 2779104 h 2779104"/>
                <a:gd name="connsiteX6" fmla="*/ 326105 w 1956593"/>
                <a:gd name="connsiteY6" fmla="*/ 2779104 h 2779104"/>
                <a:gd name="connsiteX7" fmla="*/ 0 w 1956593"/>
                <a:gd name="connsiteY7" fmla="*/ 2452999 h 2779104"/>
                <a:gd name="connsiteX8" fmla="*/ 0 w 1956593"/>
                <a:gd name="connsiteY8" fmla="*/ 326105 h 277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6593" h="2779104">
                  <a:moveTo>
                    <a:pt x="0" y="326105"/>
                  </a:moveTo>
                  <a:cubicBezTo>
                    <a:pt x="0" y="146002"/>
                    <a:pt x="146002" y="0"/>
                    <a:pt x="326105" y="0"/>
                  </a:cubicBezTo>
                  <a:lnTo>
                    <a:pt x="1630488" y="0"/>
                  </a:lnTo>
                  <a:cubicBezTo>
                    <a:pt x="1810591" y="0"/>
                    <a:pt x="1956593" y="146002"/>
                    <a:pt x="1956593" y="326105"/>
                  </a:cubicBezTo>
                  <a:lnTo>
                    <a:pt x="1956593" y="2452999"/>
                  </a:lnTo>
                  <a:cubicBezTo>
                    <a:pt x="1956593" y="2633102"/>
                    <a:pt x="1810591" y="2779104"/>
                    <a:pt x="1630488" y="2779104"/>
                  </a:cubicBezTo>
                  <a:lnTo>
                    <a:pt x="326105" y="2779104"/>
                  </a:lnTo>
                  <a:cubicBezTo>
                    <a:pt x="146002" y="2779104"/>
                    <a:pt x="0" y="2633102"/>
                    <a:pt x="0" y="2452999"/>
                  </a:cubicBezTo>
                  <a:lnTo>
                    <a:pt x="0" y="326105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713" tIns="171713" rIns="171713" bIns="17171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Cụm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do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sô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4091019" y="2852923"/>
              <a:ext cx="1956593" cy="2558386"/>
            </a:xfrm>
            <a:custGeom>
              <a:avLst/>
              <a:gdLst>
                <a:gd name="connsiteX0" fmla="*/ 0 w 1956593"/>
                <a:gd name="connsiteY0" fmla="*/ 326105 h 2558386"/>
                <a:gd name="connsiteX1" fmla="*/ 326105 w 1956593"/>
                <a:gd name="connsiteY1" fmla="*/ 0 h 2558386"/>
                <a:gd name="connsiteX2" fmla="*/ 1630488 w 1956593"/>
                <a:gd name="connsiteY2" fmla="*/ 0 h 2558386"/>
                <a:gd name="connsiteX3" fmla="*/ 1956593 w 1956593"/>
                <a:gd name="connsiteY3" fmla="*/ 326105 h 2558386"/>
                <a:gd name="connsiteX4" fmla="*/ 1956593 w 1956593"/>
                <a:gd name="connsiteY4" fmla="*/ 2232281 h 2558386"/>
                <a:gd name="connsiteX5" fmla="*/ 1630488 w 1956593"/>
                <a:gd name="connsiteY5" fmla="*/ 2558386 h 2558386"/>
                <a:gd name="connsiteX6" fmla="*/ 326105 w 1956593"/>
                <a:gd name="connsiteY6" fmla="*/ 2558386 h 2558386"/>
                <a:gd name="connsiteX7" fmla="*/ 0 w 1956593"/>
                <a:gd name="connsiteY7" fmla="*/ 2232281 h 2558386"/>
                <a:gd name="connsiteX8" fmla="*/ 0 w 1956593"/>
                <a:gd name="connsiteY8" fmla="*/ 326105 h 255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6593" h="2558386">
                  <a:moveTo>
                    <a:pt x="0" y="326105"/>
                  </a:moveTo>
                  <a:cubicBezTo>
                    <a:pt x="0" y="146002"/>
                    <a:pt x="146002" y="0"/>
                    <a:pt x="326105" y="0"/>
                  </a:cubicBezTo>
                  <a:lnTo>
                    <a:pt x="1630488" y="0"/>
                  </a:lnTo>
                  <a:cubicBezTo>
                    <a:pt x="1810591" y="0"/>
                    <a:pt x="1956593" y="146002"/>
                    <a:pt x="1956593" y="326105"/>
                  </a:cubicBezTo>
                  <a:lnTo>
                    <a:pt x="1956593" y="2232281"/>
                  </a:lnTo>
                  <a:cubicBezTo>
                    <a:pt x="1956593" y="2412384"/>
                    <a:pt x="1810591" y="2558386"/>
                    <a:pt x="1630488" y="2558386"/>
                  </a:cubicBezTo>
                  <a:lnTo>
                    <a:pt x="326105" y="2558386"/>
                  </a:lnTo>
                  <a:cubicBezTo>
                    <a:pt x="146002" y="2558386"/>
                    <a:pt x="0" y="2412384"/>
                    <a:pt x="0" y="2232281"/>
                  </a:cubicBezTo>
                  <a:lnTo>
                    <a:pt x="0" y="326105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03533"/>
                <a:satOff val="33333"/>
                <a:lumOff val="-4902"/>
                <a:alphaOff val="0"/>
              </a:schemeClr>
            </a:fillRef>
            <a:effectRef idx="0">
              <a:schemeClr val="accent3">
                <a:hueOff val="903533"/>
                <a:satOff val="33333"/>
                <a:lumOff val="-490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713" tIns="171713" rIns="171713" bIns="17171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đầy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đủ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cụm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6145443" y="2868687"/>
              <a:ext cx="1956593" cy="2526858"/>
            </a:xfrm>
            <a:custGeom>
              <a:avLst/>
              <a:gdLst>
                <a:gd name="connsiteX0" fmla="*/ 0 w 1956593"/>
                <a:gd name="connsiteY0" fmla="*/ 326105 h 2526858"/>
                <a:gd name="connsiteX1" fmla="*/ 326105 w 1956593"/>
                <a:gd name="connsiteY1" fmla="*/ 0 h 2526858"/>
                <a:gd name="connsiteX2" fmla="*/ 1630488 w 1956593"/>
                <a:gd name="connsiteY2" fmla="*/ 0 h 2526858"/>
                <a:gd name="connsiteX3" fmla="*/ 1956593 w 1956593"/>
                <a:gd name="connsiteY3" fmla="*/ 326105 h 2526858"/>
                <a:gd name="connsiteX4" fmla="*/ 1956593 w 1956593"/>
                <a:gd name="connsiteY4" fmla="*/ 2200753 h 2526858"/>
                <a:gd name="connsiteX5" fmla="*/ 1630488 w 1956593"/>
                <a:gd name="connsiteY5" fmla="*/ 2526858 h 2526858"/>
                <a:gd name="connsiteX6" fmla="*/ 326105 w 1956593"/>
                <a:gd name="connsiteY6" fmla="*/ 2526858 h 2526858"/>
                <a:gd name="connsiteX7" fmla="*/ 0 w 1956593"/>
                <a:gd name="connsiteY7" fmla="*/ 2200753 h 2526858"/>
                <a:gd name="connsiteX8" fmla="*/ 0 w 1956593"/>
                <a:gd name="connsiteY8" fmla="*/ 326105 h 252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6593" h="2526858">
                  <a:moveTo>
                    <a:pt x="0" y="326105"/>
                  </a:moveTo>
                  <a:cubicBezTo>
                    <a:pt x="0" y="146002"/>
                    <a:pt x="146002" y="0"/>
                    <a:pt x="326105" y="0"/>
                  </a:cubicBezTo>
                  <a:lnTo>
                    <a:pt x="1630488" y="0"/>
                  </a:lnTo>
                  <a:cubicBezTo>
                    <a:pt x="1810591" y="0"/>
                    <a:pt x="1956593" y="146002"/>
                    <a:pt x="1956593" y="326105"/>
                  </a:cubicBezTo>
                  <a:lnTo>
                    <a:pt x="1956593" y="2200753"/>
                  </a:lnTo>
                  <a:cubicBezTo>
                    <a:pt x="1956593" y="2380856"/>
                    <a:pt x="1810591" y="2526858"/>
                    <a:pt x="1630488" y="2526858"/>
                  </a:cubicBezTo>
                  <a:lnTo>
                    <a:pt x="326105" y="2526858"/>
                  </a:lnTo>
                  <a:cubicBezTo>
                    <a:pt x="146002" y="2526858"/>
                    <a:pt x="0" y="2380856"/>
                    <a:pt x="0" y="2200753"/>
                  </a:cubicBezTo>
                  <a:lnTo>
                    <a:pt x="0" y="326105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807066"/>
                <a:satOff val="66667"/>
                <a:lumOff val="-9804"/>
                <a:alphaOff val="0"/>
              </a:schemeClr>
            </a:fillRef>
            <a:effectRef idx="0">
              <a:schemeClr val="accent3">
                <a:hueOff val="1807066"/>
                <a:satOff val="66667"/>
                <a:lumOff val="-980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093" tIns="164093" rIns="164093" bIns="16409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bổ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sung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ư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khẳng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phủ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8199866" y="2915979"/>
              <a:ext cx="1956593" cy="2432273"/>
            </a:xfrm>
            <a:custGeom>
              <a:avLst/>
              <a:gdLst>
                <a:gd name="connsiteX0" fmla="*/ 0 w 1956593"/>
                <a:gd name="connsiteY0" fmla="*/ 326105 h 2432273"/>
                <a:gd name="connsiteX1" fmla="*/ 326105 w 1956593"/>
                <a:gd name="connsiteY1" fmla="*/ 0 h 2432273"/>
                <a:gd name="connsiteX2" fmla="*/ 1630488 w 1956593"/>
                <a:gd name="connsiteY2" fmla="*/ 0 h 2432273"/>
                <a:gd name="connsiteX3" fmla="*/ 1956593 w 1956593"/>
                <a:gd name="connsiteY3" fmla="*/ 326105 h 2432273"/>
                <a:gd name="connsiteX4" fmla="*/ 1956593 w 1956593"/>
                <a:gd name="connsiteY4" fmla="*/ 2106168 h 2432273"/>
                <a:gd name="connsiteX5" fmla="*/ 1630488 w 1956593"/>
                <a:gd name="connsiteY5" fmla="*/ 2432273 h 2432273"/>
                <a:gd name="connsiteX6" fmla="*/ 326105 w 1956593"/>
                <a:gd name="connsiteY6" fmla="*/ 2432273 h 2432273"/>
                <a:gd name="connsiteX7" fmla="*/ 0 w 1956593"/>
                <a:gd name="connsiteY7" fmla="*/ 2106168 h 2432273"/>
                <a:gd name="connsiteX8" fmla="*/ 0 w 1956593"/>
                <a:gd name="connsiteY8" fmla="*/ 326105 h 2432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6593" h="2432273">
                  <a:moveTo>
                    <a:pt x="0" y="326105"/>
                  </a:moveTo>
                  <a:cubicBezTo>
                    <a:pt x="0" y="146002"/>
                    <a:pt x="146002" y="0"/>
                    <a:pt x="326105" y="0"/>
                  </a:cubicBezTo>
                  <a:lnTo>
                    <a:pt x="1630488" y="0"/>
                  </a:lnTo>
                  <a:cubicBezTo>
                    <a:pt x="1810591" y="0"/>
                    <a:pt x="1956593" y="146002"/>
                    <a:pt x="1956593" y="326105"/>
                  </a:cubicBezTo>
                  <a:lnTo>
                    <a:pt x="1956593" y="2106168"/>
                  </a:lnTo>
                  <a:cubicBezTo>
                    <a:pt x="1956593" y="2286271"/>
                    <a:pt x="1810591" y="2432273"/>
                    <a:pt x="1630488" y="2432273"/>
                  </a:cubicBezTo>
                  <a:lnTo>
                    <a:pt x="326105" y="2432273"/>
                  </a:lnTo>
                  <a:cubicBezTo>
                    <a:pt x="146002" y="2432273"/>
                    <a:pt x="0" y="2286271"/>
                    <a:pt x="0" y="2106168"/>
                  </a:cubicBezTo>
                  <a:lnTo>
                    <a:pt x="0" y="326105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093" tIns="164093" rIns="164093" bIns="16409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bổ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sung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ư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737182" y="1480545"/>
            <a:ext cx="656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1.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Tìm cụm động từ trong những câu sau: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37182" y="1923039"/>
            <a:ext cx="1991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9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5201"/>
            <a:ext cx="12193057" cy="702320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6504" y="-78830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5849" y="744638"/>
            <a:ext cx="2537874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2110105" algn="l"/>
              </a:tabLst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4850" y="1309436"/>
            <a:ext cx="6340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vi-V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cụm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những câu sau: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9953" y="1844956"/>
            <a:ext cx="3677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rét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67939" y="2269960"/>
            <a:ext cx="249138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939953" y="3064616"/>
          <a:ext cx="8638712" cy="194640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59678">
                  <a:extLst>
                    <a:ext uri="{9D8B030D-6E8A-4147-A177-3AD203B41FA5}">
                      <a16:colId xmlns:a16="http://schemas.microsoft.com/office/drawing/2014/main" val="735812450"/>
                    </a:ext>
                  </a:extLst>
                </a:gridCol>
                <a:gridCol w="2159678">
                  <a:extLst>
                    <a:ext uri="{9D8B030D-6E8A-4147-A177-3AD203B41FA5}">
                      <a16:colId xmlns:a16="http://schemas.microsoft.com/office/drawing/2014/main" val="75441426"/>
                    </a:ext>
                  </a:extLst>
                </a:gridCol>
                <a:gridCol w="2159678">
                  <a:extLst>
                    <a:ext uri="{9D8B030D-6E8A-4147-A177-3AD203B41FA5}">
                      <a16:colId xmlns:a16="http://schemas.microsoft.com/office/drawing/2014/main" val="2685496801"/>
                    </a:ext>
                  </a:extLst>
                </a:gridCol>
                <a:gridCol w="2159678">
                  <a:extLst>
                    <a:ext uri="{9D8B030D-6E8A-4147-A177-3AD203B41FA5}">
                      <a16:colId xmlns:a16="http://schemas.microsoft.com/office/drawing/2014/main" val="10638975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Cấu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tạo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phụ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trước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TP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tâm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..........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phụ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529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Ví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dụ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5160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Ý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22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81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5201"/>
            <a:ext cx="12193057" cy="702320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6504" y="-47298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5849" y="744638"/>
            <a:ext cx="2537874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Cụm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từ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4850" y="1309436"/>
            <a:ext cx="6340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1.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Tìm cụm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trong những câu sau: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5849" y="1832656"/>
            <a:ext cx="3744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rét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79366" y="2599377"/>
          <a:ext cx="9432904" cy="24371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58226">
                  <a:extLst>
                    <a:ext uri="{9D8B030D-6E8A-4147-A177-3AD203B41FA5}">
                      <a16:colId xmlns:a16="http://schemas.microsoft.com/office/drawing/2014/main" val="121154694"/>
                    </a:ext>
                  </a:extLst>
                </a:gridCol>
                <a:gridCol w="2358226">
                  <a:extLst>
                    <a:ext uri="{9D8B030D-6E8A-4147-A177-3AD203B41FA5}">
                      <a16:colId xmlns:a16="http://schemas.microsoft.com/office/drawing/2014/main" val="1916621454"/>
                    </a:ext>
                  </a:extLst>
                </a:gridCol>
                <a:gridCol w="2358226">
                  <a:extLst>
                    <a:ext uri="{9D8B030D-6E8A-4147-A177-3AD203B41FA5}">
                      <a16:colId xmlns:a16="http://schemas.microsoft.com/office/drawing/2014/main" val="2511948007"/>
                    </a:ext>
                  </a:extLst>
                </a:gridCol>
                <a:gridCol w="2358226">
                  <a:extLst>
                    <a:ext uri="{9D8B030D-6E8A-4147-A177-3AD203B41FA5}">
                      <a16:colId xmlns:a16="http://schemas.microsoft.com/office/drawing/2014/main" val="15663789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Cấu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tạo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phụ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trước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TP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tâm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phụ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768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vẫn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rét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quá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5597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Ý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đang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rét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986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90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1302</Words>
  <Application>Microsoft Office PowerPoint</Application>
  <PresentationFormat>Widescreen</PresentationFormat>
  <Paragraphs>230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2022-11-21T07:37:17Z</dcterms:created>
  <dcterms:modified xsi:type="dcterms:W3CDTF">2022-11-21T07:37:39Z</dcterms:modified>
</cp:coreProperties>
</file>