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422" r:id="rId3"/>
    <p:sldId id="479" r:id="rId4"/>
    <p:sldId id="480" r:id="rId5"/>
    <p:sldId id="429" r:id="rId6"/>
    <p:sldId id="427" r:id="rId7"/>
    <p:sldId id="481" r:id="rId8"/>
    <p:sldId id="482" r:id="rId9"/>
    <p:sldId id="483" r:id="rId10"/>
    <p:sldId id="484" r:id="rId11"/>
    <p:sldId id="485" r:id="rId12"/>
    <p:sldId id="486" r:id="rId13"/>
    <p:sldId id="487" r:id="rId14"/>
    <p:sldId id="488" r:id="rId15"/>
    <p:sldId id="489" r:id="rId16"/>
    <p:sldId id="490" r:id="rId17"/>
    <p:sldId id="491" r:id="rId18"/>
    <p:sldId id="437" r:id="rId19"/>
    <p:sldId id="473" r:id="rId20"/>
    <p:sldId id="492" r:id="rId21"/>
    <p:sldId id="493" r:id="rId22"/>
    <p:sldId id="275" r:id="rId23"/>
    <p:sldId id="494" r:id="rId24"/>
    <p:sldId id="495" r:id="rId25"/>
    <p:sldId id="496" r:id="rId26"/>
    <p:sldId id="497" r:id="rId27"/>
    <p:sldId id="446" r:id="rId28"/>
    <p:sldId id="447" r:id="rId29"/>
    <p:sldId id="4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05D40-7F9E-4976-8E34-5B1E0BB82DA0}"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BE1D9-B432-46E6-B35A-87C89919155F}" type="slidenum">
              <a:rPr lang="en-US" smtClean="0"/>
              <a:t>‹#›</a:t>
            </a:fld>
            <a:endParaRPr lang="en-US"/>
          </a:p>
        </p:txBody>
      </p:sp>
    </p:spTree>
    <p:extLst>
      <p:ext uri="{BB962C8B-B14F-4D97-AF65-F5344CB8AC3E}">
        <p14:creationId xmlns:p14="http://schemas.microsoft.com/office/powerpoint/2010/main" val="285075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pPr>
                <a:defRPr/>
              </a:pPr>
              <a:t>7</a:t>
            </a:fld>
            <a:endParaRPr lang="en-US"/>
          </a:p>
        </p:txBody>
      </p:sp>
    </p:spTree>
    <p:extLst>
      <p:ext uri="{BB962C8B-B14F-4D97-AF65-F5344CB8AC3E}">
        <p14:creationId xmlns:p14="http://schemas.microsoft.com/office/powerpoint/2010/main" val="1915040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76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05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pPr>
                <a:defRPr/>
              </a:pPr>
              <a:t>18</a:t>
            </a:fld>
            <a:endParaRPr lang="en-US"/>
          </a:p>
        </p:txBody>
      </p:sp>
    </p:spTree>
    <p:extLst>
      <p:ext uri="{BB962C8B-B14F-4D97-AF65-F5344CB8AC3E}">
        <p14:creationId xmlns:p14="http://schemas.microsoft.com/office/powerpoint/2010/main" val="108190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311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98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75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44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100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72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02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31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04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61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810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694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497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13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7C06-5BF4-A3F0-9BF3-C8DE88564C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AB3660-1F8D-880E-DBF7-9C64F99A4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79C742-483B-C078-2948-12C6FE14B171}"/>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5" name="Footer Placeholder 4">
            <a:extLst>
              <a:ext uri="{FF2B5EF4-FFF2-40B4-BE49-F238E27FC236}">
                <a16:creationId xmlns:a16="http://schemas.microsoft.com/office/drawing/2014/main" id="{B24FFD59-8DE4-7B0F-71F5-3256911E5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F1A71-B355-6DA0-6BD7-61E1F3AF61B3}"/>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37942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3FED-68D1-FCB0-48EC-04C7A4C636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5C41A9-C193-82A6-1BCF-999D6DEF9D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670422-9E0A-B2E7-BE7E-55F0FD096DA2}"/>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5" name="Footer Placeholder 4">
            <a:extLst>
              <a:ext uri="{FF2B5EF4-FFF2-40B4-BE49-F238E27FC236}">
                <a16:creationId xmlns:a16="http://schemas.microsoft.com/office/drawing/2014/main" id="{9E0484AB-280F-43FE-9BE3-AF10B1AC4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DA005-1629-EEFA-09F8-E854FB63C3B6}"/>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63088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240183-B0A5-D151-2D5C-C7F2FA2E6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C1A6C-4547-43C4-944E-85EDD7C8D8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3BE0-DB90-D521-85CE-E92138881785}"/>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5" name="Footer Placeholder 4">
            <a:extLst>
              <a:ext uri="{FF2B5EF4-FFF2-40B4-BE49-F238E27FC236}">
                <a16:creationId xmlns:a16="http://schemas.microsoft.com/office/drawing/2014/main" id="{38E06916-93C4-0C2F-7838-E35ACE373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78209-2E34-9B8F-CDD6-894105756E2F}"/>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173105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751D-CCFD-AA89-7FC0-39786C26C0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E7D2E-4459-21BC-2BC6-D95FAB213C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E8291-21DA-7A85-EFA4-19BBF505E306}"/>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5" name="Footer Placeholder 4">
            <a:extLst>
              <a:ext uri="{FF2B5EF4-FFF2-40B4-BE49-F238E27FC236}">
                <a16:creationId xmlns:a16="http://schemas.microsoft.com/office/drawing/2014/main" id="{1DCB5F9A-C4D5-4623-2583-5082131AE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2C748-DB86-9A18-BA9E-A19EFB71AAAC}"/>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415175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424B-2E06-5B91-16E7-8E7352C152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37851-0BE2-D628-8765-56845CE23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FF0088-3CD6-2F2C-CDD4-D60BAD80FE93}"/>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5" name="Footer Placeholder 4">
            <a:extLst>
              <a:ext uri="{FF2B5EF4-FFF2-40B4-BE49-F238E27FC236}">
                <a16:creationId xmlns:a16="http://schemas.microsoft.com/office/drawing/2014/main" id="{A5E3316B-2D79-6FC3-161F-4DB696DC2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1CE21-95D5-F534-F0E3-C9A0105D04C7}"/>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214322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1B78-5720-3436-94A6-D8E4D618F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9D15D-630A-3086-E64C-C7134ADD20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9E6486-02EC-B3AF-D99E-1046C89DBA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E3388E-7828-ACBC-1814-4C61786BE8CE}"/>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6" name="Footer Placeholder 5">
            <a:extLst>
              <a:ext uri="{FF2B5EF4-FFF2-40B4-BE49-F238E27FC236}">
                <a16:creationId xmlns:a16="http://schemas.microsoft.com/office/drawing/2014/main" id="{DBF3D076-582C-5681-8CAE-36F002693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91D1E-C665-5A58-953E-D5717876E0A8}"/>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293321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8B08-6415-1374-1CB9-8403F5AB95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D24A5B-C78B-4C10-A83C-A31BB8580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11CD1E-3C66-55DA-964F-14BC80F7E4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E1BED1-1293-3708-8C01-C293AF6656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4ABF4-1A46-03EC-E265-ACE6810850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8BC5BC-F9FF-84DC-76DF-20426B44D6E0}"/>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8" name="Footer Placeholder 7">
            <a:extLst>
              <a:ext uri="{FF2B5EF4-FFF2-40B4-BE49-F238E27FC236}">
                <a16:creationId xmlns:a16="http://schemas.microsoft.com/office/drawing/2014/main" id="{10867574-BEAB-E2F8-F31C-B164B03AD6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9CE1FC-61C1-2BA6-01FA-97AFF4A887E8}"/>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375334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A655-A164-5A83-DC60-B81A501ED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E484B-87DF-4E3D-641F-EC0C6314721C}"/>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4" name="Footer Placeholder 3">
            <a:extLst>
              <a:ext uri="{FF2B5EF4-FFF2-40B4-BE49-F238E27FC236}">
                <a16:creationId xmlns:a16="http://schemas.microsoft.com/office/drawing/2014/main" id="{B8DA8A5C-1235-80C4-BE31-776FEE36BB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69C3B1-EBEA-C0C2-BA63-ABB1D75C53C2}"/>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324045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0A03F-20BC-50CD-3266-24BFC8B7604F}"/>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3" name="Footer Placeholder 2">
            <a:extLst>
              <a:ext uri="{FF2B5EF4-FFF2-40B4-BE49-F238E27FC236}">
                <a16:creationId xmlns:a16="http://schemas.microsoft.com/office/drawing/2014/main" id="{FCEEE91A-1B83-E862-BB29-F069C02314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12FB9B-151B-E1B0-EE17-9DA1EC8D222A}"/>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394491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F086-9BED-BF7B-492C-9C71921A4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C5E531-5F16-2E8B-8A56-5A7DE9B5F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0D235B-B2B0-B1DE-6C34-9B657080B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E7573-9E76-AB2D-E5E4-CEB940DE9FA0}"/>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6" name="Footer Placeholder 5">
            <a:extLst>
              <a:ext uri="{FF2B5EF4-FFF2-40B4-BE49-F238E27FC236}">
                <a16:creationId xmlns:a16="http://schemas.microsoft.com/office/drawing/2014/main" id="{84917288-478E-4459-05CA-33B60EE54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63BAC-9A4D-C641-910A-3135EF781534}"/>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308143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E40E-2978-A138-6EA5-426A8EAEF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AD864D-9D14-F5E9-9BA9-244C74923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EE9A8-548F-39E0-0C14-747B6F088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E3DFC8-F276-92F2-DC6B-86D639DA6ABE}"/>
              </a:ext>
            </a:extLst>
          </p:cNvPr>
          <p:cNvSpPr>
            <a:spLocks noGrp="1"/>
          </p:cNvSpPr>
          <p:nvPr>
            <p:ph type="dt" sz="half" idx="10"/>
          </p:nvPr>
        </p:nvSpPr>
        <p:spPr/>
        <p:txBody>
          <a:bodyPr/>
          <a:lstStyle/>
          <a:p>
            <a:fld id="{4FE38B95-1D65-4247-84FD-FE91B1BA5B06}" type="datetimeFigureOut">
              <a:rPr lang="en-US" smtClean="0"/>
              <a:t>11/21/2022</a:t>
            </a:fld>
            <a:endParaRPr lang="en-US"/>
          </a:p>
        </p:txBody>
      </p:sp>
      <p:sp>
        <p:nvSpPr>
          <p:cNvPr id="6" name="Footer Placeholder 5">
            <a:extLst>
              <a:ext uri="{FF2B5EF4-FFF2-40B4-BE49-F238E27FC236}">
                <a16:creationId xmlns:a16="http://schemas.microsoft.com/office/drawing/2014/main" id="{62E50BD3-6BEB-1CBB-109F-0B80E6D14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E9189-9433-9B20-1F05-6E63CA06E659}"/>
              </a:ext>
            </a:extLst>
          </p:cNvPr>
          <p:cNvSpPr>
            <a:spLocks noGrp="1"/>
          </p:cNvSpPr>
          <p:nvPr>
            <p:ph type="sldNum" sz="quarter" idx="12"/>
          </p:nvPr>
        </p:nvSpPr>
        <p:spPr/>
        <p:txBody>
          <a:bodyPr/>
          <a:lstStyle/>
          <a:p>
            <a:fld id="{F2574611-5FFF-4919-A511-C73946E09169}" type="slidenum">
              <a:rPr lang="en-US" smtClean="0"/>
              <a:t>‹#›</a:t>
            </a:fld>
            <a:endParaRPr lang="en-US"/>
          </a:p>
        </p:txBody>
      </p:sp>
    </p:spTree>
    <p:extLst>
      <p:ext uri="{BB962C8B-B14F-4D97-AF65-F5344CB8AC3E}">
        <p14:creationId xmlns:p14="http://schemas.microsoft.com/office/powerpoint/2010/main" val="5803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29BA53-600F-F953-ED45-9A872147B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F0A1D5-9471-92B0-3747-05D2AC520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6FC16-3BD1-98EF-ECF9-A745CFDE6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38B95-1D65-4247-84FD-FE91B1BA5B06}" type="datetimeFigureOut">
              <a:rPr lang="en-US" smtClean="0"/>
              <a:t>11/21/2022</a:t>
            </a:fld>
            <a:endParaRPr lang="en-US"/>
          </a:p>
        </p:txBody>
      </p:sp>
      <p:sp>
        <p:nvSpPr>
          <p:cNvPr id="5" name="Footer Placeholder 4">
            <a:extLst>
              <a:ext uri="{FF2B5EF4-FFF2-40B4-BE49-F238E27FC236}">
                <a16:creationId xmlns:a16="http://schemas.microsoft.com/office/drawing/2014/main" id="{5731E41B-9660-299B-0A5D-81CBAD654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40C5E2-B1E4-3B90-9D23-B413639282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74611-5FFF-4919-A511-C73946E09169}" type="slidenum">
              <a:rPr lang="en-US" smtClean="0"/>
              <a:t>‹#›</a:t>
            </a:fld>
            <a:endParaRPr lang="en-US"/>
          </a:p>
        </p:txBody>
      </p:sp>
    </p:spTree>
    <p:extLst>
      <p:ext uri="{BB962C8B-B14F-4D97-AF65-F5344CB8AC3E}">
        <p14:creationId xmlns:p14="http://schemas.microsoft.com/office/powerpoint/2010/main" val="350312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vi.wikipedia.org/wiki/1835" TargetMode="External"/><Relationship Id="rId3" Type="http://schemas.openxmlformats.org/officeDocument/2006/relationships/image" Target="../media/image4.png"/><Relationship Id="rId7" Type="http://schemas.openxmlformats.org/officeDocument/2006/relationships/hyperlink" Target="https://vi.wikipedia.org/wiki/Truy%E1%BB%87n_c%E1%BB%95_t%C3%ADch"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vi.wikipedia.org/wiki/%C4%90an_M%E1%BA%A1ch" TargetMode="External"/><Relationship Id="rId5" Type="http://schemas.openxmlformats.org/officeDocument/2006/relationships/hyperlink" Target="https://vi.wikipedia.org/wiki/1875" TargetMode="External"/><Relationship Id="rId4" Type="http://schemas.openxmlformats.org/officeDocument/2006/relationships/hyperlink" Target="https://vi.wikipedia.org/wiki/180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6D39-1873-AC0D-400E-6B4C44BFE3C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F13D6A-74F4-F510-C398-99483EA2931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27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720205" y="1163249"/>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6" name="Rectangle 5"/>
          <p:cNvSpPr/>
          <p:nvPr/>
        </p:nvSpPr>
        <p:spPr>
          <a:xfrm>
            <a:off x="1556298" y="1699639"/>
            <a:ext cx="5295680"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a.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Hoàn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cảnh</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cô</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bé</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bán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diêm</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5" name="Rectangle 4"/>
          <p:cNvSpPr/>
          <p:nvPr/>
        </p:nvSpPr>
        <p:spPr>
          <a:xfrm>
            <a:off x="1556298" y="2254509"/>
            <a:ext cx="8464319" cy="2858475"/>
          </a:xfrm>
          <a:prstGeom prst="rect">
            <a:avLst/>
          </a:prstGeom>
        </p:spPr>
        <p:txBody>
          <a:bodyPr wrap="square">
            <a:spAutoFit/>
          </a:bodyPr>
          <a:lstStyle/>
          <a:p>
            <a:pPr>
              <a:lnSpc>
                <a:spcPct val="107000"/>
              </a:lnSpc>
              <a:spcAft>
                <a:spcPts val="0"/>
              </a:spcAft>
            </a:pPr>
            <a:r>
              <a:rPr lang="en-US" sz="2800" b="1" i="1" dirty="0">
                <a:solidFill>
                  <a:schemeClr val="accent5">
                    <a:lumMod val="50000"/>
                  </a:schemeClr>
                </a:solidFill>
                <a:latin typeface="Times New Roman" panose="02020603050405020304" pitchFamily="18" charset="0"/>
                <a:ea typeface="Calibri" panose="020F0502020204030204" pitchFamily="34" charset="0"/>
              </a:rPr>
              <a:t>a1. </a:t>
            </a:r>
            <a:r>
              <a:rPr lang="en-US" sz="2800" b="1" i="1" dirty="0" err="1">
                <a:solidFill>
                  <a:schemeClr val="accent5">
                    <a:lumMod val="50000"/>
                  </a:schemeClr>
                </a:solidFill>
                <a:latin typeface="Times New Roman" panose="02020603050405020304" pitchFamily="18" charset="0"/>
                <a:ea typeface="Calibri" panose="020F0502020204030204" pitchFamily="34" charset="0"/>
              </a:rPr>
              <a:t>Trong</a:t>
            </a:r>
            <a:r>
              <a:rPr lang="en-US" sz="2800" b="1" i="1" dirty="0">
                <a:solidFill>
                  <a:schemeClr val="accent5">
                    <a:lumMod val="50000"/>
                  </a:schemeClr>
                </a:solidFill>
                <a:latin typeface="Times New Roman" panose="02020603050405020304" pitchFamily="18" charset="0"/>
                <a:ea typeface="Calibri" panose="020F0502020204030204" pitchFamily="34" charset="0"/>
              </a:rPr>
              <a:t> </a:t>
            </a:r>
            <a:r>
              <a:rPr lang="en-US" sz="2800" b="1" i="1" dirty="0" err="1">
                <a:solidFill>
                  <a:schemeClr val="accent5">
                    <a:lumMod val="50000"/>
                  </a:schemeClr>
                </a:solidFill>
                <a:latin typeface="Times New Roman" panose="02020603050405020304" pitchFamily="18" charset="0"/>
                <a:ea typeface="Calibri" panose="020F0502020204030204" pitchFamily="34" charset="0"/>
              </a:rPr>
              <a:t>đêm</a:t>
            </a:r>
            <a:r>
              <a:rPr lang="en-US" sz="2800" b="1" i="1" dirty="0">
                <a:solidFill>
                  <a:schemeClr val="accent5">
                    <a:lumMod val="50000"/>
                  </a:schemeClr>
                </a:solidFill>
                <a:latin typeface="Times New Roman" panose="02020603050405020304" pitchFamily="18" charset="0"/>
                <a:ea typeface="Calibri" panose="020F0502020204030204" pitchFamily="34" charset="0"/>
              </a:rPr>
              <a:t> </a:t>
            </a:r>
            <a:r>
              <a:rPr lang="en-US" sz="2800" b="1" i="1" dirty="0" err="1">
                <a:solidFill>
                  <a:schemeClr val="accent5">
                    <a:lumMod val="50000"/>
                  </a:schemeClr>
                </a:solidFill>
                <a:latin typeface="Times New Roman" panose="02020603050405020304" pitchFamily="18" charset="0"/>
                <a:ea typeface="Calibri" panose="020F0502020204030204" pitchFamily="34" charset="0"/>
              </a:rPr>
              <a:t>giao</a:t>
            </a:r>
            <a:r>
              <a:rPr lang="en-US" sz="2800" b="1" i="1" dirty="0">
                <a:solidFill>
                  <a:schemeClr val="accent5">
                    <a:lumMod val="50000"/>
                  </a:schemeClr>
                </a:solidFill>
                <a:latin typeface="Times New Roman" panose="02020603050405020304" pitchFamily="18" charset="0"/>
                <a:ea typeface="Calibri" panose="020F0502020204030204" pitchFamily="34" charset="0"/>
              </a:rPr>
              <a:t> </a:t>
            </a:r>
            <a:r>
              <a:rPr lang="en-US" sz="2800" b="1" i="1" dirty="0" err="1">
                <a:solidFill>
                  <a:schemeClr val="accent5">
                    <a:lumMod val="50000"/>
                  </a:schemeClr>
                </a:solidFill>
                <a:latin typeface="Times New Roman" panose="02020603050405020304" pitchFamily="18" charset="0"/>
                <a:ea typeface="Calibri" panose="020F0502020204030204" pitchFamily="34" charset="0"/>
              </a:rPr>
              <a:t>thừa</a:t>
            </a:r>
            <a:endParaRPr lang="en-US" sz="2800" dirty="0">
              <a:solidFill>
                <a:schemeClr val="accent5">
                  <a:lumMod val="50000"/>
                </a:schemeClr>
              </a:solidFill>
              <a:latin typeface="Times New Roman" panose="02020603050405020304" pitchFamily="18" charset="0"/>
              <a:ea typeface="Calibri" panose="020F0502020204030204" pitchFamily="34" charset="0"/>
            </a:endParaRPr>
          </a:p>
          <a:p>
            <a:pPr>
              <a:lnSpc>
                <a:spcPct val="107000"/>
              </a:lnSpc>
              <a:spcAft>
                <a:spcPts val="0"/>
              </a:spcAft>
            </a:pP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Tình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cảnh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của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cô</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bé</a:t>
            </a:r>
            <a:endParaRPr lang="en-US" sz="2800" dirty="0">
              <a:latin typeface="Times New Roman" panose="02020603050405020304" pitchFamily="18" charset="0"/>
              <a:ea typeface="Calibri" panose="020F0502020204030204" pitchFamily="34" charset="0"/>
            </a:endParaRPr>
          </a:p>
          <a:p>
            <a:pPr>
              <a:lnSpc>
                <a:spcPct val="107000"/>
              </a:lnSpc>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Đầu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trần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chân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đất</a:t>
            </a:r>
            <a:r>
              <a:rPr lang="en-US" sz="2800" dirty="0">
                <a:solidFill>
                  <a:schemeClr val="accent6">
                    <a:lumMod val="50000"/>
                  </a:schemeClr>
                </a:solidFill>
                <a:latin typeface="Times New Roman" panose="02020603050405020304" pitchFamily="18" charset="0"/>
                <a:ea typeface="Calibri" panose="020F0502020204030204" pitchFamily="34" charset="0"/>
              </a:rPr>
              <a:t>,</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đang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dò</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dẫm</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trong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bóng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tối</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dirty="0">
                <a:solidFill>
                  <a:schemeClr val="accent6">
                    <a:lumMod val="50000"/>
                  </a:schemeClr>
                </a:solidFill>
                <a:latin typeface="Times New Roman" panose="02020603050405020304" pitchFamily="18" charset="0"/>
                <a:ea typeface="Calibri" panose="020F0502020204030204" pitchFamily="34" charset="0"/>
              </a:rPr>
              <a:t> </a:t>
            </a:r>
          </a:p>
          <a:p>
            <a:pPr>
              <a:lnSpc>
                <a:spcPct val="107000"/>
              </a:lnSpc>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Bụng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đói</a:t>
            </a:r>
            <a:r>
              <a:rPr lang="en-US" sz="2800" dirty="0">
                <a:solidFill>
                  <a:schemeClr val="accent6">
                    <a:lumMod val="50000"/>
                  </a:schemeClr>
                </a:solidFill>
                <a:latin typeface="Times New Roman" panose="02020603050405020304" pitchFamily="18" charset="0"/>
                <a:ea typeface="Calibri" panose="020F0502020204030204" pitchFamily="34" charset="0"/>
              </a:rPr>
              <a:t>.</a:t>
            </a:r>
          </a:p>
          <a:p>
            <a:pPr>
              <a:lnSpc>
                <a:spcPct val="107000"/>
              </a:lnSpc>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Phải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bán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diêm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một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mình</a:t>
            </a:r>
            <a:r>
              <a:rPr lang="en-US" sz="2800" dirty="0">
                <a:solidFill>
                  <a:schemeClr val="accent6">
                    <a:lumMod val="50000"/>
                  </a:schemeClr>
                </a:solidFill>
                <a:latin typeface="Times New Roman" panose="02020603050405020304" pitchFamily="18" charset="0"/>
                <a:ea typeface="Calibri" panose="020F0502020204030204" pitchFamily="34" charset="0"/>
              </a:rPr>
              <a:t>.</a:t>
            </a:r>
          </a:p>
          <a:p>
            <a:pPr>
              <a:lnSpc>
                <a:spcPct val="107000"/>
              </a:lnSpc>
              <a:spcAft>
                <a:spcPts val="0"/>
              </a:spcAft>
            </a:pPr>
            <a:r>
              <a:rPr lang="en-US" sz="2800" b="1" dirty="0">
                <a:solidFill>
                  <a:srgbClr val="0000FF"/>
                </a:solidFill>
                <a:latin typeface="Times New Roman" panose="02020603050405020304" pitchFamily="18" charset="0"/>
                <a:ea typeface="Calibri" panose="020F0502020204030204" pitchFamily="34" charset="0"/>
              </a:rPr>
              <a:t>-&gt;</a:t>
            </a:r>
            <a:r>
              <a:rPr lang="en-US" sz="2800" b="1" dirty="0" err="1">
                <a:solidFill>
                  <a:srgbClr val="0000FF"/>
                </a:solidFill>
                <a:latin typeface="Times New Roman" panose="02020603050405020304" pitchFamily="18" charset="0"/>
                <a:ea typeface="Calibri" panose="020F0502020204030204" pitchFamily="34" charset="0"/>
              </a:rPr>
              <a:t>Đói</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rét</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lẻ</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loi</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sợ</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hãi</a:t>
            </a:r>
            <a:r>
              <a:rPr lang="en-US" sz="2800" b="1" dirty="0">
                <a:solidFill>
                  <a:srgbClr val="0000FF"/>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5"/>
          <a:stretch>
            <a:fillRect/>
          </a:stretch>
        </p:blipFill>
        <p:spPr>
          <a:xfrm>
            <a:off x="6851978" y="3855795"/>
            <a:ext cx="2505075"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396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745352" y="840442"/>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6" name="Rectangle 5"/>
          <p:cNvSpPr/>
          <p:nvPr/>
        </p:nvSpPr>
        <p:spPr>
          <a:xfrm>
            <a:off x="1587829" y="1362066"/>
            <a:ext cx="5295680"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a.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Hoàn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cảnh</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cô</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bé</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bán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diêm</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8" name="Rectangle 7"/>
          <p:cNvSpPr/>
          <p:nvPr/>
        </p:nvSpPr>
        <p:spPr>
          <a:xfrm>
            <a:off x="1587829" y="1936856"/>
            <a:ext cx="9526861" cy="3749424"/>
          </a:xfrm>
          <a:prstGeom prst="rect">
            <a:avLst/>
          </a:prstGeom>
        </p:spPr>
        <p:txBody>
          <a:bodyPr wrap="square">
            <a:spAutoFit/>
          </a:bodyPr>
          <a:lstStyle/>
          <a:p>
            <a:pPr>
              <a:lnSpc>
                <a:spcPct val="107000"/>
              </a:lnSpc>
              <a:spcAft>
                <a:spcPts val="0"/>
              </a:spcAft>
            </a:pP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Cảnh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vật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xung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quanh</a:t>
            </a:r>
            <a:endParaRPr lang="en-US" sz="2800" dirty="0">
              <a:latin typeface="Times New Roman" panose="02020603050405020304" pitchFamily="18" charset="0"/>
              <a:ea typeface="Calibri" panose="020F0502020204030204" pitchFamily="34" charset="0"/>
            </a:endParaRPr>
          </a:p>
          <a:p>
            <a:pPr>
              <a:lnSpc>
                <a:spcPct val="107000"/>
              </a:lnSpc>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Đêm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giao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thừa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rét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mướt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i="1" dirty="0" err="1">
                <a:solidFill>
                  <a:schemeClr val="accent6">
                    <a:lumMod val="50000"/>
                  </a:schemeClr>
                </a:solidFill>
                <a:latin typeface="Times New Roman" panose="02020603050405020304" pitchFamily="18" charset="0"/>
                <a:ea typeface="Calibri" panose="020F0502020204030204" pitchFamily="34" charset="0"/>
              </a:rPr>
              <a:t>cửa</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sổ</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mọi</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nhà</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đều</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sáng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rực</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ánh</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đèn</a:t>
            </a:r>
            <a:r>
              <a:rPr lang="en-US" sz="2800" i="1"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latin typeface="Times New Roman" panose="02020603050405020304" pitchFamily="18" charset="0"/>
              <a:ea typeface="Calibri" panose="020F0502020204030204" pitchFamily="34" charset="0"/>
            </a:endParaRPr>
          </a:p>
          <a:p>
            <a:pPr>
              <a:lnSpc>
                <a:spcPct val="107000"/>
              </a:lnSpc>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Trong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phố</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sực</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nức</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mùi</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ngỗng</a:t>
            </a:r>
            <a:r>
              <a:rPr lang="en-US" sz="2800" i="1" dirty="0">
                <a:solidFill>
                  <a:schemeClr val="accent6">
                    <a:lumMod val="50000"/>
                  </a:schemeClr>
                </a:solidFill>
                <a:latin typeface="Times New Roman" panose="02020603050405020304" pitchFamily="18" charset="0"/>
                <a:ea typeface="Calibri" panose="020F0502020204030204" pitchFamily="34" charset="0"/>
              </a:rPr>
              <a:t> quay.</a:t>
            </a:r>
            <a:endParaRPr lang="en-US" sz="2800" dirty="0">
              <a:solidFill>
                <a:schemeClr val="accent6">
                  <a:lumMod val="50000"/>
                </a:schemeClr>
              </a:solidFill>
              <a:latin typeface="Times New Roman" panose="02020603050405020304" pitchFamily="18" charset="0"/>
              <a:ea typeface="Calibri" panose="020F0502020204030204" pitchFamily="34" charset="0"/>
            </a:endParaRPr>
          </a:p>
          <a:p>
            <a:pPr>
              <a:lnSpc>
                <a:spcPct val="107000"/>
              </a:lnSpc>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Mọi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người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đều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quây</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quần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bên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đình</a:t>
            </a:r>
            <a:r>
              <a:rPr lang="en-US" sz="2800" dirty="0">
                <a:solidFill>
                  <a:schemeClr val="accent6">
                    <a:lumMod val="50000"/>
                  </a:schemeClr>
                </a:solidFill>
                <a:latin typeface="Times New Roman" panose="02020603050405020304" pitchFamily="18" charset="0"/>
                <a:ea typeface="Calibri" panose="020F0502020204030204" pitchFamily="34" charset="0"/>
              </a:rPr>
              <a:t>.</a:t>
            </a:r>
          </a:p>
          <a:p>
            <a:pPr>
              <a:lnSpc>
                <a:spcPct val="107000"/>
              </a:lnSpc>
              <a:spcAft>
                <a:spcPts val="0"/>
              </a:spcAft>
            </a:pPr>
            <a:r>
              <a:rPr lang="en-US" sz="2800" b="1" dirty="0">
                <a:solidFill>
                  <a:srgbClr val="0000FF"/>
                </a:solidFill>
                <a:latin typeface="Times New Roman" panose="02020603050405020304" pitchFamily="18" charset="0"/>
                <a:ea typeface="Calibri" panose="020F0502020204030204" pitchFamily="34" charset="0"/>
              </a:rPr>
              <a:t>-&gt; No </a:t>
            </a:r>
            <a:r>
              <a:rPr lang="en-US" sz="2800" b="1" dirty="0" err="1">
                <a:solidFill>
                  <a:srgbClr val="0000FF"/>
                </a:solidFill>
                <a:latin typeface="Times New Roman" panose="02020603050405020304" pitchFamily="18" charset="0"/>
                <a:ea typeface="Calibri" panose="020F0502020204030204" pitchFamily="34" charset="0"/>
              </a:rPr>
              <a:t>đủ</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đầm</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ấm</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sáng</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sủa</a:t>
            </a:r>
            <a:endParaRPr lang="en-US" sz="2800" dirty="0">
              <a:latin typeface="Times New Roman" panose="02020603050405020304" pitchFamily="18" charset="0"/>
              <a:ea typeface="Calibri" panose="020F0502020204030204" pitchFamily="34" charset="0"/>
            </a:endParaRPr>
          </a:p>
          <a:p>
            <a:pPr>
              <a:lnSpc>
                <a:spcPct val="107000"/>
              </a:lnSpc>
              <a:spcAft>
                <a:spcPts val="0"/>
              </a:spcAft>
            </a:pPr>
            <a:r>
              <a:rPr lang="en-US" sz="2800" b="1" dirty="0" err="1">
                <a:solidFill>
                  <a:srgbClr val="FF0000"/>
                </a:solidFill>
                <a:latin typeface="Times New Roman" panose="02020603050405020304" pitchFamily="18" charset="0"/>
                <a:ea typeface="Calibri" panose="020F0502020204030204" pitchFamily="34" charset="0"/>
              </a:rPr>
              <a:t>Nghệ</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thuật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tương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phản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làm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nổi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bật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hoàn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cảnh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đáng</a:t>
            </a:r>
            <a:r>
              <a:rPr lang="en-US" sz="2800" b="1" dirty="0">
                <a:solidFill>
                  <a:srgbClr val="FF0000"/>
                </a:solidFill>
                <a:latin typeface="Times New Roman" panose="02020603050405020304" pitchFamily="18" charset="0"/>
                <a:ea typeface="Calibri" panose="020F0502020204030204" pitchFamily="34" charset="0"/>
              </a:rPr>
              <a:t> </a:t>
            </a:r>
          </a:p>
          <a:p>
            <a:pPr>
              <a:lnSpc>
                <a:spcPct val="107000"/>
              </a:lnSpc>
              <a:spcAft>
                <a:spcPts val="0"/>
              </a:spcAft>
            </a:pPr>
            <a:r>
              <a:rPr lang="en-US" sz="2800" b="1" dirty="0" err="1">
                <a:solidFill>
                  <a:srgbClr val="FF0000"/>
                </a:solidFill>
                <a:latin typeface="Times New Roman" panose="02020603050405020304" pitchFamily="18" charset="0"/>
                <a:ea typeface="Calibri" panose="020F0502020204030204" pitchFamily="34" charset="0"/>
              </a:rPr>
              <a:t>thương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của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cô</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bé</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gợi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niềm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thương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cảm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cho</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người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đọc</a:t>
            </a:r>
            <a:r>
              <a:rPr lang="en-US" sz="2800" b="1" dirty="0">
                <a:solidFill>
                  <a:srgbClr val="FF0000"/>
                </a:solidFill>
                <a:latin typeface="Times New Roman" panose="02020603050405020304" pitchFamily="18" charset="0"/>
                <a:ea typeface="Calibri" panose="020F0502020204030204" pitchFamily="34" charset="0"/>
              </a:rPr>
              <a:t>.</a:t>
            </a:r>
            <a:endParaRPr lang="en-US" sz="2800" b="1" dirty="0">
              <a:solidFill>
                <a:srgbClr val="FF0000"/>
              </a:solidFill>
              <a:effectLst/>
              <a:latin typeface="Times New Roman" panose="02020603050405020304" pitchFamily="18" charset="0"/>
              <a:ea typeface="Calibri" panose="020F0502020204030204" pitchFamily="34" charset="0"/>
            </a:endParaRPr>
          </a:p>
        </p:txBody>
      </p:sp>
      <p:pic>
        <p:nvPicPr>
          <p:cNvPr id="9" name="Picture 8"/>
          <p:cNvPicPr>
            <a:picLocks noChangeAspect="1"/>
          </p:cNvPicPr>
          <p:nvPr/>
        </p:nvPicPr>
        <p:blipFill>
          <a:blip r:embed="rId5"/>
          <a:stretch>
            <a:fillRect/>
          </a:stretch>
        </p:blipFill>
        <p:spPr>
          <a:xfrm>
            <a:off x="7239469" y="802888"/>
            <a:ext cx="2377047" cy="1640613"/>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902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1000"/>
                                        <p:tgtEl>
                                          <p:spTgt spid="8">
                                            <p:txEl>
                                              <p:pRg st="6" end="6"/>
                                            </p:txEl>
                                          </p:spTgt>
                                        </p:tgtEl>
                                      </p:cBhvr>
                                    </p:animEffect>
                                    <p:anim calcmode="lin" valueType="num">
                                      <p:cBhvr>
                                        <p:cTn id="4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614853" y="1173617"/>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6" name="Rectangle 5"/>
          <p:cNvSpPr/>
          <p:nvPr/>
        </p:nvSpPr>
        <p:spPr>
          <a:xfrm>
            <a:off x="1614853" y="1783827"/>
            <a:ext cx="5295680"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a.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Hoàn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cảnh</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cô</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bé</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bán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diêm</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5" name="Rectangle 4"/>
          <p:cNvSpPr/>
          <p:nvPr/>
        </p:nvSpPr>
        <p:spPr>
          <a:xfrm>
            <a:off x="1614853" y="2425569"/>
            <a:ext cx="9463799" cy="2908168"/>
          </a:xfrm>
          <a:prstGeom prst="rect">
            <a:avLst/>
          </a:prstGeom>
        </p:spPr>
        <p:txBody>
          <a:bodyPr wrap="square">
            <a:spAutoFit/>
          </a:bodyPr>
          <a:lstStyle/>
          <a:p>
            <a:pPr>
              <a:spcAft>
                <a:spcPts val="0"/>
              </a:spcAft>
            </a:pPr>
            <a:r>
              <a:rPr lang="en-US" sz="2800" b="1" i="1" dirty="0">
                <a:solidFill>
                  <a:srgbClr val="FF0000"/>
                </a:solidFill>
                <a:latin typeface="Times New Roman" panose="02020603050405020304" pitchFamily="18" charset="0"/>
                <a:ea typeface="Calibri" panose="020F0502020204030204" pitchFamily="34" charset="0"/>
              </a:rPr>
              <a:t>a2. </a:t>
            </a:r>
            <a:r>
              <a:rPr lang="en-US" sz="2800" b="1" i="1" dirty="0" err="1">
                <a:solidFill>
                  <a:srgbClr val="FF0000"/>
                </a:solidFill>
                <a:latin typeface="Times New Roman" panose="02020603050405020304" pitchFamily="18" charset="0"/>
                <a:ea typeface="Calibri" panose="020F0502020204030204" pitchFamily="34" charset="0"/>
              </a:rPr>
              <a:t>Gia</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cảnh</a:t>
            </a:r>
            <a:endParaRPr lang="en-US" sz="2800" dirty="0">
              <a:solidFill>
                <a:srgbClr val="FF0000"/>
              </a:solidFill>
              <a:latin typeface="Times New Roman" panose="02020603050405020304" pitchFamily="18" charset="0"/>
              <a:ea typeface="Calibri" panose="020F0502020204030204" pitchFamily="34" charset="0"/>
            </a:endParaRPr>
          </a:p>
          <a:p>
            <a:pPr>
              <a:spcAft>
                <a:spcPts val="0"/>
              </a:spcAft>
            </a:pP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Quá</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khứ</a:t>
            </a:r>
            <a:endParaRPr lang="en-US" sz="2800" dirty="0">
              <a:latin typeface="Times New Roman" panose="02020603050405020304" pitchFamily="18" charset="0"/>
              <a:ea typeface="Calibri" panose="020F0502020204030204" pitchFamily="34" charset="0"/>
            </a:endParaRPr>
          </a:p>
          <a:p>
            <a:pPr>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nội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hiền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hậu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hết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mực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yêu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thương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em</a:t>
            </a:r>
            <a:r>
              <a:rPr lang="en-US" sz="2800" dirty="0">
                <a:solidFill>
                  <a:schemeClr val="accent6">
                    <a:lumMod val="50000"/>
                  </a:schemeClr>
                </a:solidFill>
                <a:latin typeface="Times New Roman" panose="02020603050405020304" pitchFamily="18" charset="0"/>
                <a:ea typeface="Calibri" panose="020F0502020204030204" pitchFamily="34" charset="0"/>
              </a:rPr>
              <a:t>.</a:t>
            </a:r>
          </a:p>
          <a:p>
            <a:pPr>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Sống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trong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ngôi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xinh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xắn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i="1" dirty="0" err="1">
                <a:solidFill>
                  <a:schemeClr val="accent6">
                    <a:lumMod val="50000"/>
                  </a:schemeClr>
                </a:solidFill>
                <a:latin typeface="Times New Roman" panose="02020603050405020304" pitchFamily="18" charset="0"/>
                <a:ea typeface="Calibri" panose="020F0502020204030204" pitchFamily="34" charset="0"/>
              </a:rPr>
              <a:t>có</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dây</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trường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xuân</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bao</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quanh</a:t>
            </a:r>
            <a:r>
              <a:rPr lang="en-US" sz="2800" i="1"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latin typeface="Times New Roman" panose="02020603050405020304" pitchFamily="18" charset="0"/>
              <a:ea typeface="Calibri" panose="020F0502020204030204" pitchFamily="34" charset="0"/>
            </a:endParaRPr>
          </a:p>
          <a:p>
            <a:pPr>
              <a:spcAft>
                <a:spcPts val="0"/>
              </a:spcAft>
            </a:pPr>
            <a:r>
              <a:rPr lang="en-US" sz="2800" b="1" i="1" dirty="0">
                <a:solidFill>
                  <a:srgbClr val="0033CC"/>
                </a:solidFill>
                <a:latin typeface="Times New Roman" panose="02020603050405020304" pitchFamily="18" charset="0"/>
                <a:ea typeface="Calibri" panose="020F0502020204030204" pitchFamily="34" charset="0"/>
              </a:rPr>
              <a:t> </a:t>
            </a:r>
            <a:r>
              <a:rPr lang="en-US" sz="2800" b="1" i="1" dirty="0" err="1">
                <a:solidFill>
                  <a:srgbClr val="7030A0"/>
                </a:solidFill>
                <a:latin typeface="Times New Roman" panose="02020603050405020304" pitchFamily="18" charset="0"/>
                <a:ea typeface="Calibri" panose="020F0502020204030204" pitchFamily="34" charset="0"/>
              </a:rPr>
              <a:t>Đầm</a:t>
            </a:r>
            <a:r>
              <a:rPr lang="en-US" sz="2800" b="1" i="1" dirty="0">
                <a:solidFill>
                  <a:srgbClr val="7030A0"/>
                </a:solidFill>
                <a:latin typeface="Times New Roman" panose="02020603050405020304" pitchFamily="18" charset="0"/>
                <a:ea typeface="Calibri" panose="020F0502020204030204" pitchFamily="34" charset="0"/>
              </a:rPr>
              <a:t> </a:t>
            </a:r>
            <a:r>
              <a:rPr lang="en-US" sz="2800" b="1" i="1" dirty="0" err="1">
                <a:solidFill>
                  <a:srgbClr val="7030A0"/>
                </a:solidFill>
                <a:latin typeface="Times New Roman" panose="02020603050405020304" pitchFamily="18" charset="0"/>
                <a:ea typeface="Calibri" panose="020F0502020204030204" pitchFamily="34" charset="0"/>
              </a:rPr>
              <a:t>ấm</a:t>
            </a:r>
            <a:r>
              <a:rPr lang="en-US" sz="2800" b="1" i="1" dirty="0">
                <a:solidFill>
                  <a:srgbClr val="7030A0"/>
                </a:solidFill>
                <a:latin typeface="Times New Roman" panose="02020603050405020304" pitchFamily="18" charset="0"/>
                <a:ea typeface="Calibri" panose="020F0502020204030204" pitchFamily="34" charset="0"/>
              </a:rPr>
              <a:t>, </a:t>
            </a:r>
            <a:r>
              <a:rPr lang="en-US" sz="2800" b="1" i="1" dirty="0" err="1">
                <a:solidFill>
                  <a:srgbClr val="7030A0"/>
                </a:solidFill>
                <a:latin typeface="Times New Roman" panose="02020603050405020304" pitchFamily="18" charset="0"/>
                <a:ea typeface="Calibri" panose="020F0502020204030204" pitchFamily="34" charset="0"/>
              </a:rPr>
              <a:t>hạnh</a:t>
            </a:r>
            <a:r>
              <a:rPr lang="en-US" sz="2800" b="1" i="1" dirty="0">
                <a:solidFill>
                  <a:srgbClr val="7030A0"/>
                </a:solidFill>
                <a:latin typeface="Times New Roman" panose="02020603050405020304" pitchFamily="18" charset="0"/>
                <a:ea typeface="Calibri" panose="020F0502020204030204" pitchFamily="34" charset="0"/>
              </a:rPr>
              <a:t> </a:t>
            </a:r>
            <a:r>
              <a:rPr lang="en-US" sz="2800" b="1" i="1" dirty="0" err="1">
                <a:solidFill>
                  <a:srgbClr val="7030A0"/>
                </a:solidFill>
                <a:latin typeface="Times New Roman" panose="02020603050405020304" pitchFamily="18" charset="0"/>
                <a:ea typeface="Calibri" panose="020F0502020204030204" pitchFamily="34" charset="0"/>
              </a:rPr>
              <a:t>phúc</a:t>
            </a:r>
            <a:r>
              <a:rPr lang="en-US" sz="2800" b="1" i="1" dirty="0">
                <a:solidFill>
                  <a:srgbClr val="7030A0"/>
                </a:solidFill>
                <a:latin typeface="Times New Roman" panose="02020603050405020304" pitchFamily="18" charset="0"/>
                <a:ea typeface="Calibri" panose="020F0502020204030204" pitchFamily="34" charset="0"/>
              </a:rPr>
              <a:t>.</a:t>
            </a:r>
            <a:endParaRPr lang="en-US" sz="2800" b="1" dirty="0">
              <a:solidFill>
                <a:srgbClr val="7030A0"/>
              </a:solidFill>
              <a:latin typeface="Times New Roman" panose="02020603050405020304" pitchFamily="18" charset="0"/>
              <a:ea typeface="Calibri" panose="020F0502020204030204" pitchFamily="34" charset="0"/>
            </a:endParaRPr>
          </a:p>
          <a:p>
            <a:pPr>
              <a:lnSpc>
                <a:spcPct val="107000"/>
              </a:lnSpc>
              <a:spcAft>
                <a:spcPts val="0"/>
              </a:spcAft>
            </a:pPr>
            <a:r>
              <a:rPr lang="en-US" sz="1400" dirty="0">
                <a:solidFill>
                  <a:srgbClr val="000000"/>
                </a:solidFill>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5"/>
          <a:stretch>
            <a:fillRect/>
          </a:stretch>
        </p:blipFill>
        <p:spPr>
          <a:xfrm>
            <a:off x="8019690" y="1312857"/>
            <a:ext cx="3407321" cy="2354435"/>
          </a:xfrm>
          <a:prstGeom prst="rect">
            <a:avLst/>
          </a:prstGeom>
        </p:spPr>
      </p:pic>
    </p:spTree>
    <p:extLst>
      <p:ext uri="{BB962C8B-B14F-4D97-AF65-F5344CB8AC3E}">
        <p14:creationId xmlns:p14="http://schemas.microsoft.com/office/powerpoint/2010/main" val="6760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692370" y="969319"/>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6" name="Rectangle 5"/>
          <p:cNvSpPr/>
          <p:nvPr/>
        </p:nvSpPr>
        <p:spPr>
          <a:xfrm>
            <a:off x="1550480" y="1621287"/>
            <a:ext cx="5295680"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a.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Hoàn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cảnh</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cô</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bé</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bán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diêm</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pic>
        <p:nvPicPr>
          <p:cNvPr id="7" name="Picture 6"/>
          <p:cNvPicPr>
            <a:picLocks noChangeAspect="1"/>
          </p:cNvPicPr>
          <p:nvPr/>
        </p:nvPicPr>
        <p:blipFill>
          <a:blip r:embed="rId5"/>
          <a:stretch>
            <a:fillRect/>
          </a:stretch>
        </p:blipFill>
        <p:spPr>
          <a:xfrm>
            <a:off x="7943370" y="689612"/>
            <a:ext cx="2681326" cy="1832871"/>
          </a:xfrm>
          <a:prstGeom prst="rect">
            <a:avLst/>
          </a:prstGeom>
        </p:spPr>
      </p:pic>
      <p:sp>
        <p:nvSpPr>
          <p:cNvPr id="8" name="Rectangle 7"/>
          <p:cNvSpPr/>
          <p:nvPr/>
        </p:nvSpPr>
        <p:spPr>
          <a:xfrm>
            <a:off x="1409195" y="2273255"/>
            <a:ext cx="8854155" cy="3319498"/>
          </a:xfrm>
          <a:prstGeom prst="rect">
            <a:avLst/>
          </a:prstGeom>
        </p:spPr>
        <p:txBody>
          <a:bodyPr wrap="square">
            <a:spAutoFit/>
          </a:bodyPr>
          <a:lstStyle/>
          <a:p>
            <a:pPr>
              <a:lnSpc>
                <a:spcPct val="107000"/>
              </a:lnSpc>
              <a:spcAft>
                <a:spcPts val="0"/>
              </a:spcAft>
            </a:pP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Hiện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tại</a:t>
            </a:r>
            <a:endParaRPr lang="en-US" sz="2800" dirty="0">
              <a:solidFill>
                <a:srgbClr val="7030A0"/>
              </a:solidFill>
              <a:latin typeface="Times New Roman" panose="02020603050405020304" pitchFamily="18" charset="0"/>
              <a:ea typeface="Calibri" panose="020F0502020204030204" pitchFamily="34" charset="0"/>
            </a:endParaRPr>
          </a:p>
          <a:p>
            <a:pPr>
              <a:lnSpc>
                <a:spcPct val="107000"/>
              </a:lnSpc>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Mẹ</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chết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nội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cũng</a:t>
            </a:r>
            <a:r>
              <a:rPr lang="en-US" sz="2800" dirty="0">
                <a:solidFill>
                  <a:schemeClr val="accent6">
                    <a:lumMod val="50000"/>
                  </a:schemeClr>
                </a:solidFill>
                <a:latin typeface="Times New Roman" panose="02020603050405020304" pitchFamily="18" charset="0"/>
                <a:ea typeface="Calibri" panose="020F0502020204030204" pitchFamily="34" charset="0"/>
              </a:rPr>
              <a:t> qua </a:t>
            </a:r>
            <a:r>
              <a:rPr lang="en-US" sz="2800" dirty="0" err="1">
                <a:solidFill>
                  <a:schemeClr val="accent6">
                    <a:lumMod val="50000"/>
                  </a:schemeClr>
                </a:solidFill>
                <a:latin typeface="Times New Roman" panose="02020603050405020304" pitchFamily="18" charset="0"/>
                <a:ea typeface="Calibri" panose="020F0502020204030204" pitchFamily="34" charset="0"/>
              </a:rPr>
              <a:t>đời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sống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với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người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bố</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khó</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tính</a:t>
            </a:r>
            <a:r>
              <a:rPr lang="en-US" sz="2800" dirty="0">
                <a:solidFill>
                  <a:schemeClr val="accent6">
                    <a:lumMod val="50000"/>
                  </a:schemeClr>
                </a:solidFill>
                <a:latin typeface="Times New Roman" panose="02020603050405020304" pitchFamily="18" charset="0"/>
                <a:ea typeface="Calibri" panose="020F0502020204030204" pitchFamily="34" charset="0"/>
              </a:rPr>
              <a:t>.</a:t>
            </a:r>
          </a:p>
          <a:p>
            <a:pPr>
              <a:lnSpc>
                <a:spcPct val="107000"/>
              </a:lnSpc>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Sống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chui</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rúc</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trong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một</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xó</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tối</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tăm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trên</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gác</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sát</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mái</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nhà</a:t>
            </a:r>
            <a:r>
              <a:rPr lang="en-US" sz="2800" dirty="0">
                <a:solidFill>
                  <a:schemeClr val="accent6">
                    <a:lumMod val="50000"/>
                  </a:schemeClr>
                </a:solidFill>
                <a:latin typeface="Times New Roman" panose="02020603050405020304" pitchFamily="18" charset="0"/>
                <a:ea typeface="Calibri" panose="020F0502020204030204" pitchFamily="34" charset="0"/>
              </a:rPr>
              <a:t>”.</a:t>
            </a:r>
          </a:p>
          <a:p>
            <a:pPr>
              <a:lnSpc>
                <a:spcPct val="107000"/>
              </a:lnSpc>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bán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diêm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để</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kiếm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sống</a:t>
            </a:r>
            <a:r>
              <a:rPr lang="en-US" sz="2800" dirty="0">
                <a:solidFill>
                  <a:schemeClr val="accent6">
                    <a:lumMod val="50000"/>
                  </a:schemeClr>
                </a:solidFill>
                <a:latin typeface="Times New Roman" panose="02020603050405020304" pitchFamily="18" charset="0"/>
                <a:ea typeface="Calibri" panose="020F0502020204030204" pitchFamily="34" charset="0"/>
              </a:rPr>
              <a:t>.</a:t>
            </a:r>
          </a:p>
          <a:p>
            <a:pPr>
              <a:lnSpc>
                <a:spcPct val="107000"/>
              </a:lnSpc>
              <a:spcAft>
                <a:spcPts val="0"/>
              </a:spcAft>
            </a:pPr>
            <a:r>
              <a:rPr lang="en-US" sz="2800" b="1" dirty="0" err="1">
                <a:solidFill>
                  <a:srgbClr val="7030A0"/>
                </a:solidFill>
                <a:latin typeface="Times New Roman" panose="02020603050405020304" pitchFamily="18" charset="0"/>
                <a:ea typeface="Calibri" panose="020F0502020204030204" pitchFamily="34" charset="0"/>
              </a:rPr>
              <a:t>Cuộc</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sống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nghèo</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khổ</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thiếu</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thốn</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cả</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vật</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chất</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tinh</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thần</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hết</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sức</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đáng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thương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của</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cô</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bé</a:t>
            </a:r>
            <a:r>
              <a:rPr lang="en-US" sz="2800" b="1" dirty="0">
                <a:solidFill>
                  <a:srgbClr val="7030A0"/>
                </a:solidFill>
                <a:latin typeface="Times New Roman" panose="02020603050405020304" pitchFamily="18" charset="0"/>
                <a:ea typeface="Calibri" panose="020F0502020204030204" pitchFamily="34" charset="0"/>
              </a:rPr>
              <a:t>.</a:t>
            </a:r>
            <a:endParaRPr lang="en-US" sz="2800" b="1" dirty="0">
              <a:solidFill>
                <a:srgbClr val="7030A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7718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692370" y="969319"/>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9" name="Text Box 7"/>
          <p:cNvSpPr txBox="1">
            <a:spLocks noChangeArrowheads="1"/>
          </p:cNvSpPr>
          <p:nvPr/>
        </p:nvSpPr>
        <p:spPr bwMode="auto">
          <a:xfrm>
            <a:off x="1692370" y="1474450"/>
            <a:ext cx="3962400" cy="480131"/>
          </a:xfrm>
          <a:prstGeom prst="rect">
            <a:avLst/>
          </a:prstGeom>
          <a:noFill/>
          <a:ln w="9525">
            <a:noFill/>
            <a:miter lim="800000"/>
            <a:headEnd/>
            <a:tailEnd/>
          </a:ln>
        </p:spPr>
        <p:txBody>
          <a:bodyPr>
            <a:spAutoFit/>
          </a:bodyPr>
          <a:lstStyle/>
          <a:p>
            <a:pPr>
              <a:lnSpc>
                <a:spcPct val="90000"/>
              </a:lnSpc>
              <a:spcBef>
                <a:spcPct val="50000"/>
              </a:spcBef>
              <a:buFont typeface="Arial" charset="0"/>
              <a:buNone/>
            </a:pPr>
            <a:r>
              <a:rPr lang="en-US" altLang="en-US" sz="2800" b="1" i="1" dirty="0">
                <a:solidFill>
                  <a:schemeClr val="accent6">
                    <a:lumMod val="50000"/>
                  </a:schemeClr>
                </a:solidFill>
                <a:latin typeface="Times New Roman" pitchFamily="18" charset="0"/>
                <a:cs typeface="Times New Roman" pitchFamily="18" charset="0"/>
              </a:rPr>
              <a:t>b. </a:t>
            </a:r>
            <a:r>
              <a:rPr lang="en-US" altLang="en-US" sz="2800" b="1" i="1" dirty="0" err="1">
                <a:solidFill>
                  <a:schemeClr val="accent6">
                    <a:lumMod val="50000"/>
                  </a:schemeClr>
                </a:solidFill>
                <a:latin typeface="Times New Roman" pitchFamily="18" charset="0"/>
                <a:cs typeface="Times New Roman" pitchFamily="18" charset="0"/>
              </a:rPr>
              <a:t>Gia</a:t>
            </a:r>
            <a:r>
              <a:rPr lang="en-US" altLang="en-US" sz="2800" b="1" i="1" dirty="0">
                <a:solidFill>
                  <a:schemeClr val="accent6">
                    <a:lumMod val="50000"/>
                  </a:schemeClr>
                </a:solidFill>
                <a:latin typeface="Times New Roman" pitchFamily="18" charset="0"/>
                <a:cs typeface="Times New Roman" pitchFamily="18" charset="0"/>
              </a:rPr>
              <a:t> </a:t>
            </a:r>
            <a:r>
              <a:rPr lang="en-US" altLang="en-US" sz="2800" b="1" i="1" dirty="0" err="1">
                <a:solidFill>
                  <a:schemeClr val="accent6">
                    <a:lumMod val="50000"/>
                  </a:schemeClr>
                </a:solidFill>
                <a:latin typeface="Times New Roman" pitchFamily="18" charset="0"/>
                <a:cs typeface="Times New Roman" pitchFamily="18" charset="0"/>
              </a:rPr>
              <a:t>cảnh</a:t>
            </a:r>
            <a:endParaRPr lang="en-US" altLang="en-US" sz="2800" b="1" i="1" dirty="0">
              <a:solidFill>
                <a:schemeClr val="accent6">
                  <a:lumMod val="50000"/>
                </a:schemeClr>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439151" y="2522919"/>
          <a:ext cx="9701048" cy="2840736"/>
        </p:xfrm>
        <a:graphic>
          <a:graphicData uri="http://schemas.openxmlformats.org/drawingml/2006/table">
            <a:tbl>
              <a:tblPr firstRow="1" bandRow="1">
                <a:tableStyleId>{5940675A-B579-460E-94D1-54222C63F5DA}</a:tableStyleId>
              </a:tblPr>
              <a:tblGrid>
                <a:gridCol w="4850524">
                  <a:extLst>
                    <a:ext uri="{9D8B030D-6E8A-4147-A177-3AD203B41FA5}">
                      <a16:colId xmlns:a16="http://schemas.microsoft.com/office/drawing/2014/main" val="1639961918"/>
                    </a:ext>
                  </a:extLst>
                </a:gridCol>
                <a:gridCol w="4850524">
                  <a:extLst>
                    <a:ext uri="{9D8B030D-6E8A-4147-A177-3AD203B41FA5}">
                      <a16:colId xmlns:a16="http://schemas.microsoft.com/office/drawing/2014/main" val="3366780041"/>
                    </a:ext>
                  </a:extLst>
                </a:gridCol>
              </a:tblGrid>
              <a:tr h="370840">
                <a:tc>
                  <a:txBody>
                    <a:bodyPr/>
                    <a:lstStyle/>
                    <a:p>
                      <a:pPr marL="0" marR="0" lvl="0" indent="0" algn="l" defTabSz="914400" rtl="0" eaLnBrk="1" fontAlgn="base" latinLnBrk="0" hangingPunct="1">
                        <a:lnSpc>
                          <a:spcPct val="90000"/>
                        </a:lnSpc>
                        <a:spcBef>
                          <a:spcPct val="50000"/>
                        </a:spcBef>
                        <a:spcAft>
                          <a:spcPct val="0"/>
                        </a:spcAft>
                        <a:buClrTx/>
                        <a:buSzTx/>
                        <a:buFont typeface="Arial" charset="0"/>
                        <a:buNone/>
                        <a:tabLst/>
                        <a:defRPr/>
                      </a:pP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Bà</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nội</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hiền</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hậu</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hết</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mực</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yêu</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thương</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em</a:t>
                      </a:r>
                      <a:endPar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endParaRPr>
                    </a:p>
                  </a:txBody>
                  <a:tcPr/>
                </a:tc>
                <a:tc>
                  <a:txBody>
                    <a:bodyPr/>
                    <a:lstStyle/>
                    <a:p>
                      <a:pPr algn="l"/>
                      <a:r>
                        <a:rPr lang="en-US" sz="2800"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chết</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bà</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nội</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cũng</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qua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đời</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bố</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khó</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tính</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67144031"/>
                  </a:ext>
                </a:extLst>
              </a:tr>
              <a:tr h="370840">
                <a:tc>
                  <a:txBody>
                    <a:bodyPr/>
                    <a:lstStyle/>
                    <a:p>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Sống</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trong</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ngôi</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nhà</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xinh</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xắn</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có</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dây</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trường</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xuân</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bao</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quanh</a:t>
                      </a:r>
                      <a:endParaRPr lang="en-US" sz="2800" dirty="0">
                        <a:solidFill>
                          <a:schemeClr val="accent6">
                            <a:lumMod val="50000"/>
                          </a:schemeClr>
                        </a:solidFill>
                      </a:endParaRPr>
                    </a:p>
                  </a:txBody>
                  <a:tcPr/>
                </a:tc>
                <a:tc>
                  <a:txBody>
                    <a:bodyPr/>
                    <a:lstStyle/>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Sống</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chui</a:t>
                      </a:r>
                      <a:r>
                        <a:rPr kumimoji="0" lang="en-US" altLang="en-US" sz="2800" b="0"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rúc</a:t>
                      </a:r>
                      <a:r>
                        <a:rPr kumimoji="0" lang="en-US" altLang="en-US" sz="2800" b="0"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trong</a:t>
                      </a:r>
                      <a:r>
                        <a:rPr kumimoji="0" lang="en-US" altLang="en-US" sz="2800" b="0"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một</a:t>
                      </a:r>
                      <a:r>
                        <a:rPr kumimoji="0" lang="en-US" altLang="en-US" sz="2800" b="0"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xó</a:t>
                      </a:r>
                      <a:r>
                        <a:rPr kumimoji="0" lang="en-US" altLang="en-US" sz="2800" b="0"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tối</a:t>
                      </a:r>
                      <a:r>
                        <a:rPr kumimoji="0" lang="en-US" altLang="en-US" sz="2800" b="0"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tăm</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trên</a:t>
                      </a:r>
                      <a:r>
                        <a:rPr kumimoji="0" lang="en-US" altLang="en-US" sz="2800" b="0"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gác</a:t>
                      </a:r>
                      <a:r>
                        <a:rPr kumimoji="0" lang="en-US" altLang="en-US" sz="2800" b="0"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sát</a:t>
                      </a:r>
                      <a:r>
                        <a:rPr kumimoji="0" lang="en-US" altLang="en-US" sz="2800" b="0"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mái</a:t>
                      </a:r>
                      <a:r>
                        <a:rPr kumimoji="0" lang="en-US" altLang="en-US" sz="2800" b="0"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1"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nhà</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a:t>
                      </a:r>
                    </a:p>
                  </a:txBody>
                  <a:tcPr/>
                </a:tc>
                <a:extLst>
                  <a:ext uri="{0D108BD9-81ED-4DB2-BD59-A6C34878D82A}">
                    <a16:rowId xmlns:a16="http://schemas.microsoft.com/office/drawing/2014/main" val="1970193508"/>
                  </a:ext>
                </a:extLst>
              </a:tr>
              <a:tr h="370840">
                <a:tc rowSpan="2">
                  <a:txBody>
                    <a:bodyPr/>
                    <a:lstStyle/>
                    <a:p>
                      <a:pPr marL="0" marR="0" lvl="0" indent="0" algn="l" defTabSz="914400" rtl="0" eaLnBrk="1" fontAlgn="base" latinLnBrk="0" hangingPunct="1">
                        <a:lnSpc>
                          <a:spcPct val="90000"/>
                        </a:lnSpc>
                        <a:spcBef>
                          <a:spcPct val="50000"/>
                        </a:spcBef>
                        <a:spcAft>
                          <a:spcPct val="0"/>
                        </a:spcAft>
                        <a:buClrTx/>
                        <a:buSzTx/>
                        <a:buFont typeface="Arial" charset="0"/>
                        <a:buNone/>
                        <a:tabLst/>
                        <a:defRPr/>
                      </a:pPr>
                      <a:r>
                        <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Wingdings" pitchFamily="2" charset="2"/>
                        </a:rPr>
                        <a:t> </a:t>
                      </a:r>
                      <a:r>
                        <a:rPr kumimoji="0" lang="en-US" altLang="en-US" sz="2800" b="1"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sym typeface="Wingdings" pitchFamily="2" charset="2"/>
                        </a:rPr>
                        <a:t>Đầm</a:t>
                      </a:r>
                      <a:r>
                        <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Wingdings" pitchFamily="2" charset="2"/>
                        </a:rPr>
                        <a:t> </a:t>
                      </a:r>
                      <a:r>
                        <a:rPr kumimoji="0" lang="en-US" altLang="en-US" sz="2800" b="1"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sym typeface="Wingdings" pitchFamily="2" charset="2"/>
                        </a:rPr>
                        <a:t>ấm</a:t>
                      </a:r>
                      <a:r>
                        <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Wingdings" pitchFamily="2" charset="2"/>
                        </a:rPr>
                        <a:t>, </a:t>
                      </a:r>
                      <a:r>
                        <a:rPr kumimoji="0" lang="en-US" altLang="en-US" sz="2800" b="1"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sym typeface="Wingdings" pitchFamily="2" charset="2"/>
                        </a:rPr>
                        <a:t>hạnh</a:t>
                      </a:r>
                      <a:r>
                        <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Wingdings" pitchFamily="2" charset="2"/>
                        </a:rPr>
                        <a:t> </a:t>
                      </a:r>
                      <a:r>
                        <a:rPr kumimoji="0" lang="en-US" altLang="en-US" sz="2800" b="1"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sym typeface="Wingdings" pitchFamily="2" charset="2"/>
                        </a:rPr>
                        <a:t>phúc</a:t>
                      </a:r>
                      <a:endPar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endParaRPr>
                    </a:p>
                    <a:p>
                      <a:endParaRPr lang="en-US" sz="2800" dirty="0"/>
                    </a:p>
                  </a:txBody>
                  <a:tcPr anchor="ctr"/>
                </a:tc>
                <a:tc>
                  <a:txBody>
                    <a:bodyPr/>
                    <a:lstStyle/>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Đi</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bán</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diêm</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để</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kiếm</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chemeClr val="accent6">
                              <a:lumMod val="50000"/>
                            </a:schemeClr>
                          </a:solidFill>
                          <a:effectLst/>
                          <a:uLnTx/>
                          <a:uFillTx/>
                          <a:latin typeface="Times New Roman" pitchFamily="18" charset="0"/>
                          <a:ea typeface="+mn-ea"/>
                          <a:cs typeface="Times New Roman" pitchFamily="18" charset="0"/>
                        </a:rPr>
                        <a:t>sống</a:t>
                      </a:r>
                      <a:r>
                        <a:rPr kumimoji="0" lang="en-US" altLang="en-US" sz="2800" b="0"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rPr>
                        <a:t>.</a:t>
                      </a:r>
                    </a:p>
                  </a:txBody>
                  <a:tcPr/>
                </a:tc>
                <a:extLst>
                  <a:ext uri="{0D108BD9-81ED-4DB2-BD59-A6C34878D82A}">
                    <a16:rowId xmlns:a16="http://schemas.microsoft.com/office/drawing/2014/main" val="508126010"/>
                  </a:ext>
                </a:extLst>
              </a:tr>
              <a:tr h="370840">
                <a:tc vMerge="1">
                  <a:txBody>
                    <a:bodyPr/>
                    <a:lstStyle/>
                    <a:p>
                      <a:endParaRPr lang="en-US" dirty="0"/>
                    </a:p>
                  </a:txBody>
                  <a:tcPr/>
                </a:tc>
                <a:tc>
                  <a:txBody>
                    <a:bodyPr/>
                    <a:lstStyle/>
                    <a:p>
                      <a:pPr marL="0" marR="0" lvl="0" indent="0" algn="l" defTabSz="914400" rtl="0" eaLnBrk="1" fontAlgn="base" latinLnBrk="0" hangingPunct="1">
                        <a:lnSpc>
                          <a:spcPct val="90000"/>
                        </a:lnSpc>
                        <a:spcBef>
                          <a:spcPct val="50000"/>
                        </a:spcBef>
                        <a:spcAft>
                          <a:spcPct val="0"/>
                        </a:spcAft>
                        <a:buClrTx/>
                        <a:buSzTx/>
                        <a:buFont typeface="Arial" charset="0"/>
                        <a:buNone/>
                        <a:tabLst/>
                        <a:defRPr/>
                      </a:pPr>
                      <a:r>
                        <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Wingdings" pitchFamily="2" charset="2"/>
                        </a:rPr>
                        <a:t></a:t>
                      </a:r>
                      <a:r>
                        <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Times New Roman" pitchFamily="18" charset="0"/>
                        </a:rPr>
                        <a:t> </a:t>
                      </a:r>
                      <a:r>
                        <a:rPr kumimoji="0" lang="en-US" altLang="en-US" sz="2800" b="1"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sym typeface="Times New Roman" pitchFamily="18" charset="0"/>
                        </a:rPr>
                        <a:t>Nghèo</a:t>
                      </a:r>
                      <a:r>
                        <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Times New Roman" pitchFamily="18" charset="0"/>
                        </a:rPr>
                        <a:t> </a:t>
                      </a:r>
                      <a:r>
                        <a:rPr kumimoji="0" lang="en-US" altLang="en-US" sz="2800" b="1"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sym typeface="Wingdings" pitchFamily="2" charset="2"/>
                        </a:rPr>
                        <a:t>khổ</a:t>
                      </a:r>
                      <a:r>
                        <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Wingdings" pitchFamily="2" charset="2"/>
                        </a:rPr>
                        <a:t>, </a:t>
                      </a:r>
                      <a:r>
                        <a:rPr kumimoji="0" lang="en-US" altLang="en-US" sz="2800" b="1"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sym typeface="Wingdings" pitchFamily="2" charset="2"/>
                        </a:rPr>
                        <a:t>cô</a:t>
                      </a:r>
                      <a:r>
                        <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Wingdings" pitchFamily="2" charset="2"/>
                        </a:rPr>
                        <a:t> </a:t>
                      </a:r>
                      <a:r>
                        <a:rPr kumimoji="0" lang="en-US" altLang="en-US" sz="2800" b="1"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sym typeface="Wingdings" pitchFamily="2" charset="2"/>
                        </a:rPr>
                        <a:t>đơn</a:t>
                      </a:r>
                      <a:endParaRPr kumimoji="0" lang="en-US" altLang="en-US" sz="2800" b="1"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767364920"/>
                  </a:ext>
                </a:extLst>
              </a:tr>
            </a:tbl>
          </a:graphicData>
        </a:graphic>
      </p:graphicFrame>
      <p:sp>
        <p:nvSpPr>
          <p:cNvPr id="10" name="Text Box 10"/>
          <p:cNvSpPr txBox="1">
            <a:spLocks noChangeArrowheads="1"/>
          </p:cNvSpPr>
          <p:nvPr/>
        </p:nvSpPr>
        <p:spPr bwMode="auto">
          <a:xfrm>
            <a:off x="3288889" y="1879727"/>
            <a:ext cx="1627189" cy="480131"/>
          </a:xfrm>
          <a:prstGeom prst="rect">
            <a:avLst/>
          </a:prstGeom>
          <a:noFill/>
          <a:ln w="9525">
            <a:noFill/>
            <a:miter lim="800000"/>
            <a:headEnd/>
            <a:tailEnd/>
          </a:ln>
        </p:spPr>
        <p:txBody>
          <a:bodyPr wrap="square">
            <a:spAutoFit/>
          </a:bodyPr>
          <a:lstStyle/>
          <a:p>
            <a:pPr>
              <a:lnSpc>
                <a:spcPct val="90000"/>
              </a:lnSpc>
              <a:spcBef>
                <a:spcPct val="50000"/>
              </a:spcBef>
              <a:buFont typeface="Arial" charset="0"/>
              <a:buNone/>
            </a:pPr>
            <a:r>
              <a:rPr lang="en-US" altLang="en-US" sz="2800" b="1" dirty="0" err="1">
                <a:solidFill>
                  <a:schemeClr val="accent6">
                    <a:lumMod val="50000"/>
                  </a:schemeClr>
                </a:solidFill>
                <a:latin typeface="Times New Roman" pitchFamily="18" charset="0"/>
                <a:cs typeface="Times New Roman" pitchFamily="18" charset="0"/>
              </a:rPr>
              <a:t>Quá</a:t>
            </a:r>
            <a:r>
              <a:rPr lang="en-US" altLang="en-US" sz="2800" b="1" dirty="0">
                <a:solidFill>
                  <a:schemeClr val="accent6">
                    <a:lumMod val="50000"/>
                  </a:schemeClr>
                </a:solidFill>
                <a:latin typeface="Times New Roman" pitchFamily="18" charset="0"/>
                <a:cs typeface="Times New Roman" pitchFamily="18" charset="0"/>
              </a:rPr>
              <a:t> </a:t>
            </a:r>
            <a:r>
              <a:rPr lang="en-US" altLang="en-US" sz="2800" b="1" dirty="0" err="1">
                <a:solidFill>
                  <a:schemeClr val="accent6">
                    <a:lumMod val="50000"/>
                  </a:schemeClr>
                </a:solidFill>
                <a:latin typeface="Times New Roman" pitchFamily="18" charset="0"/>
                <a:cs typeface="Times New Roman" pitchFamily="18" charset="0"/>
              </a:rPr>
              <a:t>khứ</a:t>
            </a:r>
            <a:endParaRPr lang="en-US" altLang="en-US" sz="2800" b="1" dirty="0">
              <a:solidFill>
                <a:schemeClr val="accent6">
                  <a:lumMod val="50000"/>
                </a:schemeClr>
              </a:solidFill>
              <a:latin typeface="Times New Roman" pitchFamily="18" charset="0"/>
              <a:cs typeface="Times New Roman" pitchFamily="18" charset="0"/>
            </a:endParaRPr>
          </a:p>
        </p:txBody>
      </p:sp>
      <p:sp>
        <p:nvSpPr>
          <p:cNvPr id="11" name="Text Box 11"/>
          <p:cNvSpPr txBox="1">
            <a:spLocks noChangeArrowheads="1"/>
          </p:cNvSpPr>
          <p:nvPr/>
        </p:nvSpPr>
        <p:spPr bwMode="auto">
          <a:xfrm>
            <a:off x="8079899" y="1883608"/>
            <a:ext cx="2424112" cy="476250"/>
          </a:xfrm>
          <a:prstGeom prst="rect">
            <a:avLst/>
          </a:prstGeom>
          <a:noFill/>
          <a:ln w="9525">
            <a:noFill/>
            <a:miter lim="800000"/>
            <a:headEnd/>
            <a:tailEnd/>
          </a:ln>
        </p:spPr>
        <p:txBody>
          <a:bodyPr wrap="square">
            <a:spAutoFit/>
          </a:bodyPr>
          <a:lstStyle/>
          <a:p>
            <a:pPr>
              <a:lnSpc>
                <a:spcPct val="90000"/>
              </a:lnSpc>
              <a:spcBef>
                <a:spcPct val="50000"/>
              </a:spcBef>
              <a:buFont typeface="Arial" charset="0"/>
              <a:buNone/>
            </a:pPr>
            <a:r>
              <a:rPr lang="en-US" altLang="en-US" sz="2800" b="1" dirty="0" err="1">
                <a:solidFill>
                  <a:schemeClr val="accent6">
                    <a:lumMod val="50000"/>
                  </a:schemeClr>
                </a:solidFill>
                <a:latin typeface="Times New Roman" pitchFamily="18" charset="0"/>
                <a:cs typeface="Times New Roman" pitchFamily="18" charset="0"/>
              </a:rPr>
              <a:t>Hiện</a:t>
            </a:r>
            <a:r>
              <a:rPr lang="en-US" altLang="en-US" sz="2800" b="1" dirty="0">
                <a:solidFill>
                  <a:schemeClr val="accent6">
                    <a:lumMod val="50000"/>
                  </a:schemeClr>
                </a:solidFill>
                <a:latin typeface="Times New Roman" pitchFamily="18" charset="0"/>
                <a:cs typeface="Times New Roman" pitchFamily="18" charset="0"/>
              </a:rPr>
              <a:t> </a:t>
            </a:r>
            <a:r>
              <a:rPr lang="en-US" altLang="en-US" sz="2800" b="1" dirty="0" err="1">
                <a:solidFill>
                  <a:schemeClr val="accent6">
                    <a:lumMod val="50000"/>
                  </a:schemeClr>
                </a:solidFill>
                <a:latin typeface="Times New Roman" pitchFamily="18" charset="0"/>
                <a:cs typeface="Times New Roman" pitchFamily="18" charset="0"/>
              </a:rPr>
              <a:t>tại</a:t>
            </a:r>
            <a:endParaRPr lang="en-US" altLang="en-US" sz="2800" b="1"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7606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692370" y="969319"/>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6" name="Rectangle 5"/>
          <p:cNvSpPr/>
          <p:nvPr/>
        </p:nvSpPr>
        <p:spPr>
          <a:xfrm>
            <a:off x="1692370" y="1491578"/>
            <a:ext cx="9664825" cy="553357"/>
          </a:xfrm>
          <a:prstGeom prst="rect">
            <a:avLst/>
          </a:prstGeom>
        </p:spPr>
        <p:txBody>
          <a:bodyPr wrap="none">
            <a:spAutoFit/>
          </a:bodyPr>
          <a:lstStyle/>
          <a:p>
            <a:pPr>
              <a:lnSpc>
                <a:spcPct val="107000"/>
              </a:lnSpc>
              <a:spcAft>
                <a:spcPts val="0"/>
              </a:spcAft>
            </a:pPr>
            <a:r>
              <a:rPr lang="en-US" sz="2800" b="1" dirty="0">
                <a:solidFill>
                  <a:schemeClr val="accent6">
                    <a:lumMod val="50000"/>
                  </a:schemeClr>
                </a:solidFill>
                <a:latin typeface="Times New Roman" panose="02020603050405020304" pitchFamily="18" charset="0"/>
                <a:ea typeface="Calibri" panose="020F0502020204030204" pitchFamily="34" charset="0"/>
              </a:rPr>
              <a:t>b.</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fr-FR" sz="2800" b="1" dirty="0" err="1">
                <a:solidFill>
                  <a:schemeClr val="accent6">
                    <a:lumMod val="50000"/>
                  </a:schemeClr>
                </a:solidFill>
                <a:latin typeface="Times New Roman" panose="02020603050405020304" pitchFamily="18" charset="0"/>
                <a:ea typeface="Calibri" panose="020F0502020204030204" pitchFamily="34" charset="0"/>
              </a:rPr>
              <a:t>Nh</a:t>
            </a:r>
            <a:r>
              <a:rPr lang="vi-VN" sz="2800" b="1" dirty="0">
                <a:solidFill>
                  <a:schemeClr val="accent6">
                    <a:lumMod val="50000"/>
                  </a:schemeClr>
                </a:solidFill>
                <a:latin typeface="Times New Roman" panose="02020603050405020304" pitchFamily="18" charset="0"/>
                <a:ea typeface="Calibri" panose="020F0502020204030204" pitchFamily="34" charset="0"/>
              </a:rPr>
              <a:t>ững giấc mộng tưởng </a:t>
            </a:r>
            <a:r>
              <a:rPr lang="en-US" sz="2800" b="1" dirty="0" err="1">
                <a:solidFill>
                  <a:schemeClr val="accent6">
                    <a:lumMod val="50000"/>
                  </a:schemeClr>
                </a:solidFill>
                <a:latin typeface="Times New Roman" panose="02020603050405020304" pitchFamily="18" charset="0"/>
                <a:ea typeface="Calibri" panose="020F0502020204030204" pitchFamily="34" charset="0"/>
              </a:rPr>
              <a:t>của</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cô</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bé</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vi-VN" sz="2800" b="1" dirty="0">
                <a:solidFill>
                  <a:schemeClr val="accent6">
                    <a:lumMod val="50000"/>
                  </a:schemeClr>
                </a:solidFill>
                <a:latin typeface="Times New Roman" panose="02020603050405020304" pitchFamily="18" charset="0"/>
                <a:ea typeface="Calibri" panose="020F0502020204030204" pitchFamily="34" charset="0"/>
              </a:rPr>
              <a:t>sau </a:t>
            </a:r>
            <a:r>
              <a:rPr lang="en-US" sz="2800" b="1" dirty="0" err="1">
                <a:solidFill>
                  <a:schemeClr val="accent6">
                    <a:lumMod val="50000"/>
                  </a:schemeClr>
                </a:solidFill>
                <a:latin typeface="Times New Roman" panose="02020603050405020304" pitchFamily="18" charset="0"/>
                <a:ea typeface="Calibri" panose="020F0502020204030204" pitchFamily="34" charset="0"/>
              </a:rPr>
              <a:t>những</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lần</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quẹt</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diêm</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p:txBody>
      </p:sp>
      <p:sp>
        <p:nvSpPr>
          <p:cNvPr id="7" name="Rounded Rectangle 6"/>
          <p:cNvSpPr/>
          <p:nvPr/>
        </p:nvSpPr>
        <p:spPr>
          <a:xfrm>
            <a:off x="1503183" y="2142529"/>
            <a:ext cx="3872858" cy="5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THẢO LUẬN NHÓM</a:t>
            </a:r>
          </a:p>
        </p:txBody>
      </p:sp>
      <p:sp>
        <p:nvSpPr>
          <p:cNvPr id="8" name="Rectangle 7"/>
          <p:cNvSpPr/>
          <p:nvPr/>
        </p:nvSpPr>
        <p:spPr>
          <a:xfrm>
            <a:off x="1503183" y="2901446"/>
            <a:ext cx="6529369" cy="2419124"/>
          </a:xfrm>
          <a:prstGeom prst="rect">
            <a:avLst/>
          </a:prstGeom>
        </p:spPr>
        <p:txBody>
          <a:bodyPr wrap="square">
            <a:spAutoFit/>
          </a:bodyPr>
          <a:lstStyle/>
          <a:p>
            <a:pPr lvl="0">
              <a:lnSpc>
                <a:spcPct val="90000"/>
              </a:lnSpc>
            </a:pPr>
            <a:r>
              <a:rPr lang="en-US" altLang="en-US" sz="2800" b="1" dirty="0">
                <a:solidFill>
                  <a:srgbClr val="0033CC"/>
                </a:solidFill>
                <a:latin typeface="Times New Roman" pitchFamily="18" charset="0"/>
                <a:cs typeface="Times New Roman" pitchFamily="18" charset="0"/>
              </a:rPr>
              <a:t>1. </a:t>
            </a:r>
            <a:r>
              <a:rPr lang="en-US" altLang="en-US" sz="2800" dirty="0" err="1">
                <a:solidFill>
                  <a:srgbClr val="0033CC"/>
                </a:solidFill>
                <a:latin typeface="Times New Roman" pitchFamily="18" charset="0"/>
                <a:cs typeface="Times New Roman" pitchFamily="18" charset="0"/>
              </a:rPr>
              <a:t>Hãy</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nêu</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những</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mộng</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tưởng</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của</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em</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bé</a:t>
            </a:r>
            <a:r>
              <a:rPr lang="en-US" altLang="en-US" sz="2800" dirty="0">
                <a:solidFill>
                  <a:srgbClr val="0033CC"/>
                </a:solidFill>
                <a:latin typeface="Times New Roman" pitchFamily="18" charset="0"/>
                <a:cs typeface="Times New Roman" pitchFamily="18" charset="0"/>
              </a:rPr>
              <a:t> qua </a:t>
            </a:r>
            <a:r>
              <a:rPr lang="en-US" altLang="en-US" sz="2800" dirty="0" err="1">
                <a:solidFill>
                  <a:srgbClr val="0033CC"/>
                </a:solidFill>
                <a:latin typeface="Times New Roman" pitchFamily="18" charset="0"/>
                <a:cs typeface="Times New Roman" pitchFamily="18" charset="0"/>
              </a:rPr>
              <a:t>mỗi</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lần</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quẹt</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diêm</a:t>
            </a:r>
            <a:r>
              <a:rPr lang="en-US" altLang="en-US" sz="2800" dirty="0">
                <a:solidFill>
                  <a:srgbClr val="0033CC"/>
                </a:solidFill>
                <a:latin typeface="Times New Roman" pitchFamily="18" charset="0"/>
                <a:cs typeface="Times New Roman" pitchFamily="18" charset="0"/>
              </a:rPr>
              <a:t>?</a:t>
            </a:r>
          </a:p>
          <a:p>
            <a:pPr lvl="0">
              <a:lnSpc>
                <a:spcPct val="90000"/>
              </a:lnSpc>
            </a:pPr>
            <a:r>
              <a:rPr lang="en-US" altLang="en-US" sz="2800" b="1" dirty="0">
                <a:solidFill>
                  <a:srgbClr val="0033CC"/>
                </a:solidFill>
                <a:latin typeface="Times New Roman" pitchFamily="18" charset="0"/>
                <a:cs typeface="Times New Roman" pitchFamily="18" charset="0"/>
              </a:rPr>
              <a:t>2. </a:t>
            </a:r>
            <a:r>
              <a:rPr lang="en-US" altLang="en-US" sz="2800" dirty="0" err="1">
                <a:solidFill>
                  <a:srgbClr val="0033CC"/>
                </a:solidFill>
                <a:latin typeface="Times New Roman" pitchFamily="18" charset="0"/>
                <a:cs typeface="Times New Roman" pitchFamily="18" charset="0"/>
              </a:rPr>
              <a:t>Khi</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diêm</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tắt</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thực</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tế</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nào</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đã</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thay</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thế</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cho</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mộng</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tưởng</a:t>
            </a:r>
            <a:r>
              <a:rPr lang="en-US" altLang="en-US" sz="2800" dirty="0">
                <a:solidFill>
                  <a:srgbClr val="0033CC"/>
                </a:solidFill>
                <a:latin typeface="Times New Roman" pitchFamily="18" charset="0"/>
                <a:cs typeface="Times New Roman" pitchFamily="18" charset="0"/>
              </a:rPr>
              <a:t>? </a:t>
            </a:r>
          </a:p>
          <a:p>
            <a:pPr lvl="0">
              <a:lnSpc>
                <a:spcPct val="90000"/>
              </a:lnSpc>
            </a:pPr>
            <a:r>
              <a:rPr lang="en-US" altLang="en-US" sz="2800" b="1" dirty="0">
                <a:solidFill>
                  <a:srgbClr val="0033CC"/>
                </a:solidFill>
                <a:latin typeface="Times New Roman" pitchFamily="18" charset="0"/>
                <a:cs typeface="Times New Roman" pitchFamily="18" charset="0"/>
              </a:rPr>
              <a:t>3. </a:t>
            </a:r>
            <a:r>
              <a:rPr lang="en-US" altLang="en-US" sz="2800" dirty="0" err="1">
                <a:solidFill>
                  <a:srgbClr val="0033CC"/>
                </a:solidFill>
                <a:latin typeface="Times New Roman" pitchFamily="18" charset="0"/>
                <a:cs typeface="Times New Roman" pitchFamily="18" charset="0"/>
              </a:rPr>
              <a:t>Ước</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mơ</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của</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em</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bé</a:t>
            </a:r>
            <a:r>
              <a:rPr lang="en-US" altLang="en-US" sz="2800" dirty="0">
                <a:solidFill>
                  <a:srgbClr val="0033CC"/>
                </a:solidFill>
                <a:latin typeface="Times New Roman" pitchFamily="18" charset="0"/>
                <a:cs typeface="Times New Roman" pitchFamily="18" charset="0"/>
              </a:rPr>
              <a:t> qua </a:t>
            </a:r>
            <a:r>
              <a:rPr lang="en-US" altLang="en-US" sz="2800" dirty="0" err="1">
                <a:solidFill>
                  <a:srgbClr val="0033CC"/>
                </a:solidFill>
                <a:latin typeface="Times New Roman" pitchFamily="18" charset="0"/>
                <a:cs typeface="Times New Roman" pitchFamily="18" charset="0"/>
              </a:rPr>
              <a:t>mỗi</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lần</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quẹt</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diêm</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là</a:t>
            </a:r>
            <a:r>
              <a:rPr lang="en-US" altLang="en-US" sz="2800" dirty="0">
                <a:solidFill>
                  <a:srgbClr val="0033CC"/>
                </a:solidFill>
                <a:latin typeface="Times New Roman" pitchFamily="18" charset="0"/>
                <a:cs typeface="Times New Roman" pitchFamily="18" charset="0"/>
              </a:rPr>
              <a:t> </a:t>
            </a:r>
            <a:r>
              <a:rPr lang="en-US" altLang="en-US" sz="2800" dirty="0" err="1">
                <a:solidFill>
                  <a:srgbClr val="0033CC"/>
                </a:solidFill>
                <a:latin typeface="Times New Roman" pitchFamily="18" charset="0"/>
                <a:cs typeface="Times New Roman" pitchFamily="18" charset="0"/>
              </a:rPr>
              <a:t>gì</a:t>
            </a:r>
            <a:r>
              <a:rPr lang="en-US" altLang="en-US" sz="2800" dirty="0">
                <a:solidFill>
                  <a:srgbClr val="0033CC"/>
                </a:solidFill>
                <a:latin typeface="Times New Roman" pitchFamily="18" charset="0"/>
                <a:cs typeface="Times New Roman" pitchFamily="18" charset="0"/>
              </a:rPr>
              <a:t>? </a:t>
            </a:r>
            <a:endParaRPr lang="en-US" dirty="0"/>
          </a:p>
        </p:txBody>
      </p:sp>
      <p:pic>
        <p:nvPicPr>
          <p:cNvPr id="12" name="Picture 11"/>
          <p:cNvPicPr>
            <a:picLocks noChangeAspect="1"/>
          </p:cNvPicPr>
          <p:nvPr/>
        </p:nvPicPr>
        <p:blipFill>
          <a:blip r:embed="rId5"/>
          <a:stretch>
            <a:fillRect/>
          </a:stretch>
        </p:blipFill>
        <p:spPr>
          <a:xfrm>
            <a:off x="8255854" y="2434191"/>
            <a:ext cx="2561876" cy="2319113"/>
          </a:xfrm>
          <a:prstGeom prst="rect">
            <a:avLst/>
          </a:prstGeom>
        </p:spPr>
      </p:pic>
    </p:spTree>
    <p:extLst>
      <p:ext uri="{BB962C8B-B14F-4D97-AF65-F5344CB8AC3E}">
        <p14:creationId xmlns:p14="http://schemas.microsoft.com/office/powerpoint/2010/main" val="10519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8" y="-71077"/>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graphicFrame>
        <p:nvGraphicFramePr>
          <p:cNvPr id="10" name="Table 9"/>
          <p:cNvGraphicFramePr>
            <a:graphicFrameLocks noGrp="1"/>
          </p:cNvGraphicFramePr>
          <p:nvPr/>
        </p:nvGraphicFramePr>
        <p:xfrm>
          <a:off x="1588784" y="2106744"/>
          <a:ext cx="9335029" cy="3560129"/>
        </p:xfrm>
        <a:graphic>
          <a:graphicData uri="http://schemas.openxmlformats.org/drawingml/2006/table">
            <a:tbl>
              <a:tblPr firstRow="1" firstCol="1" lastRow="1" lastCol="1" bandRow="1" bandCol="1"/>
              <a:tblGrid>
                <a:gridCol w="2040332">
                  <a:extLst>
                    <a:ext uri="{9D8B030D-6E8A-4147-A177-3AD203B41FA5}">
                      <a16:colId xmlns:a16="http://schemas.microsoft.com/office/drawing/2014/main" val="2236937238"/>
                    </a:ext>
                  </a:extLst>
                </a:gridCol>
                <a:gridCol w="2520626">
                  <a:extLst>
                    <a:ext uri="{9D8B030D-6E8A-4147-A177-3AD203B41FA5}">
                      <a16:colId xmlns:a16="http://schemas.microsoft.com/office/drawing/2014/main" val="445254590"/>
                    </a:ext>
                  </a:extLst>
                </a:gridCol>
                <a:gridCol w="2553603">
                  <a:extLst>
                    <a:ext uri="{9D8B030D-6E8A-4147-A177-3AD203B41FA5}">
                      <a16:colId xmlns:a16="http://schemas.microsoft.com/office/drawing/2014/main" val="3556404914"/>
                    </a:ext>
                  </a:extLst>
                </a:gridCol>
                <a:gridCol w="2220468">
                  <a:extLst>
                    <a:ext uri="{9D8B030D-6E8A-4147-A177-3AD203B41FA5}">
                      <a16:colId xmlns:a16="http://schemas.microsoft.com/office/drawing/2014/main" val="2765807254"/>
                    </a:ext>
                  </a:extLst>
                </a:gridCol>
              </a:tblGrid>
              <a:tr h="0">
                <a:tc>
                  <a:txBody>
                    <a:bodyPr/>
                    <a:lstStyle/>
                    <a:p>
                      <a:pPr algn="ctr">
                        <a:lnSpc>
                          <a:spcPct val="107000"/>
                        </a:lnSpc>
                        <a:spcAft>
                          <a:spcPts val="0"/>
                        </a:spcAft>
                      </a:pP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Các</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lần</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quẹt</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diêm</a:t>
                      </a:r>
                      <a:r>
                        <a:rPr lang="pt-BR" sz="2800" b="1" dirty="0">
                          <a:solidFill>
                            <a:schemeClr val="accent6">
                              <a:lumMod val="50000"/>
                            </a:schemeClr>
                          </a:solidFill>
                          <a:effectLst/>
                          <a:latin typeface="Times New Roman" panose="02020603050405020304" pitchFamily="18" charset="0"/>
                          <a:ea typeface="Calibri" panose="020F0502020204030204" pitchFamily="34" charset="0"/>
                        </a:rPr>
                        <a:t> </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2800" b="1" dirty="0">
                          <a:solidFill>
                            <a:schemeClr val="accent6">
                              <a:lumMod val="50000"/>
                            </a:schemeClr>
                          </a:solidFill>
                          <a:effectLst/>
                          <a:latin typeface="Times New Roman" panose="02020603050405020304" pitchFamily="18" charset="0"/>
                          <a:ea typeface="Calibri" panose="020F0502020204030204" pitchFamily="34" charset="0"/>
                        </a:rPr>
                        <a:t>Mộng tưởng</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Thực</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tế</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a:p>
                      <a:pPr algn="ctr">
                        <a:lnSpc>
                          <a:spcPct val="107000"/>
                        </a:lnSpc>
                        <a:spcAft>
                          <a:spcPts val="0"/>
                        </a:spcAft>
                      </a:pPr>
                      <a:r>
                        <a:rPr lang="pt-BR" sz="2800" b="1" dirty="0">
                          <a:solidFill>
                            <a:schemeClr val="accent6">
                              <a:lumMod val="50000"/>
                            </a:schemeClr>
                          </a:solidFill>
                          <a:effectLst/>
                          <a:latin typeface="Times New Roman" panose="02020603050405020304" pitchFamily="18" charset="0"/>
                          <a:ea typeface="Calibri" panose="020F0502020204030204" pitchFamily="34" charset="0"/>
                        </a:rPr>
                        <a:t> </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2800" b="1" dirty="0">
                          <a:solidFill>
                            <a:schemeClr val="accent6">
                              <a:lumMod val="50000"/>
                            </a:schemeClr>
                          </a:solidFill>
                          <a:effectLst/>
                          <a:latin typeface="Times New Roman" panose="02020603050405020304" pitchFamily="18" charset="0"/>
                          <a:ea typeface="Calibri" panose="020F0502020204030204" pitchFamily="34" charset="0"/>
                        </a:rPr>
                        <a:t>Ước mơ</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a:p>
                      <a:pPr algn="ctr">
                        <a:lnSpc>
                          <a:spcPct val="107000"/>
                        </a:lnSpc>
                        <a:spcAft>
                          <a:spcPts val="0"/>
                        </a:spcAft>
                      </a:pPr>
                      <a:r>
                        <a:rPr lang="pt-BR" sz="2800" b="1" dirty="0">
                          <a:solidFill>
                            <a:schemeClr val="accent6">
                              <a:lumMod val="50000"/>
                            </a:schemeClr>
                          </a:solidFill>
                          <a:effectLst/>
                          <a:latin typeface="Times New Roman" panose="02020603050405020304" pitchFamily="18" charset="0"/>
                          <a:ea typeface="Calibri" panose="020F0502020204030204" pitchFamily="34" charset="0"/>
                        </a:rPr>
                        <a:t> </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690689"/>
                  </a:ext>
                </a:extLst>
              </a:tr>
              <a:tr h="0">
                <a:tc>
                  <a:txBody>
                    <a:bodyPr/>
                    <a:lstStyle/>
                    <a:p>
                      <a:pPr algn="ctr">
                        <a:lnSpc>
                          <a:spcPct val="107000"/>
                        </a:lnSpc>
                        <a:spcAft>
                          <a:spcPts val="0"/>
                        </a:spcAft>
                      </a:pPr>
                      <a:r>
                        <a:rPr lang="en-US" sz="2800" b="1" dirty="0" err="1">
                          <a:solidFill>
                            <a:srgbClr val="0033CC"/>
                          </a:solidFill>
                          <a:effectLst/>
                          <a:latin typeface="Times New Roman" panose="02020603050405020304" pitchFamily="18" charset="0"/>
                          <a:ea typeface="Calibri" panose="020F0502020204030204" pitchFamily="34" charset="0"/>
                        </a:rPr>
                        <a:t>Lần</a:t>
                      </a:r>
                      <a:r>
                        <a:rPr lang="en-US" sz="2800" b="1" dirty="0">
                          <a:solidFill>
                            <a:srgbClr val="0033CC"/>
                          </a:solidFill>
                          <a:effectLst/>
                          <a:latin typeface="Times New Roman" panose="02020603050405020304" pitchFamily="18" charset="0"/>
                          <a:ea typeface="Calibri" panose="020F0502020204030204" pitchFamily="34" charset="0"/>
                        </a:rPr>
                        <a:t> 1</a:t>
                      </a:r>
                      <a:endParaRPr lang="en-US" sz="2800" b="1"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dirty="0">
                          <a:solidFill>
                            <a:srgbClr val="0033CC"/>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dirty="0">
                          <a:solidFill>
                            <a:srgbClr val="0033CC"/>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nSpc>
                          <a:spcPct val="107000"/>
                        </a:lnSpc>
                        <a:spcAft>
                          <a:spcPts val="0"/>
                        </a:spcAft>
                      </a:pPr>
                      <a:r>
                        <a:rPr lang="en-US" sz="2800" dirty="0">
                          <a:solidFill>
                            <a:srgbClr val="0033CC"/>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dirty="0">
                          <a:solidFill>
                            <a:srgbClr val="0033CC"/>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330443"/>
                  </a:ext>
                </a:extLst>
              </a:tr>
              <a:tr h="0">
                <a:tc>
                  <a:txBody>
                    <a:bodyPr/>
                    <a:lstStyle/>
                    <a:p>
                      <a:pPr algn="ctr">
                        <a:lnSpc>
                          <a:spcPct val="107000"/>
                        </a:lnSpc>
                        <a:spcAft>
                          <a:spcPts val="0"/>
                        </a:spcAft>
                      </a:pPr>
                      <a:r>
                        <a:rPr lang="en-US" sz="2800" b="1" dirty="0" err="1">
                          <a:solidFill>
                            <a:srgbClr val="0033CC"/>
                          </a:solidFill>
                          <a:effectLst/>
                          <a:latin typeface="Times New Roman" panose="02020603050405020304" pitchFamily="18" charset="0"/>
                          <a:ea typeface="Calibri" panose="020F0502020204030204" pitchFamily="34" charset="0"/>
                        </a:rPr>
                        <a:t>Lần</a:t>
                      </a:r>
                      <a:r>
                        <a:rPr lang="en-US" sz="2800" b="1" dirty="0">
                          <a:solidFill>
                            <a:srgbClr val="0033CC"/>
                          </a:solidFill>
                          <a:effectLst/>
                          <a:latin typeface="Times New Roman" panose="02020603050405020304" pitchFamily="18" charset="0"/>
                          <a:ea typeface="Calibri" panose="020F0502020204030204" pitchFamily="34" charset="0"/>
                        </a:rPr>
                        <a:t> 2</a:t>
                      </a:r>
                    </a:p>
                    <a:p>
                      <a:pPr algn="ctr">
                        <a:lnSpc>
                          <a:spcPct val="107000"/>
                        </a:lnSpc>
                        <a:spcAft>
                          <a:spcPts val="0"/>
                        </a:spcAft>
                      </a:pPr>
                      <a:r>
                        <a:rPr lang="en-US" sz="2800" b="1" dirty="0">
                          <a:solidFill>
                            <a:srgbClr val="0033CC"/>
                          </a:solidFill>
                          <a:effectLst/>
                          <a:latin typeface="Times New Roman" panose="02020603050405020304" pitchFamily="18" charset="0"/>
                          <a:ea typeface="Calibri" panose="020F0502020204030204" pitchFamily="34" charset="0"/>
                        </a:rPr>
                        <a:t>…</a:t>
                      </a:r>
                      <a:endParaRPr lang="en-US" sz="2800" b="1"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dirty="0">
                          <a:solidFill>
                            <a:srgbClr val="0033CC"/>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dirty="0">
                          <a:solidFill>
                            <a:srgbClr val="0033CC"/>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nSpc>
                          <a:spcPct val="107000"/>
                        </a:lnSpc>
                        <a:spcAft>
                          <a:spcPts val="0"/>
                        </a:spcAft>
                      </a:pPr>
                      <a:r>
                        <a:rPr lang="en-US" sz="2800" dirty="0">
                          <a:solidFill>
                            <a:srgbClr val="0033CC"/>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dirty="0">
                          <a:solidFill>
                            <a:srgbClr val="0033CC"/>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192141"/>
                  </a:ext>
                </a:extLst>
              </a:tr>
            </a:tbl>
          </a:graphicData>
        </a:graphic>
      </p:graphicFrame>
      <p:sp>
        <p:nvSpPr>
          <p:cNvPr id="11" name="TextBox 10"/>
          <p:cNvSpPr txBox="1"/>
          <p:nvPr/>
        </p:nvSpPr>
        <p:spPr>
          <a:xfrm>
            <a:off x="4702629" y="1295766"/>
            <a:ext cx="3458960"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PHIẾU HỌC TẬP 01</a:t>
            </a:r>
          </a:p>
        </p:txBody>
      </p:sp>
    </p:spTree>
    <p:extLst>
      <p:ext uri="{BB962C8B-B14F-4D97-AF65-F5344CB8AC3E}">
        <p14:creationId xmlns:p14="http://schemas.microsoft.com/office/powerpoint/2010/main" val="169623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8" y="-71077"/>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pic>
        <p:nvPicPr>
          <p:cNvPr id="2" name="Picture 1"/>
          <p:cNvPicPr>
            <a:picLocks noChangeAspect="1"/>
          </p:cNvPicPr>
          <p:nvPr/>
        </p:nvPicPr>
        <p:blipFill>
          <a:blip r:embed="rId5"/>
          <a:stretch>
            <a:fillRect/>
          </a:stretch>
        </p:blipFill>
        <p:spPr>
          <a:xfrm>
            <a:off x="7308291" y="1535428"/>
            <a:ext cx="4219575" cy="3412671"/>
          </a:xfrm>
          <a:prstGeom prst="rect">
            <a:avLst/>
          </a:prstGeom>
        </p:spPr>
      </p:pic>
      <p:sp>
        <p:nvSpPr>
          <p:cNvPr id="5" name="TextBox 4"/>
          <p:cNvSpPr txBox="1"/>
          <p:nvPr/>
        </p:nvSpPr>
        <p:spPr>
          <a:xfrm>
            <a:off x="1731917" y="1535428"/>
            <a:ext cx="5046481" cy="3785652"/>
          </a:xfrm>
          <a:prstGeom prst="rect">
            <a:avLst/>
          </a:prstGeom>
          <a:noFill/>
        </p:spPr>
        <p:txBody>
          <a:bodyPr wrap="square" rtlCol="0">
            <a:spAutoFit/>
          </a:bodyPr>
          <a:lstStyle/>
          <a:p>
            <a:r>
              <a:rPr lang="en-US" sz="2400" b="1" dirty="0" err="1">
                <a:solidFill>
                  <a:schemeClr val="accent6">
                    <a:lumMod val="50000"/>
                  </a:schemeClr>
                </a:solidFill>
                <a:latin typeface="Times New Roman" panose="02020603050405020304" pitchFamily="18" charset="0"/>
                <a:cs typeface="Times New Roman" panose="02020603050405020304" pitchFamily="18" charset="0"/>
              </a:rPr>
              <a:t>Vòng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1. </a:t>
            </a:r>
            <a:r>
              <a:rPr lang="en-US" sz="2400" dirty="0">
                <a:solidFill>
                  <a:schemeClr val="accent6">
                    <a:lumMod val="50000"/>
                  </a:schemeClr>
                </a:solidFill>
                <a:latin typeface="Times New Roman" panose="02020603050405020304" pitchFamily="18" charset="0"/>
                <a:cs typeface="Times New Roman" panose="02020603050405020304" pitchFamily="18" charset="0"/>
              </a:rPr>
              <a:t>Chia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lớp</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6">
                    <a:lumMod val="50000"/>
                  </a:schemeClr>
                </a:solidFill>
                <a:latin typeface="Times New Roman" panose="02020603050405020304" pitchFamily="18" charset="0"/>
                <a:cs typeface="Times New Roman" panose="02020603050405020304" pitchFamily="18" charset="0"/>
              </a:rPr>
              <a:t> 5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p>
          <a:p>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chuyên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sâu</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đánh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số</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thứ</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tự</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viên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2400" dirty="0">
                <a:solidFill>
                  <a:schemeClr val="accent6">
                    <a:lumMod val="50000"/>
                  </a:schemeClr>
                </a:solidFill>
                <a:latin typeface="Times New Roman" panose="02020603050405020304" pitchFamily="18" charset="0"/>
                <a:cs typeface="Times New Roman" panose="02020603050405020304" pitchFamily="18" charset="0"/>
              </a:rPr>
              <a:t> 1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đến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hết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viên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sz="2400" dirty="0">
                <a:solidFill>
                  <a:schemeClr val="accent6">
                    <a:lumMod val="50000"/>
                  </a:schemeClr>
                </a:solidFill>
                <a:latin typeface="Times New Roman" panose="02020603050405020304" pitchFamily="18" charset="0"/>
                <a:cs typeface="Times New Roman" panose="02020603050405020304" pitchFamily="18" charset="0"/>
              </a:rPr>
              <a:t>.</a:t>
            </a:r>
          </a:p>
          <a:p>
            <a:r>
              <a:rPr lang="en-US" sz="2400" b="1" dirty="0" err="1">
                <a:solidFill>
                  <a:schemeClr val="accent6">
                    <a:lumMod val="50000"/>
                  </a:schemeClr>
                </a:solidFill>
                <a:latin typeface="Times New Roman" panose="02020603050405020304" pitchFamily="18" charset="0"/>
                <a:cs typeface="Times New Roman" panose="02020603050405020304" pitchFamily="18" charset="0"/>
              </a:rPr>
              <a:t>Vòng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2.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viên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chuyên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sâu</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có</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cùng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số</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lập</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mới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viên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400" dirty="0">
                <a:solidFill>
                  <a:schemeClr val="accent6">
                    <a:lumMod val="50000"/>
                  </a:schemeClr>
                </a:solidFill>
                <a:latin typeface="Times New Roman" panose="02020603050405020304" pitchFamily="18" charset="0"/>
                <a:cs typeface="Times New Roman" panose="02020603050405020304" pitchFamily="18" charset="0"/>
              </a:rPr>
              <a:t> chia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sẻ</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p>
          <a:p>
            <a:r>
              <a:rPr lang="en-US" sz="2400" dirty="0" err="1">
                <a:solidFill>
                  <a:schemeClr val="accent6">
                    <a:lumMod val="50000"/>
                  </a:schemeClr>
                </a:solidFill>
                <a:latin typeface="Times New Roman" panose="02020603050405020304" pitchFamily="18" charset="0"/>
                <a:cs typeface="Times New Roman" panose="02020603050405020304" pitchFamily="18" charset="0"/>
              </a:rPr>
              <a:t>kiến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thức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đã</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chuyên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sâu</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viên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còn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400" dirty="0">
                <a:solidFill>
                  <a:schemeClr val="accent6">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390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ph idx="4294967295"/>
          </p:nvPr>
        </p:nvGraphicFramePr>
        <p:xfrm>
          <a:off x="0" y="0"/>
          <a:ext cx="12293600" cy="6858000"/>
        </p:xfrm>
        <a:graphic>
          <a:graphicData uri="http://schemas.openxmlformats.org/drawingml/2006/table">
            <a:tbl>
              <a:tblPr/>
              <a:tblGrid>
                <a:gridCol w="1033463">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gridCol w="3925887">
                  <a:extLst>
                    <a:ext uri="{9D8B030D-6E8A-4147-A177-3AD203B41FA5}">
                      <a16:colId xmlns:a16="http://schemas.microsoft.com/office/drawing/2014/main" val="20002"/>
                    </a:ext>
                  </a:extLst>
                </a:gridCol>
                <a:gridCol w="2686050">
                  <a:extLst>
                    <a:ext uri="{9D8B030D-6E8A-4147-A177-3AD203B41FA5}">
                      <a16:colId xmlns:a16="http://schemas.microsoft.com/office/drawing/2014/main" val="20003"/>
                    </a:ext>
                  </a:extLst>
                </a:gridCol>
              </a:tblGrid>
              <a:tr h="984250">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1575">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7925">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4750">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71575">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77925">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vi-VN"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4790" name="Rectangle 39"/>
          <p:cNvSpPr>
            <a:spLocks noChangeArrowheads="1"/>
          </p:cNvSpPr>
          <p:nvPr/>
        </p:nvSpPr>
        <p:spPr bwMode="auto">
          <a:xfrm>
            <a:off x="1066800" y="71438"/>
            <a:ext cx="4572000" cy="8382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a:solidFill>
                  <a:srgbClr val="FF0066"/>
                </a:solidFill>
                <a:latin typeface="Times New Roman" pitchFamily="18" charset="0"/>
                <a:cs typeface="Times New Roman" pitchFamily="18" charset="0"/>
              </a:rPr>
              <a:t>Mộng tưởng</a:t>
            </a:r>
            <a:endParaRPr lang="vi-VN" altLang="en-US" sz="2400" b="1">
              <a:solidFill>
                <a:srgbClr val="FF0066"/>
              </a:solidFill>
              <a:latin typeface="Times New Roman" pitchFamily="18" charset="0"/>
              <a:cs typeface="Times New Roman" pitchFamily="18" charset="0"/>
            </a:endParaRPr>
          </a:p>
        </p:txBody>
      </p:sp>
      <p:sp>
        <p:nvSpPr>
          <p:cNvPr id="74791" name="Rectangle 40"/>
          <p:cNvSpPr>
            <a:spLocks noChangeArrowheads="1"/>
          </p:cNvSpPr>
          <p:nvPr/>
        </p:nvSpPr>
        <p:spPr bwMode="auto">
          <a:xfrm>
            <a:off x="5791200" y="0"/>
            <a:ext cx="3759200" cy="9906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a:solidFill>
                  <a:srgbClr val="FF0066"/>
                </a:solidFill>
                <a:latin typeface="Times New Roman" pitchFamily="18" charset="0"/>
                <a:cs typeface="Times New Roman" pitchFamily="18" charset="0"/>
              </a:rPr>
              <a:t>Thực tế</a:t>
            </a:r>
            <a:endParaRPr lang="vi-VN" altLang="en-US" sz="2400" b="1">
              <a:solidFill>
                <a:srgbClr val="FF0066"/>
              </a:solidFill>
              <a:latin typeface="Times New Roman" pitchFamily="18" charset="0"/>
              <a:cs typeface="Times New Roman" pitchFamily="18" charset="0"/>
            </a:endParaRPr>
          </a:p>
        </p:txBody>
      </p:sp>
      <p:sp>
        <p:nvSpPr>
          <p:cNvPr id="74792" name="Rectangle 41"/>
          <p:cNvSpPr>
            <a:spLocks noChangeArrowheads="1"/>
          </p:cNvSpPr>
          <p:nvPr/>
        </p:nvSpPr>
        <p:spPr bwMode="auto">
          <a:xfrm>
            <a:off x="9810750" y="0"/>
            <a:ext cx="2381250" cy="838200"/>
          </a:xfrm>
          <a:prstGeom prst="rect">
            <a:avLst/>
          </a:prstGeom>
          <a:noFill/>
          <a:ln w="9525">
            <a:noFill/>
            <a:miter lim="800000"/>
            <a:headEnd/>
            <a:tailEnd/>
          </a:ln>
        </p:spPr>
        <p:txBody>
          <a:bodyPr wrap="none" anchor="ctr"/>
          <a:lstStyle/>
          <a:p>
            <a:pPr algn="ctr">
              <a:lnSpc>
                <a:spcPct val="90000"/>
              </a:lnSpc>
              <a:buFont typeface="Arial" charset="0"/>
              <a:buNone/>
            </a:pPr>
            <a:r>
              <a:rPr lang="vi-VN" altLang="en-US" sz="2000" b="1">
                <a:solidFill>
                  <a:srgbClr val="FF0066"/>
                </a:solidFill>
                <a:latin typeface="Times New Roman" pitchFamily="18" charset="0"/>
                <a:cs typeface="Times New Roman" pitchFamily="18" charset="0"/>
              </a:rPr>
              <a:t>Ư</a:t>
            </a:r>
            <a:r>
              <a:rPr lang="en-US" altLang="en-US" sz="2000" b="1">
                <a:solidFill>
                  <a:srgbClr val="FF0066"/>
                </a:solidFill>
                <a:latin typeface="Times New Roman" pitchFamily="18" charset="0"/>
                <a:cs typeface="Times New Roman" pitchFamily="18" charset="0"/>
              </a:rPr>
              <a:t>ớc mơ</a:t>
            </a:r>
            <a:endParaRPr lang="vi-VN" altLang="en-US" sz="2000" b="1">
              <a:solidFill>
                <a:srgbClr val="FF0066"/>
              </a:solidFill>
              <a:latin typeface="Times New Roman" pitchFamily="18" charset="0"/>
              <a:cs typeface="Times New Roman" pitchFamily="18" charset="0"/>
            </a:endParaRPr>
          </a:p>
        </p:txBody>
      </p:sp>
      <p:sp>
        <p:nvSpPr>
          <p:cNvPr id="74793" name="Rectangle 42"/>
          <p:cNvSpPr>
            <a:spLocks noChangeArrowheads="1"/>
          </p:cNvSpPr>
          <p:nvPr/>
        </p:nvSpPr>
        <p:spPr bwMode="auto">
          <a:xfrm>
            <a:off x="31750" y="1066800"/>
            <a:ext cx="1016000" cy="11430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solidFill>
                  <a:srgbClr val="FF5050"/>
                </a:solidFill>
                <a:latin typeface="Times New Roman" pitchFamily="18" charset="0"/>
                <a:cs typeface="Times New Roman" pitchFamily="18" charset="0"/>
              </a:rPr>
              <a:t>Lần</a:t>
            </a:r>
            <a:r>
              <a:rPr lang="en-US" altLang="en-US" sz="2400" b="1" dirty="0">
                <a:solidFill>
                  <a:srgbClr val="FF5050"/>
                </a:solidFill>
                <a:latin typeface="Times New Roman" pitchFamily="18" charset="0"/>
                <a:cs typeface="Times New Roman" pitchFamily="18" charset="0"/>
              </a:rPr>
              <a:t> 1</a:t>
            </a:r>
            <a:endParaRPr lang="vi-VN" altLang="en-US" sz="2400" b="1" dirty="0">
              <a:latin typeface="Times New Roman" pitchFamily="18" charset="0"/>
              <a:cs typeface="Times New Roman" pitchFamily="18" charset="0"/>
            </a:endParaRPr>
          </a:p>
        </p:txBody>
      </p:sp>
      <p:sp>
        <p:nvSpPr>
          <p:cNvPr id="27691" name="Rectangle 43"/>
          <p:cNvSpPr>
            <a:spLocks noChangeArrowheads="1"/>
          </p:cNvSpPr>
          <p:nvPr/>
        </p:nvSpPr>
        <p:spPr bwMode="auto">
          <a:xfrm>
            <a:off x="979488" y="995363"/>
            <a:ext cx="4572000" cy="833437"/>
          </a:xfrm>
          <a:prstGeom prst="rect">
            <a:avLst/>
          </a:prstGeom>
          <a:noFill/>
          <a:ln w="9525">
            <a:noFill/>
            <a:miter lim="800000"/>
            <a:headEnd/>
            <a:tailEnd/>
          </a:ln>
        </p:spPr>
        <p:txBody>
          <a:bodyPr wrap="none" anchor="ctr"/>
          <a:lstStyle/>
          <a:p>
            <a:pPr algn="just">
              <a:lnSpc>
                <a:spcPct val="90000"/>
              </a:lnSpc>
              <a:buFont typeface="Arial" charset="0"/>
              <a:buNone/>
            </a:pPr>
            <a:r>
              <a:rPr lang="en-US" altLang="en-US" sz="2000" b="1" dirty="0" err="1">
                <a:solidFill>
                  <a:schemeClr val="accent6">
                    <a:lumMod val="50000"/>
                  </a:schemeClr>
                </a:solidFill>
                <a:latin typeface="Times New Roman" pitchFamily="18" charset="0"/>
                <a:cs typeface="Times New Roman" pitchFamily="18" charset="0"/>
              </a:rPr>
              <a:t>Em</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ngồi</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trước</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một</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lò</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sưởi</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bằng</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sắt</a:t>
            </a:r>
            <a:r>
              <a:rPr lang="en-US" altLang="en-US" sz="2000" b="1" dirty="0">
                <a:solidFill>
                  <a:schemeClr val="accent6">
                    <a:lumMod val="50000"/>
                  </a:schemeClr>
                </a:solidFill>
                <a:latin typeface="Times New Roman" pitchFamily="18" charset="0"/>
                <a:cs typeface="Times New Roman" pitchFamily="18" charset="0"/>
              </a:rPr>
              <a:t>,</a:t>
            </a:r>
          </a:p>
          <a:p>
            <a:pPr algn="just">
              <a:lnSpc>
                <a:spcPct val="90000"/>
              </a:lnSpc>
              <a:buFont typeface="Arial" charset="0"/>
              <a:buNone/>
            </a:pP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lửa</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cháy</a:t>
            </a:r>
            <a:r>
              <a:rPr lang="en-US" altLang="en-US" sz="2000" b="1" dirty="0">
                <a:solidFill>
                  <a:schemeClr val="accent6">
                    <a:lumMod val="50000"/>
                  </a:schemeClr>
                </a:solidFill>
                <a:latin typeface="Times New Roman" pitchFamily="18" charset="0"/>
                <a:cs typeface="Times New Roman" pitchFamily="18" charset="0"/>
              </a:rPr>
              <a:t> nom </a:t>
            </a:r>
            <a:r>
              <a:rPr lang="en-US" altLang="en-US" sz="2000" b="1" dirty="0" err="1">
                <a:solidFill>
                  <a:schemeClr val="accent6">
                    <a:lumMod val="50000"/>
                  </a:schemeClr>
                </a:solidFill>
                <a:latin typeface="Times New Roman" pitchFamily="18" charset="0"/>
                <a:cs typeface="Times New Roman" pitchFamily="18" charset="0"/>
              </a:rPr>
              <a:t>vui</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mắt</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hơi</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nóng</a:t>
            </a:r>
            <a:endParaRPr lang="en-US" altLang="en-US" sz="2000" b="1" dirty="0">
              <a:solidFill>
                <a:schemeClr val="accent6">
                  <a:lumMod val="50000"/>
                </a:schemeClr>
              </a:solidFill>
              <a:latin typeface="Times New Roman" pitchFamily="18" charset="0"/>
              <a:cs typeface="Times New Roman" pitchFamily="18" charset="0"/>
            </a:endParaRPr>
          </a:p>
          <a:p>
            <a:pPr algn="just">
              <a:lnSpc>
                <a:spcPct val="90000"/>
              </a:lnSpc>
              <a:buFont typeface="Arial" charset="0"/>
              <a:buNone/>
            </a:pP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dịu</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dàng</a:t>
            </a:r>
            <a:endParaRPr lang="en-US" altLang="en-US" sz="2000" b="1" dirty="0">
              <a:solidFill>
                <a:schemeClr val="accent6">
                  <a:lumMod val="50000"/>
                </a:schemeClr>
              </a:solidFill>
              <a:latin typeface="Times New Roman" pitchFamily="18" charset="0"/>
              <a:cs typeface="Times New Roman" pitchFamily="18" charset="0"/>
            </a:endParaRPr>
          </a:p>
        </p:txBody>
      </p:sp>
      <p:sp>
        <p:nvSpPr>
          <p:cNvPr id="27692" name="Rectangle 44"/>
          <p:cNvSpPr>
            <a:spLocks noChangeArrowheads="1"/>
          </p:cNvSpPr>
          <p:nvPr/>
        </p:nvSpPr>
        <p:spPr bwMode="auto">
          <a:xfrm>
            <a:off x="5994400" y="1036638"/>
            <a:ext cx="3352800" cy="576262"/>
          </a:xfrm>
          <a:prstGeom prst="rect">
            <a:avLst/>
          </a:prstGeom>
          <a:noFill/>
          <a:ln w="9525">
            <a:noFill/>
            <a:miter lim="800000"/>
            <a:headEnd/>
            <a:tailEnd/>
          </a:ln>
        </p:spPr>
        <p:txBody>
          <a:bodyPr wrap="none" anchor="ctr"/>
          <a:lstStyle/>
          <a:p>
            <a:pPr algn="ctr">
              <a:lnSpc>
                <a:spcPct val="90000"/>
              </a:lnSpc>
              <a:buFont typeface="Arial" charset="0"/>
              <a:buNone/>
            </a:pPr>
            <a:r>
              <a:rPr lang="fr-FR" altLang="en-US" sz="2400" b="1" dirty="0" err="1">
                <a:solidFill>
                  <a:schemeClr val="accent6">
                    <a:lumMod val="50000"/>
                  </a:schemeClr>
                </a:solidFill>
                <a:latin typeface="Times New Roman" pitchFamily="18" charset="0"/>
                <a:cs typeface="Times New Roman" pitchFamily="18" charset="0"/>
              </a:rPr>
              <a:t>Lửa</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tắt</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lò</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sưởi</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biến</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mất</a:t>
            </a:r>
            <a:r>
              <a:rPr lang="fr-FR" altLang="en-US" sz="2400" b="1" dirty="0">
                <a:solidFill>
                  <a:schemeClr val="accent6">
                    <a:lumMod val="50000"/>
                  </a:schemeClr>
                </a:solidFill>
                <a:latin typeface="Times New Roman" pitchFamily="18" charset="0"/>
                <a:cs typeface="Times New Roman" pitchFamily="18" charset="0"/>
              </a:rPr>
              <a:t>, </a:t>
            </a:r>
          </a:p>
          <a:p>
            <a:pPr algn="ctr">
              <a:lnSpc>
                <a:spcPct val="90000"/>
              </a:lnSpc>
              <a:buFont typeface="Arial" charset="0"/>
              <a:buNone/>
            </a:pPr>
            <a:r>
              <a:rPr lang="fr-FR" altLang="en-US" sz="2400" b="1" dirty="0" err="1">
                <a:solidFill>
                  <a:schemeClr val="accent6">
                    <a:lumMod val="50000"/>
                  </a:schemeClr>
                </a:solidFill>
                <a:latin typeface="Times New Roman" pitchFamily="18" charset="0"/>
                <a:cs typeface="Times New Roman" pitchFamily="18" charset="0"/>
              </a:rPr>
              <a:t>em</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nghĩ</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đến</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việc</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bị</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cha</a:t>
            </a:r>
            <a:r>
              <a:rPr lang="fr-FR" altLang="en-US" sz="2400" b="1" dirty="0">
                <a:solidFill>
                  <a:schemeClr val="accent6">
                    <a:lumMod val="50000"/>
                  </a:schemeClr>
                </a:solidFill>
                <a:latin typeface="Times New Roman" pitchFamily="18" charset="0"/>
                <a:cs typeface="Times New Roman" pitchFamily="18" charset="0"/>
              </a:rPr>
              <a:t> </a:t>
            </a:r>
            <a:r>
              <a:rPr lang="fr-FR" altLang="en-US" sz="2400" b="1" dirty="0" err="1">
                <a:solidFill>
                  <a:schemeClr val="accent6">
                    <a:lumMod val="50000"/>
                  </a:schemeClr>
                </a:solidFill>
                <a:latin typeface="Times New Roman" pitchFamily="18" charset="0"/>
                <a:cs typeface="Times New Roman" pitchFamily="18" charset="0"/>
              </a:rPr>
              <a:t>mắng</a:t>
            </a:r>
            <a:endParaRPr lang="vi-VN" altLang="en-US" sz="2400" b="1" dirty="0">
              <a:solidFill>
                <a:schemeClr val="accent6">
                  <a:lumMod val="50000"/>
                </a:schemeClr>
              </a:solidFill>
              <a:latin typeface="Times New Roman" pitchFamily="18" charset="0"/>
              <a:cs typeface="Times New Roman" pitchFamily="18" charset="0"/>
            </a:endParaRPr>
          </a:p>
        </p:txBody>
      </p:sp>
      <p:sp>
        <p:nvSpPr>
          <p:cNvPr id="27693" name="Rectangle 45"/>
          <p:cNvSpPr>
            <a:spLocks noChangeArrowheads="1"/>
          </p:cNvSpPr>
          <p:nvPr/>
        </p:nvSpPr>
        <p:spPr bwMode="auto">
          <a:xfrm>
            <a:off x="9721850" y="1028700"/>
            <a:ext cx="2381250" cy="1122363"/>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Mong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được</a:t>
            </a:r>
            <a:endParaRPr lang="en-US" altLang="en-US" sz="2400" b="1" dirty="0">
              <a:latin typeface="Times New Roman" pitchFamily="18" charset="0"/>
              <a:cs typeface="Times New Roman" pitchFamily="18" charset="0"/>
            </a:endParaRPr>
          </a:p>
          <a:p>
            <a:pPr algn="ctr">
              <a:lnSpc>
                <a:spcPct val="90000"/>
              </a:lnSpc>
              <a:buFont typeface="Arial" charset="0"/>
              <a:buNone/>
            </a:pP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sưởi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ấm</a:t>
            </a:r>
            <a:endParaRPr lang="vi-VN" altLang="en-US" sz="2400" b="1" dirty="0">
              <a:latin typeface="Times New Roman" pitchFamily="18" charset="0"/>
              <a:cs typeface="Times New Roman" pitchFamily="18" charset="0"/>
            </a:endParaRPr>
          </a:p>
        </p:txBody>
      </p:sp>
      <p:sp>
        <p:nvSpPr>
          <p:cNvPr id="74797" name="Rectangle 46"/>
          <p:cNvSpPr>
            <a:spLocks noChangeArrowheads="1"/>
          </p:cNvSpPr>
          <p:nvPr/>
        </p:nvSpPr>
        <p:spPr bwMode="auto">
          <a:xfrm>
            <a:off x="31750" y="2209800"/>
            <a:ext cx="1016000" cy="11430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solidFill>
                  <a:srgbClr val="FF5050"/>
                </a:solidFill>
                <a:latin typeface="Times New Roman" pitchFamily="18" charset="0"/>
                <a:cs typeface="Times New Roman" pitchFamily="18" charset="0"/>
              </a:rPr>
              <a:t>Lần</a:t>
            </a:r>
            <a:r>
              <a:rPr lang="en-US" altLang="en-US" sz="2400" b="1" dirty="0">
                <a:solidFill>
                  <a:srgbClr val="FF5050"/>
                </a:solidFill>
                <a:latin typeface="Times New Roman" pitchFamily="18" charset="0"/>
                <a:cs typeface="Times New Roman" pitchFamily="18" charset="0"/>
              </a:rPr>
              <a:t> 2</a:t>
            </a:r>
            <a:endParaRPr lang="vi-VN" altLang="en-US" sz="2400" dirty="0">
              <a:latin typeface="Times New Roman" pitchFamily="18" charset="0"/>
              <a:cs typeface="Times New Roman" pitchFamily="18" charset="0"/>
            </a:endParaRPr>
          </a:p>
        </p:txBody>
      </p:sp>
      <p:sp>
        <p:nvSpPr>
          <p:cNvPr id="27695" name="Rectangle 47"/>
          <p:cNvSpPr>
            <a:spLocks noChangeArrowheads="1"/>
          </p:cNvSpPr>
          <p:nvPr/>
        </p:nvSpPr>
        <p:spPr bwMode="auto">
          <a:xfrm>
            <a:off x="1100138" y="2209800"/>
            <a:ext cx="4572000" cy="6096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Bàn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ăn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có</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ngỗng</a:t>
            </a:r>
            <a:r>
              <a:rPr lang="en-US" altLang="en-US" sz="2400" b="1" dirty="0">
                <a:latin typeface="Times New Roman" pitchFamily="18" charset="0"/>
                <a:cs typeface="Times New Roman" pitchFamily="18" charset="0"/>
              </a:rPr>
              <a:t> quay, </a:t>
            </a:r>
            <a:r>
              <a:rPr lang="en-US" altLang="en-US" sz="2400" b="1" dirty="0" err="1">
                <a:latin typeface="Times New Roman" pitchFamily="18" charset="0"/>
                <a:cs typeface="Times New Roman" pitchFamily="18" charset="0"/>
              </a:rPr>
              <a:t>ngỗng</a:t>
            </a:r>
            <a:r>
              <a:rPr lang="en-US" altLang="en-US" sz="2400" b="1" dirty="0">
                <a:latin typeface="Times New Roman" pitchFamily="18" charset="0"/>
                <a:cs typeface="Times New Roman" pitchFamily="18" charset="0"/>
              </a:rPr>
              <a:t> </a:t>
            </a:r>
          </a:p>
          <a:p>
            <a:pPr algn="ctr">
              <a:lnSpc>
                <a:spcPct val="90000"/>
              </a:lnSpc>
              <a:buFont typeface="Arial" charset="0"/>
              <a:buNone/>
            </a:pPr>
            <a:r>
              <a:rPr lang="en-US" altLang="en-US" sz="2400" b="1" dirty="0" err="1">
                <a:latin typeface="Times New Roman" pitchFamily="18" charset="0"/>
                <a:cs typeface="Times New Roman" pitchFamily="18" charset="0"/>
              </a:rPr>
              <a:t>nhảyra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khỏi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đĩa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tiến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về</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phía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em</a:t>
            </a:r>
            <a:endParaRPr lang="vi-VN" altLang="en-US" sz="2400" b="1" dirty="0">
              <a:solidFill>
                <a:srgbClr val="0066FF"/>
              </a:solidFill>
              <a:latin typeface="Times New Roman" pitchFamily="18" charset="0"/>
              <a:cs typeface="Times New Roman" pitchFamily="18" charset="0"/>
            </a:endParaRPr>
          </a:p>
        </p:txBody>
      </p:sp>
      <p:sp>
        <p:nvSpPr>
          <p:cNvPr id="27696" name="Rectangle 48"/>
          <p:cNvSpPr>
            <a:spLocks noChangeArrowheads="1"/>
          </p:cNvSpPr>
          <p:nvPr/>
        </p:nvSpPr>
        <p:spPr bwMode="auto">
          <a:xfrm>
            <a:off x="5915025" y="2210481"/>
            <a:ext cx="3895725" cy="685800"/>
          </a:xfrm>
          <a:prstGeom prst="rect">
            <a:avLst/>
          </a:prstGeom>
          <a:noFill/>
          <a:ln w="9525">
            <a:noFill/>
            <a:miter lim="800000"/>
            <a:headEnd/>
            <a:tailEnd/>
          </a:ln>
        </p:spPr>
        <p:txBody>
          <a:bodyPr wrap="none" anchor="ctr"/>
          <a:lstStyle/>
          <a:p>
            <a:pPr>
              <a:lnSpc>
                <a:spcPct val="90000"/>
              </a:lnSpc>
              <a:buFont typeface="Arial" charset="0"/>
              <a:buNone/>
            </a:pPr>
            <a:r>
              <a:rPr lang="fr-FR" altLang="en-US" sz="2400" b="1" dirty="0" err="1">
                <a:latin typeface="Times New Roman" pitchFamily="18" charset="0"/>
                <a:cs typeface="Times New Roman" pitchFamily="18" charset="0"/>
              </a:rPr>
              <a:t>Bức</a:t>
            </a:r>
            <a:r>
              <a:rPr lang="fr-FR" altLang="en-US" sz="2400" b="1" dirty="0">
                <a:latin typeface="Times New Roman" pitchFamily="18" charset="0"/>
                <a:cs typeface="Times New Roman" pitchFamily="18" charset="0"/>
              </a:rPr>
              <a:t> </a:t>
            </a:r>
            <a:r>
              <a:rPr lang="fr-FR" altLang="en-US" sz="2400" b="1" dirty="0" err="1">
                <a:latin typeface="Times New Roman" pitchFamily="18" charset="0"/>
                <a:cs typeface="Times New Roman" pitchFamily="18" charset="0"/>
              </a:rPr>
              <a:t>tường</a:t>
            </a:r>
            <a:r>
              <a:rPr lang="fr-FR" altLang="en-US" sz="2400" b="1" dirty="0">
                <a:latin typeface="Times New Roman" pitchFamily="18" charset="0"/>
                <a:cs typeface="Times New Roman" pitchFamily="18" charset="0"/>
              </a:rPr>
              <a:t> </a:t>
            </a:r>
            <a:r>
              <a:rPr lang="fr-FR" altLang="en-US" sz="2400" b="1" dirty="0" err="1">
                <a:latin typeface="Times New Roman" pitchFamily="18" charset="0"/>
                <a:cs typeface="Times New Roman" pitchFamily="18" charset="0"/>
              </a:rPr>
              <a:t>lạnh</a:t>
            </a:r>
            <a:r>
              <a:rPr lang="fr-FR" altLang="en-US" sz="2400" b="1" dirty="0">
                <a:latin typeface="Times New Roman" pitchFamily="18" charset="0"/>
                <a:cs typeface="Times New Roman" pitchFamily="18" charset="0"/>
              </a:rPr>
              <a:t> </a:t>
            </a:r>
            <a:r>
              <a:rPr lang="fr-FR" altLang="en-US" sz="2400" b="1" dirty="0" err="1">
                <a:latin typeface="Times New Roman" pitchFamily="18" charset="0"/>
                <a:cs typeface="Times New Roman" pitchFamily="18" charset="0"/>
              </a:rPr>
              <a:t>lẽo</a:t>
            </a:r>
            <a:r>
              <a:rPr lang="fr-FR" altLang="en-US" sz="2400" b="1" dirty="0">
                <a:latin typeface="Times New Roman" pitchFamily="18" charset="0"/>
                <a:cs typeface="Times New Roman" pitchFamily="18" charset="0"/>
              </a:rPr>
              <a:t> </a:t>
            </a:r>
            <a:r>
              <a:rPr lang="fr-FR" altLang="en-US" sz="2400" b="1" dirty="0" err="1">
                <a:latin typeface="Times New Roman" pitchFamily="18" charset="0"/>
                <a:cs typeface="Times New Roman" pitchFamily="18" charset="0"/>
              </a:rPr>
              <a:t>và</a:t>
            </a:r>
            <a:r>
              <a:rPr lang="fr-FR" altLang="en-US" sz="2400" b="1" dirty="0">
                <a:latin typeface="Times New Roman" pitchFamily="18" charset="0"/>
                <a:cs typeface="Times New Roman" pitchFamily="18" charset="0"/>
              </a:rPr>
              <a:t> </a:t>
            </a:r>
            <a:r>
              <a:rPr lang="fr-FR" altLang="en-US" sz="2400" b="1" dirty="0" err="1">
                <a:latin typeface="Times New Roman" pitchFamily="18" charset="0"/>
                <a:cs typeface="Times New Roman" pitchFamily="18" charset="0"/>
              </a:rPr>
              <a:t>phố</a:t>
            </a:r>
            <a:r>
              <a:rPr lang="fr-FR" altLang="en-US" sz="2400" b="1" dirty="0">
                <a:latin typeface="Times New Roman" pitchFamily="18" charset="0"/>
                <a:cs typeface="Times New Roman" pitchFamily="18" charset="0"/>
              </a:rPr>
              <a:t> </a:t>
            </a:r>
          </a:p>
          <a:p>
            <a:pPr>
              <a:lnSpc>
                <a:spcPct val="90000"/>
              </a:lnSpc>
              <a:buFont typeface="Arial" charset="0"/>
              <a:buNone/>
            </a:pPr>
            <a:r>
              <a:rPr lang="fr-FR" altLang="en-US" sz="2400" b="1" dirty="0" err="1">
                <a:latin typeface="Times New Roman" pitchFamily="18" charset="0"/>
                <a:cs typeface="Times New Roman" pitchFamily="18" charset="0"/>
              </a:rPr>
              <a:t>xá</a:t>
            </a:r>
            <a:r>
              <a:rPr lang="fr-FR" altLang="en-US" sz="2400" b="1" dirty="0">
                <a:latin typeface="Times New Roman" pitchFamily="18" charset="0"/>
                <a:cs typeface="Times New Roman" pitchFamily="18" charset="0"/>
              </a:rPr>
              <a:t> </a:t>
            </a:r>
            <a:r>
              <a:rPr lang="fr-FR" altLang="en-US" sz="2400" b="1" dirty="0" err="1">
                <a:latin typeface="Times New Roman" pitchFamily="18" charset="0"/>
                <a:cs typeface="Times New Roman" pitchFamily="18" charset="0"/>
              </a:rPr>
              <a:t>vắng</a:t>
            </a:r>
            <a:r>
              <a:rPr lang="fr-FR" altLang="en-US" sz="2400" b="1" dirty="0">
                <a:latin typeface="Times New Roman" pitchFamily="18" charset="0"/>
                <a:cs typeface="Times New Roman" pitchFamily="18" charset="0"/>
              </a:rPr>
              <a:t> </a:t>
            </a:r>
            <a:r>
              <a:rPr lang="fr-FR" altLang="en-US" sz="2400" b="1" dirty="0" err="1">
                <a:latin typeface="Times New Roman" pitchFamily="18" charset="0"/>
                <a:cs typeface="Times New Roman" pitchFamily="18" charset="0"/>
              </a:rPr>
              <a:t>teo</a:t>
            </a:r>
            <a:r>
              <a:rPr lang="fr-FR" altLang="en-US" sz="2400" b="1" dirty="0">
                <a:latin typeface="Times New Roman" pitchFamily="18" charset="0"/>
                <a:cs typeface="Times New Roman" pitchFamily="18" charset="0"/>
              </a:rPr>
              <a:t> </a:t>
            </a:r>
            <a:r>
              <a:rPr lang="fr-FR" altLang="en-US" sz="2400" b="1" dirty="0" err="1">
                <a:latin typeface="Times New Roman" pitchFamily="18" charset="0"/>
                <a:cs typeface="Times New Roman" pitchFamily="18" charset="0"/>
              </a:rPr>
              <a:t>lạnh</a:t>
            </a:r>
            <a:r>
              <a:rPr lang="fr-FR" altLang="en-US" sz="2400" b="1" dirty="0">
                <a:latin typeface="Times New Roman" pitchFamily="18" charset="0"/>
                <a:cs typeface="Times New Roman" pitchFamily="18" charset="0"/>
              </a:rPr>
              <a:t> </a:t>
            </a:r>
            <a:r>
              <a:rPr lang="fr-FR" altLang="en-US" sz="2400" b="1" dirty="0" err="1">
                <a:latin typeface="Times New Roman" pitchFamily="18" charset="0"/>
                <a:cs typeface="Times New Roman" pitchFamily="18" charset="0"/>
              </a:rPr>
              <a:t>buốt</a:t>
            </a:r>
            <a:endParaRPr lang="fr-FR" altLang="en-US" sz="2400" b="1" dirty="0">
              <a:latin typeface="Times New Roman" pitchFamily="18" charset="0"/>
              <a:cs typeface="Times New Roman" pitchFamily="18" charset="0"/>
            </a:endParaRPr>
          </a:p>
        </p:txBody>
      </p:sp>
      <p:sp>
        <p:nvSpPr>
          <p:cNvPr id="27697" name="Rectangle 49"/>
          <p:cNvSpPr>
            <a:spLocks noChangeArrowheads="1"/>
          </p:cNvSpPr>
          <p:nvPr/>
        </p:nvSpPr>
        <p:spPr bwMode="auto">
          <a:xfrm>
            <a:off x="9690100" y="2228850"/>
            <a:ext cx="2381250" cy="1122363"/>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Mong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được</a:t>
            </a:r>
            <a:r>
              <a:rPr lang="en-US" altLang="en-US" sz="2400" b="1" dirty="0">
                <a:latin typeface="Times New Roman" pitchFamily="18" charset="0"/>
                <a:cs typeface="Times New Roman" pitchFamily="18" charset="0"/>
              </a:rPr>
              <a:t> </a:t>
            </a:r>
          </a:p>
          <a:p>
            <a:pPr algn="ctr">
              <a:lnSpc>
                <a:spcPct val="90000"/>
              </a:lnSpc>
              <a:buFont typeface="Arial" charset="0"/>
              <a:buNone/>
            </a:pPr>
            <a:r>
              <a:rPr lang="en-US" altLang="en-US" sz="2400" b="1" dirty="0" err="1">
                <a:latin typeface="Times New Roman" pitchFamily="18" charset="0"/>
                <a:cs typeface="Times New Roman" pitchFamily="18" charset="0"/>
              </a:rPr>
              <a:t>ăn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ngon</a:t>
            </a:r>
            <a:endParaRPr lang="vi-VN" altLang="en-US" sz="2400" b="1" dirty="0">
              <a:latin typeface="Times New Roman" pitchFamily="18" charset="0"/>
              <a:cs typeface="Times New Roman" pitchFamily="18" charset="0"/>
            </a:endParaRPr>
          </a:p>
        </p:txBody>
      </p:sp>
      <p:sp>
        <p:nvSpPr>
          <p:cNvPr id="74801" name="Rectangle 50"/>
          <p:cNvSpPr>
            <a:spLocks noChangeArrowheads="1"/>
          </p:cNvSpPr>
          <p:nvPr/>
        </p:nvSpPr>
        <p:spPr bwMode="auto">
          <a:xfrm>
            <a:off x="31750" y="3352800"/>
            <a:ext cx="1016000" cy="11430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solidFill>
                  <a:srgbClr val="FF5050"/>
                </a:solidFill>
                <a:latin typeface="Times New Roman" pitchFamily="18" charset="0"/>
                <a:cs typeface="Times New Roman" pitchFamily="18" charset="0"/>
              </a:rPr>
              <a:t>Lần</a:t>
            </a:r>
            <a:r>
              <a:rPr lang="en-US" altLang="en-US" sz="2400" b="1" dirty="0">
                <a:solidFill>
                  <a:srgbClr val="FF5050"/>
                </a:solidFill>
                <a:latin typeface="Times New Roman" pitchFamily="18" charset="0"/>
                <a:cs typeface="Times New Roman" pitchFamily="18" charset="0"/>
              </a:rPr>
              <a:t> 3</a:t>
            </a:r>
            <a:endParaRPr lang="vi-VN" altLang="en-US" sz="2400" dirty="0">
              <a:latin typeface="Times New Roman" pitchFamily="18" charset="0"/>
              <a:cs typeface="Times New Roman" pitchFamily="18" charset="0"/>
            </a:endParaRPr>
          </a:p>
        </p:txBody>
      </p:sp>
      <p:sp>
        <p:nvSpPr>
          <p:cNvPr id="27699" name="Rectangle 51"/>
          <p:cNvSpPr>
            <a:spLocks noChangeArrowheads="1"/>
          </p:cNvSpPr>
          <p:nvPr/>
        </p:nvSpPr>
        <p:spPr bwMode="auto">
          <a:xfrm>
            <a:off x="1176338" y="3403374"/>
            <a:ext cx="4318000" cy="566737"/>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Cây</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thông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Nô-en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trang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trí</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lộng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lẫy</a:t>
            </a:r>
            <a:endParaRPr lang="en-US" altLang="en-US" sz="2400" b="1" dirty="0">
              <a:latin typeface="Times New Roman" pitchFamily="18" charset="0"/>
              <a:cs typeface="Times New Roman" pitchFamily="18" charset="0"/>
            </a:endParaRPr>
          </a:p>
          <a:p>
            <a:pPr algn="ctr">
              <a:lnSpc>
                <a:spcPct val="90000"/>
              </a:lnSpc>
              <a:buFont typeface="Arial" charset="0"/>
              <a:buNone/>
            </a:pP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với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ngàn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ngọn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nến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sáng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rực</a:t>
            </a:r>
            <a:endParaRPr lang="en-US" altLang="en-US" sz="2400" b="1" dirty="0">
              <a:latin typeface="Times New Roman" pitchFamily="18" charset="0"/>
              <a:cs typeface="Times New Roman" pitchFamily="18" charset="0"/>
            </a:endParaRPr>
          </a:p>
        </p:txBody>
      </p:sp>
      <p:sp>
        <p:nvSpPr>
          <p:cNvPr id="27700" name="Rectangle 52"/>
          <p:cNvSpPr>
            <a:spLocks noChangeArrowheads="1"/>
          </p:cNvSpPr>
          <p:nvPr/>
        </p:nvSpPr>
        <p:spPr bwMode="auto">
          <a:xfrm>
            <a:off x="5753100" y="3540125"/>
            <a:ext cx="3797300" cy="523875"/>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Nến</a:t>
            </a:r>
            <a:r>
              <a:rPr lang="en-US" altLang="en-US" sz="2400" b="1" dirty="0">
                <a:latin typeface="Times New Roman" pitchFamily="18" charset="0"/>
                <a:cs typeface="Times New Roman" pitchFamily="18" charset="0"/>
              </a:rPr>
              <a:t> bay </a:t>
            </a:r>
            <a:r>
              <a:rPr lang="en-US" altLang="en-US" sz="2400" b="1" dirty="0" err="1">
                <a:latin typeface="Times New Roman" pitchFamily="18" charset="0"/>
                <a:cs typeface="Times New Roman" pitchFamily="18" charset="0"/>
              </a:rPr>
              <a:t>lên</a:t>
            </a:r>
            <a:r>
              <a:rPr lang="en-US" altLang="en-US" sz="2400" b="1" dirty="0">
                <a:latin typeface="Times New Roman" pitchFamily="18" charset="0"/>
                <a:cs typeface="Times New Roman" pitchFamily="18" charset="0"/>
              </a:rPr>
              <a:t>, bay </a:t>
            </a:r>
            <a:r>
              <a:rPr lang="en-US" altLang="en-US" sz="2400" b="1" dirty="0" err="1">
                <a:latin typeface="Times New Roman" pitchFamily="18" charset="0"/>
                <a:cs typeface="Times New Roman" pitchFamily="18" charset="0"/>
              </a:rPr>
              <a:t>mãi</a:t>
            </a:r>
            <a:r>
              <a:rPr lang="en-US" altLang="en-US" sz="2400" b="1" dirty="0">
                <a:latin typeface="Times New Roman" pitchFamily="18" charset="0"/>
                <a:cs typeface="Times New Roman" pitchFamily="18" charset="0"/>
              </a:rPr>
              <a:t>,</a:t>
            </a:r>
          </a:p>
          <a:p>
            <a:pPr algn="ctr">
              <a:lnSpc>
                <a:spcPct val="90000"/>
              </a:lnSpc>
              <a:buFont typeface="Arial" charset="0"/>
              <a:buNone/>
            </a:pP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biến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thành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những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ngôi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sao</a:t>
            </a:r>
            <a:endParaRPr lang="en-US" altLang="en-US" sz="2400" b="1" dirty="0">
              <a:latin typeface="Times New Roman" pitchFamily="18" charset="0"/>
              <a:cs typeface="Times New Roman" pitchFamily="18" charset="0"/>
            </a:endParaRPr>
          </a:p>
        </p:txBody>
      </p:sp>
      <p:sp>
        <p:nvSpPr>
          <p:cNvPr id="27701" name="Rectangle 53"/>
          <p:cNvSpPr>
            <a:spLocks noChangeArrowheads="1"/>
          </p:cNvSpPr>
          <p:nvPr/>
        </p:nvSpPr>
        <p:spPr bwMode="auto">
          <a:xfrm>
            <a:off x="9753600" y="3352800"/>
            <a:ext cx="2381250" cy="981075"/>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Mong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được</a:t>
            </a:r>
            <a:r>
              <a:rPr lang="en-US" altLang="en-US" sz="2400" b="1" dirty="0">
                <a:latin typeface="Times New Roman" pitchFamily="18" charset="0"/>
                <a:cs typeface="Times New Roman" pitchFamily="18" charset="0"/>
              </a:rPr>
              <a:t> </a:t>
            </a:r>
          </a:p>
          <a:p>
            <a:pPr algn="ctr">
              <a:lnSpc>
                <a:spcPct val="90000"/>
              </a:lnSpc>
              <a:buFont typeface="Arial" charset="0"/>
              <a:buNone/>
            </a:pPr>
            <a:r>
              <a:rPr lang="en-US" altLang="en-US" sz="2400" b="1" dirty="0" err="1">
                <a:latin typeface="Times New Roman" pitchFamily="18" charset="0"/>
                <a:cs typeface="Times New Roman" pitchFamily="18" charset="0"/>
              </a:rPr>
              <a:t>vui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chơi</a:t>
            </a:r>
            <a:endParaRPr lang="vi-VN" altLang="en-US" sz="2400" b="1" dirty="0">
              <a:latin typeface="Times New Roman" pitchFamily="18" charset="0"/>
              <a:cs typeface="Times New Roman" pitchFamily="18" charset="0"/>
            </a:endParaRPr>
          </a:p>
        </p:txBody>
      </p:sp>
      <p:sp>
        <p:nvSpPr>
          <p:cNvPr id="74805" name="Rectangle 54"/>
          <p:cNvSpPr>
            <a:spLocks noChangeArrowheads="1"/>
          </p:cNvSpPr>
          <p:nvPr/>
        </p:nvSpPr>
        <p:spPr bwMode="auto">
          <a:xfrm>
            <a:off x="31750" y="4514850"/>
            <a:ext cx="1016000" cy="11430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solidFill>
                  <a:srgbClr val="FF5050"/>
                </a:solidFill>
                <a:latin typeface="Times New Roman" pitchFamily="18" charset="0"/>
                <a:cs typeface="Times New Roman" pitchFamily="18" charset="0"/>
              </a:rPr>
              <a:t>Lần</a:t>
            </a:r>
            <a:r>
              <a:rPr lang="en-US" altLang="en-US" sz="2400" b="1" dirty="0">
                <a:solidFill>
                  <a:srgbClr val="FF5050"/>
                </a:solidFill>
                <a:latin typeface="Times New Roman" pitchFamily="18" charset="0"/>
                <a:cs typeface="Times New Roman" pitchFamily="18" charset="0"/>
              </a:rPr>
              <a:t> 4</a:t>
            </a:r>
            <a:endParaRPr lang="vi-VN" altLang="en-US" sz="2400" dirty="0">
              <a:latin typeface="Times New Roman" pitchFamily="18" charset="0"/>
              <a:cs typeface="Times New Roman" pitchFamily="18" charset="0"/>
            </a:endParaRPr>
          </a:p>
        </p:txBody>
      </p:sp>
      <p:sp>
        <p:nvSpPr>
          <p:cNvPr id="27703" name="Rectangle 55"/>
          <p:cNvSpPr>
            <a:spLocks noChangeArrowheads="1"/>
          </p:cNvSpPr>
          <p:nvPr/>
        </p:nvSpPr>
        <p:spPr bwMode="auto">
          <a:xfrm>
            <a:off x="653143" y="4532313"/>
            <a:ext cx="5138057" cy="801687"/>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000" b="1" dirty="0" err="1">
                <a:latin typeface="Times New Roman" pitchFamily="18" charset="0"/>
                <a:cs typeface="Times New Roman" pitchFamily="18" charset="0"/>
              </a:rPr>
              <a:t>Bà</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đang</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mỉm</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cười</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với</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em</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em</a:t>
            </a:r>
            <a:r>
              <a:rPr lang="en-US" altLang="en-US" sz="2000" b="1" dirty="0">
                <a:latin typeface="Times New Roman" pitchFamily="18" charset="0"/>
                <a:cs typeface="Times New Roman" pitchFamily="18" charset="0"/>
              </a:rPr>
              <a:t> reo </a:t>
            </a:r>
          </a:p>
          <a:p>
            <a:pPr algn="ctr">
              <a:lnSpc>
                <a:spcPct val="90000"/>
              </a:lnSpc>
              <a:buFont typeface="Arial" charset="0"/>
              <a:buNone/>
            </a:pPr>
            <a:r>
              <a:rPr lang="en-US" altLang="en-US" sz="2000" b="1" dirty="0" err="1">
                <a:latin typeface="Times New Roman" pitchFamily="18" charset="0"/>
                <a:cs typeface="Times New Roman" pitchFamily="18" charset="0"/>
              </a:rPr>
              <a:t>lên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cho</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cháu</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đi</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với</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xin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thượng</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đế</a:t>
            </a:r>
            <a:r>
              <a:rPr lang="en-US" altLang="en-US" sz="2000" b="1" dirty="0">
                <a:latin typeface="Times New Roman" pitchFamily="18" charset="0"/>
                <a:cs typeface="Times New Roman" pitchFamily="18" charset="0"/>
              </a:rPr>
              <a:t> </a:t>
            </a:r>
          </a:p>
          <a:p>
            <a:pPr algn="ctr">
              <a:lnSpc>
                <a:spcPct val="90000"/>
              </a:lnSpc>
              <a:buFont typeface="Arial" charset="0"/>
              <a:buNone/>
            </a:pPr>
            <a:r>
              <a:rPr lang="en-US" altLang="en-US" sz="2000" b="1" dirty="0" err="1">
                <a:latin typeface="Times New Roman" pitchFamily="18" charset="0"/>
                <a:cs typeface="Times New Roman" pitchFamily="18" charset="0"/>
              </a:rPr>
              <a:t>chí</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nhân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cho</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cháu</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về</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với</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bà</a:t>
            </a:r>
            <a:r>
              <a:rPr lang="en-US" altLang="en-US" sz="2000" b="1" dirty="0">
                <a:latin typeface="Times New Roman" pitchFamily="18" charset="0"/>
                <a:cs typeface="Times New Roman" pitchFamily="18" charset="0"/>
              </a:rPr>
              <a:t>”</a:t>
            </a:r>
            <a:endParaRPr lang="en-US" altLang="en-US" sz="2000" b="1" dirty="0">
              <a:solidFill>
                <a:srgbClr val="FF5050"/>
              </a:solidFill>
              <a:latin typeface="Times New Roman" pitchFamily="18" charset="0"/>
              <a:cs typeface="Times New Roman" pitchFamily="18" charset="0"/>
            </a:endParaRPr>
          </a:p>
        </p:txBody>
      </p:sp>
      <p:sp>
        <p:nvSpPr>
          <p:cNvPr id="27704" name="Rectangle 56"/>
          <p:cNvSpPr>
            <a:spLocks noChangeArrowheads="1"/>
          </p:cNvSpPr>
          <p:nvPr/>
        </p:nvSpPr>
        <p:spPr bwMode="auto">
          <a:xfrm>
            <a:off x="5710238" y="4556125"/>
            <a:ext cx="3897312" cy="638175"/>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Ảo</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ảnh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rực</a:t>
            </a:r>
            <a:r>
              <a:rPr lang="en-US" altLang="en-US" sz="2400" b="1" dirty="0">
                <a:latin typeface="Times New Roman" pitchFamily="18" charset="0"/>
                <a:cs typeface="Times New Roman" pitchFamily="18" charset="0"/>
              </a:rPr>
              <a:t> sang </a:t>
            </a:r>
            <a:r>
              <a:rPr lang="en-US" altLang="en-US" sz="2400" b="1" dirty="0" err="1">
                <a:latin typeface="Times New Roman" pitchFamily="18" charset="0"/>
                <a:cs typeface="Times New Roman" pitchFamily="18" charset="0"/>
              </a:rPr>
              <a:t>biến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mất</a:t>
            </a:r>
            <a:endParaRPr lang="en-US" altLang="en-US" sz="2400" b="1" dirty="0">
              <a:latin typeface="Times New Roman" pitchFamily="18" charset="0"/>
              <a:cs typeface="Times New Roman" pitchFamily="18" charset="0"/>
            </a:endParaRPr>
          </a:p>
          <a:p>
            <a:pPr algn="ctr">
              <a:lnSpc>
                <a:spcPct val="90000"/>
              </a:lnSpc>
              <a:buFont typeface="Arial" charset="0"/>
              <a:buNone/>
            </a:pPr>
            <a:r>
              <a:rPr lang="en-US" altLang="en-US" sz="2400" b="1" dirty="0">
                <a:latin typeface="Times New Roman" pitchFamily="18" charset="0"/>
                <a:cs typeface="Times New Roman" pitchFamily="18" charset="0"/>
              </a:rPr>
              <a:t>(</a:t>
            </a:r>
            <a:r>
              <a:rPr lang="en-US" altLang="en-US" sz="2400" b="1" dirty="0" err="1">
                <a:latin typeface="Times New Roman" pitchFamily="18" charset="0"/>
                <a:cs typeface="Times New Roman" pitchFamily="18" charset="0"/>
              </a:rPr>
              <a:t>Bà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biến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mất</a:t>
            </a:r>
            <a:r>
              <a:rPr lang="en-US" altLang="en-US" sz="2400" b="1" dirty="0">
                <a:latin typeface="Times New Roman" pitchFamily="18" charset="0"/>
                <a:cs typeface="Times New Roman" pitchFamily="18" charset="0"/>
              </a:rPr>
              <a:t>)</a:t>
            </a:r>
          </a:p>
        </p:txBody>
      </p:sp>
      <p:sp>
        <p:nvSpPr>
          <p:cNvPr id="27705" name="Rectangle 57"/>
          <p:cNvSpPr>
            <a:spLocks noChangeArrowheads="1"/>
          </p:cNvSpPr>
          <p:nvPr/>
        </p:nvSpPr>
        <p:spPr bwMode="auto">
          <a:xfrm>
            <a:off x="9709150" y="4572000"/>
            <a:ext cx="2381250" cy="1122363"/>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Mong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được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bà</a:t>
            </a:r>
            <a:endParaRPr lang="en-US" altLang="en-US" sz="2400" b="1" dirty="0">
              <a:latin typeface="Times New Roman" pitchFamily="18" charset="0"/>
              <a:cs typeface="Times New Roman" pitchFamily="18" charset="0"/>
            </a:endParaRPr>
          </a:p>
          <a:p>
            <a:pPr algn="ctr">
              <a:lnSpc>
                <a:spcPct val="90000"/>
              </a:lnSpc>
              <a:buFont typeface="Arial" charset="0"/>
              <a:buNone/>
            </a:pP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che</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chở</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yêu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thương</a:t>
            </a:r>
            <a:endParaRPr lang="vi-VN" altLang="en-US" sz="2400" b="1" dirty="0">
              <a:solidFill>
                <a:srgbClr val="0066FF"/>
              </a:solidFill>
              <a:latin typeface="Times New Roman" pitchFamily="18" charset="0"/>
              <a:cs typeface="Times New Roman" pitchFamily="18" charset="0"/>
            </a:endParaRPr>
          </a:p>
        </p:txBody>
      </p:sp>
      <p:sp>
        <p:nvSpPr>
          <p:cNvPr id="74809" name="Rectangle 58"/>
          <p:cNvSpPr>
            <a:spLocks noChangeArrowheads="1"/>
          </p:cNvSpPr>
          <p:nvPr/>
        </p:nvSpPr>
        <p:spPr bwMode="auto">
          <a:xfrm>
            <a:off x="31750" y="5695950"/>
            <a:ext cx="1016000" cy="11430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solidFill>
                  <a:srgbClr val="FF5050"/>
                </a:solidFill>
                <a:latin typeface="Times New Roman" pitchFamily="18" charset="0"/>
                <a:cs typeface="Times New Roman" pitchFamily="18" charset="0"/>
              </a:rPr>
              <a:t>Lần</a:t>
            </a:r>
            <a:r>
              <a:rPr lang="en-US" altLang="en-US" sz="2400" b="1" dirty="0">
                <a:solidFill>
                  <a:srgbClr val="FF5050"/>
                </a:solidFill>
                <a:latin typeface="Times New Roman" pitchFamily="18" charset="0"/>
                <a:cs typeface="Times New Roman" pitchFamily="18" charset="0"/>
              </a:rPr>
              <a:t> 5</a:t>
            </a:r>
            <a:endParaRPr lang="vi-VN" altLang="en-US" sz="2400" dirty="0">
              <a:latin typeface="Times New Roman" pitchFamily="18" charset="0"/>
              <a:cs typeface="Times New Roman" pitchFamily="18" charset="0"/>
            </a:endParaRPr>
          </a:p>
        </p:txBody>
      </p:sp>
      <p:sp>
        <p:nvSpPr>
          <p:cNvPr id="27707" name="Rectangle 59"/>
          <p:cNvSpPr>
            <a:spLocks noChangeArrowheads="1"/>
          </p:cNvSpPr>
          <p:nvPr/>
        </p:nvSpPr>
        <p:spPr bwMode="auto">
          <a:xfrm>
            <a:off x="1066800" y="5768975"/>
            <a:ext cx="4572000" cy="733425"/>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Bà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cầm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tay</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em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hai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bà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cháu</a:t>
            </a:r>
            <a:endParaRPr lang="en-US" altLang="en-US" sz="2400" b="1" dirty="0">
              <a:latin typeface="Times New Roman" pitchFamily="18" charset="0"/>
              <a:cs typeface="Times New Roman" pitchFamily="18" charset="0"/>
            </a:endParaRPr>
          </a:p>
          <a:p>
            <a:pPr algn="ctr">
              <a:lnSpc>
                <a:spcPct val="90000"/>
              </a:lnSpc>
              <a:buFont typeface="Arial" charset="0"/>
              <a:buNone/>
            </a:pPr>
            <a:r>
              <a:rPr lang="en-US" altLang="en-US" sz="2400" b="1" dirty="0">
                <a:latin typeface="Times New Roman" pitchFamily="18" charset="0"/>
                <a:cs typeface="Times New Roman" pitchFamily="18" charset="0"/>
              </a:rPr>
              <a:t> bay </a:t>
            </a:r>
            <a:r>
              <a:rPr lang="en-US" altLang="en-US" sz="2400" b="1" dirty="0" err="1">
                <a:latin typeface="Times New Roman" pitchFamily="18" charset="0"/>
                <a:cs typeface="Times New Roman" pitchFamily="18" charset="0"/>
              </a:rPr>
              <a:t>vụt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lên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cao</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chẳng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còn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đói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rét</a:t>
            </a:r>
            <a:endParaRPr lang="en-US" altLang="en-US" sz="2400" b="1" dirty="0">
              <a:latin typeface="Times New Roman" pitchFamily="18" charset="0"/>
              <a:cs typeface="Times New Roman" pitchFamily="18" charset="0"/>
            </a:endParaRPr>
          </a:p>
        </p:txBody>
      </p:sp>
      <p:sp>
        <p:nvSpPr>
          <p:cNvPr id="27708" name="Rectangle 60"/>
          <p:cNvSpPr>
            <a:spLocks noChangeArrowheads="1"/>
          </p:cNvSpPr>
          <p:nvPr/>
        </p:nvSpPr>
        <p:spPr bwMode="auto">
          <a:xfrm>
            <a:off x="5676900" y="5710238"/>
            <a:ext cx="3897313" cy="690562"/>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Em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về</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chầu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thượng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đế</a:t>
            </a:r>
            <a:endParaRPr lang="en-US" altLang="en-US" sz="2400" b="1" dirty="0">
              <a:latin typeface="Times New Roman" pitchFamily="18" charset="0"/>
              <a:cs typeface="Times New Roman" pitchFamily="18" charset="0"/>
            </a:endParaRPr>
          </a:p>
          <a:p>
            <a:pPr algn="ctr">
              <a:lnSpc>
                <a:spcPct val="90000"/>
              </a:lnSpc>
              <a:buFont typeface="Arial" charset="0"/>
              <a:buNone/>
            </a:pPr>
            <a:r>
              <a:rPr lang="en-US" altLang="en-US" sz="2400" b="1" dirty="0">
                <a:latin typeface="Times New Roman" pitchFamily="18" charset="0"/>
                <a:cs typeface="Times New Roman" pitchFamily="18" charset="0"/>
              </a:rPr>
              <a:t>(</a:t>
            </a:r>
            <a:r>
              <a:rPr lang="en-US" altLang="en-US" sz="2400" b="1" dirty="0" err="1">
                <a:latin typeface="Times New Roman" pitchFamily="18" charset="0"/>
                <a:cs typeface="Times New Roman" pitchFamily="18" charset="0"/>
              </a:rPr>
              <a:t>Em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chết</a:t>
            </a:r>
            <a:r>
              <a:rPr lang="en-US" altLang="en-US" sz="2400" b="1" dirty="0">
                <a:latin typeface="Times New Roman" pitchFamily="18" charset="0"/>
                <a:cs typeface="Times New Roman" pitchFamily="18" charset="0"/>
              </a:rPr>
              <a:t>)</a:t>
            </a:r>
          </a:p>
        </p:txBody>
      </p:sp>
      <p:sp>
        <p:nvSpPr>
          <p:cNvPr id="27709" name="Rectangle 61"/>
          <p:cNvSpPr>
            <a:spLocks noChangeArrowheads="1"/>
          </p:cNvSpPr>
          <p:nvPr/>
        </p:nvSpPr>
        <p:spPr bwMode="auto">
          <a:xfrm>
            <a:off x="9715500" y="5700713"/>
            <a:ext cx="2381250" cy="1122362"/>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err="1">
                <a:latin typeface="Times New Roman" pitchFamily="18" charset="0"/>
                <a:cs typeface="Times New Roman" pitchFamily="18" charset="0"/>
              </a:rPr>
              <a:t>Mong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được</a:t>
            </a:r>
            <a:r>
              <a:rPr lang="en-US" altLang="en-US" sz="2400" b="1" dirty="0">
                <a:latin typeface="Times New Roman" pitchFamily="18" charset="0"/>
                <a:cs typeface="Times New Roman" pitchFamily="18" charset="0"/>
              </a:rPr>
              <a:t> </a:t>
            </a:r>
          </a:p>
          <a:p>
            <a:pPr algn="ctr">
              <a:lnSpc>
                <a:spcPct val="90000"/>
              </a:lnSpc>
              <a:buFont typeface="Arial" charset="0"/>
              <a:buNone/>
            </a:pPr>
            <a:r>
              <a:rPr lang="en-US" altLang="en-US" sz="2400" b="1" dirty="0">
                <a:latin typeface="Times New Roman" pitchFamily="18" charset="0"/>
                <a:cs typeface="Times New Roman" pitchFamily="18" charset="0"/>
              </a:rPr>
              <a:t>ở </a:t>
            </a:r>
            <a:r>
              <a:rPr lang="en-US" altLang="en-US" sz="2400" b="1" dirty="0" err="1">
                <a:latin typeface="Times New Roman" pitchFamily="18" charset="0"/>
                <a:cs typeface="Times New Roman" pitchFamily="18" charset="0"/>
              </a:rPr>
              <a:t>cùng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bà</a:t>
            </a:r>
            <a:endParaRPr lang="vi-VN" altLang="en-US" sz="2400" b="1" dirty="0">
              <a:latin typeface="Times New Roman" pitchFamily="18" charset="0"/>
              <a:cs typeface="Times New Roman" pitchFamily="18" charset="0"/>
            </a:endParaRPr>
          </a:p>
        </p:txBody>
      </p:sp>
      <p:sp>
        <p:nvSpPr>
          <p:cNvPr id="27710" name="Rectangle 62"/>
          <p:cNvSpPr>
            <a:spLocks noChangeArrowheads="1"/>
          </p:cNvSpPr>
          <p:nvPr/>
        </p:nvSpPr>
        <p:spPr bwMode="auto">
          <a:xfrm>
            <a:off x="2235200" y="1676400"/>
            <a:ext cx="3149600" cy="457200"/>
          </a:xfrm>
          <a:prstGeom prst="rect">
            <a:avLst/>
          </a:prstGeom>
          <a:noFill/>
          <a:ln w="9525">
            <a:noFill/>
            <a:miter lim="800000"/>
            <a:headEnd/>
            <a:tailEnd/>
          </a:ln>
        </p:spPr>
        <p:txBody>
          <a:bodyPr wrap="none" anchor="ctr"/>
          <a:lstStyle/>
          <a:p>
            <a:pPr algn="just">
              <a:lnSpc>
                <a:spcPct val="90000"/>
              </a:lnSpc>
              <a:buFont typeface="Arial" charset="0"/>
              <a:buNone/>
            </a:pPr>
            <a:r>
              <a:rPr lang="en-US" altLang="en-US" dirty="0">
                <a:solidFill>
                  <a:srgbClr val="0066FF"/>
                </a:solidFill>
                <a:latin typeface="Times New Roman" pitchFamily="18" charset="0"/>
                <a:cs typeface="Times New Roman" pitchFamily="18" charset="0"/>
              </a:rPr>
              <a:t>. </a:t>
            </a:r>
            <a:r>
              <a:rPr lang="en-US" altLang="en-US" sz="2400" b="1" dirty="0">
                <a:solidFill>
                  <a:srgbClr val="FF5050"/>
                </a:solidFill>
                <a:latin typeface="Times New Roman" pitchFamily="18" charset="0"/>
                <a:cs typeface="Times New Roman" pitchFamily="18" charset="0"/>
              </a:rPr>
              <a:t>=&gt; </a:t>
            </a:r>
            <a:r>
              <a:rPr lang="en-US" altLang="en-US" sz="2400" b="1" dirty="0" err="1">
                <a:solidFill>
                  <a:srgbClr val="FF5050"/>
                </a:solidFill>
                <a:latin typeface="Times New Roman" pitchFamily="18" charset="0"/>
                <a:cs typeface="Times New Roman" pitchFamily="18" charset="0"/>
              </a:rPr>
              <a:t>Sáng</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sủa</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ấm</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áp</a:t>
            </a:r>
            <a:endParaRPr lang="vi-VN" altLang="en-US" sz="2400" dirty="0">
              <a:latin typeface="Times New Roman" pitchFamily="18" charset="0"/>
              <a:cs typeface="Times New Roman" pitchFamily="18" charset="0"/>
            </a:endParaRPr>
          </a:p>
        </p:txBody>
      </p:sp>
      <p:sp>
        <p:nvSpPr>
          <p:cNvPr id="27711" name="Rectangle 63"/>
          <p:cNvSpPr>
            <a:spLocks noChangeArrowheads="1"/>
          </p:cNvSpPr>
          <p:nvPr/>
        </p:nvSpPr>
        <p:spPr bwMode="auto">
          <a:xfrm>
            <a:off x="6096000" y="1752600"/>
            <a:ext cx="3149600" cy="381000"/>
          </a:xfrm>
          <a:prstGeom prst="rect">
            <a:avLst/>
          </a:prstGeom>
          <a:noFill/>
          <a:ln w="9525">
            <a:noFill/>
            <a:miter lim="800000"/>
            <a:headEnd/>
            <a:tailEnd/>
          </a:ln>
        </p:spPr>
        <p:txBody>
          <a:bodyPr wrap="none" anchor="ctr"/>
          <a:lstStyle/>
          <a:p>
            <a:pPr algn="ctr">
              <a:lnSpc>
                <a:spcPct val="90000"/>
              </a:lnSpc>
              <a:buFont typeface="Arial" charset="0"/>
              <a:buNone/>
            </a:pPr>
            <a:r>
              <a:rPr lang="fr-FR" altLang="en-US" sz="2400" b="1" dirty="0">
                <a:solidFill>
                  <a:srgbClr val="FF5050"/>
                </a:solidFill>
                <a:latin typeface="Times New Roman" pitchFamily="18" charset="0"/>
                <a:cs typeface="Times New Roman" pitchFamily="18" charset="0"/>
              </a:rPr>
              <a:t>=&gt; </a:t>
            </a:r>
            <a:r>
              <a:rPr lang="en-US" altLang="en-US" sz="2400" b="1" dirty="0" err="1">
                <a:solidFill>
                  <a:srgbClr val="FF5050"/>
                </a:solidFill>
                <a:latin typeface="Times New Roman" pitchFamily="18" charset="0"/>
                <a:cs typeface="Times New Roman" pitchFamily="18" charset="0"/>
              </a:rPr>
              <a:t>Tối</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tăm</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lạnh</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lẽo</a:t>
            </a:r>
            <a:endParaRPr lang="vi-VN" altLang="en-US" sz="2400" b="1" dirty="0">
              <a:latin typeface="Times New Roman" pitchFamily="18" charset="0"/>
              <a:cs typeface="Times New Roman" pitchFamily="18" charset="0"/>
            </a:endParaRPr>
          </a:p>
        </p:txBody>
      </p:sp>
      <p:sp>
        <p:nvSpPr>
          <p:cNvPr id="27712" name="Rectangle 64"/>
          <p:cNvSpPr>
            <a:spLocks noChangeArrowheads="1"/>
          </p:cNvSpPr>
          <p:nvPr/>
        </p:nvSpPr>
        <p:spPr bwMode="auto">
          <a:xfrm>
            <a:off x="1727200" y="2895600"/>
            <a:ext cx="3251200" cy="381000"/>
          </a:xfrm>
          <a:prstGeom prst="rect">
            <a:avLst/>
          </a:prstGeom>
          <a:noFill/>
          <a:ln w="9525">
            <a:noFill/>
            <a:miter lim="800000"/>
            <a:headEnd/>
            <a:tailEnd/>
          </a:ln>
        </p:spPr>
        <p:txBody>
          <a:bodyPr wrap="none" anchor="ctr"/>
          <a:lstStyle/>
          <a:p>
            <a:pPr algn="ctr">
              <a:lnSpc>
                <a:spcPct val="90000"/>
              </a:lnSpc>
              <a:buFont typeface="Arial" charset="0"/>
              <a:buNone/>
            </a:pPr>
            <a:r>
              <a:rPr lang="fr-FR" altLang="en-US" sz="2400" b="1" dirty="0">
                <a:solidFill>
                  <a:srgbClr val="FF5050"/>
                </a:solidFill>
                <a:latin typeface="Times New Roman" pitchFamily="18" charset="0"/>
                <a:cs typeface="Times New Roman" pitchFamily="18" charset="0"/>
              </a:rPr>
              <a:t>=&gt; </a:t>
            </a:r>
            <a:r>
              <a:rPr lang="fr-FR" altLang="en-US" sz="2400" b="1" dirty="0" err="1">
                <a:solidFill>
                  <a:srgbClr val="FF5050"/>
                </a:solidFill>
                <a:latin typeface="Times New Roman" pitchFamily="18" charset="0"/>
                <a:cs typeface="Times New Roman" pitchFamily="18" charset="0"/>
              </a:rPr>
              <a:t>Giàu</a:t>
            </a:r>
            <a:r>
              <a:rPr lang="fr-FR" altLang="en-US" sz="2400" b="1" dirty="0">
                <a:solidFill>
                  <a:srgbClr val="FF5050"/>
                </a:solidFill>
                <a:latin typeface="Times New Roman" pitchFamily="18" charset="0"/>
                <a:cs typeface="Times New Roman" pitchFamily="18" charset="0"/>
              </a:rPr>
              <a:t> </a:t>
            </a:r>
            <a:r>
              <a:rPr lang="fr-FR" altLang="en-US" sz="2400" b="1" dirty="0" err="1">
                <a:solidFill>
                  <a:srgbClr val="FF5050"/>
                </a:solidFill>
                <a:latin typeface="Times New Roman" pitchFamily="18" charset="0"/>
                <a:cs typeface="Times New Roman" pitchFamily="18" charset="0"/>
              </a:rPr>
              <a:t>có</a:t>
            </a:r>
            <a:r>
              <a:rPr lang="fr-FR" altLang="en-US" sz="2400" b="1" dirty="0">
                <a:solidFill>
                  <a:srgbClr val="FF5050"/>
                </a:solidFill>
                <a:latin typeface="Times New Roman" pitchFamily="18" charset="0"/>
                <a:cs typeface="Times New Roman" pitchFamily="18" charset="0"/>
              </a:rPr>
              <a:t>, </a:t>
            </a:r>
            <a:r>
              <a:rPr lang="fr-FR" altLang="en-US" sz="2400" b="1" dirty="0" err="1">
                <a:solidFill>
                  <a:srgbClr val="FF5050"/>
                </a:solidFill>
                <a:latin typeface="Times New Roman" pitchFamily="18" charset="0"/>
                <a:cs typeface="Times New Roman" pitchFamily="18" charset="0"/>
              </a:rPr>
              <a:t>sung</a:t>
            </a:r>
            <a:r>
              <a:rPr lang="fr-FR" altLang="en-US" sz="2400" b="1" dirty="0">
                <a:solidFill>
                  <a:srgbClr val="FF5050"/>
                </a:solidFill>
                <a:latin typeface="Times New Roman" pitchFamily="18" charset="0"/>
                <a:cs typeface="Times New Roman" pitchFamily="18" charset="0"/>
              </a:rPr>
              <a:t> </a:t>
            </a:r>
            <a:r>
              <a:rPr lang="fr-FR" altLang="en-US" sz="2400" b="1" dirty="0" err="1">
                <a:solidFill>
                  <a:srgbClr val="FF5050"/>
                </a:solidFill>
                <a:latin typeface="Times New Roman" pitchFamily="18" charset="0"/>
                <a:cs typeface="Times New Roman" pitchFamily="18" charset="0"/>
              </a:rPr>
              <a:t>túc</a:t>
            </a:r>
            <a:endParaRPr lang="vi-VN" altLang="en-US" sz="2400" b="1" dirty="0">
              <a:solidFill>
                <a:srgbClr val="FF5050"/>
              </a:solidFill>
              <a:latin typeface="Times New Roman" pitchFamily="18" charset="0"/>
              <a:cs typeface="Times New Roman" pitchFamily="18" charset="0"/>
            </a:endParaRPr>
          </a:p>
        </p:txBody>
      </p:sp>
      <p:sp>
        <p:nvSpPr>
          <p:cNvPr id="27713" name="Rectangle 65"/>
          <p:cNvSpPr>
            <a:spLocks noChangeArrowheads="1"/>
          </p:cNvSpPr>
          <p:nvPr/>
        </p:nvSpPr>
        <p:spPr bwMode="auto">
          <a:xfrm>
            <a:off x="5638800" y="2870200"/>
            <a:ext cx="3843338" cy="457200"/>
          </a:xfrm>
          <a:prstGeom prst="rect">
            <a:avLst/>
          </a:prstGeom>
          <a:noFill/>
          <a:ln w="9525">
            <a:noFill/>
            <a:miter lim="800000"/>
            <a:headEnd/>
            <a:tailEnd/>
          </a:ln>
        </p:spPr>
        <p:txBody>
          <a:bodyPr wrap="none" anchor="ctr"/>
          <a:lstStyle/>
          <a:p>
            <a:pPr>
              <a:lnSpc>
                <a:spcPct val="90000"/>
              </a:lnSpc>
              <a:buFont typeface="Arial" charset="0"/>
              <a:buNone/>
            </a:pPr>
            <a:r>
              <a:rPr lang="fr-FR" altLang="en-US" sz="2400" b="1" dirty="0">
                <a:solidFill>
                  <a:srgbClr val="FF5050"/>
                </a:solidFill>
                <a:latin typeface="Times New Roman" pitchFamily="18" charset="0"/>
                <a:cs typeface="Times New Roman" pitchFamily="18" charset="0"/>
              </a:rPr>
              <a:t>=&gt;</a:t>
            </a:r>
            <a:r>
              <a:rPr lang="fr-FR" altLang="en-US" sz="2400" b="1" dirty="0" err="1">
                <a:solidFill>
                  <a:srgbClr val="FF5050"/>
                </a:solidFill>
                <a:latin typeface="Times New Roman" pitchFamily="18" charset="0"/>
                <a:cs typeface="Times New Roman" pitchFamily="18" charset="0"/>
              </a:rPr>
              <a:t>Nghèo</a:t>
            </a:r>
            <a:r>
              <a:rPr lang="fr-FR" altLang="en-US" sz="2400" b="1" dirty="0">
                <a:solidFill>
                  <a:srgbClr val="FF5050"/>
                </a:solidFill>
                <a:latin typeface="Times New Roman" pitchFamily="18" charset="0"/>
                <a:cs typeface="Times New Roman" pitchFamily="18" charset="0"/>
              </a:rPr>
              <a:t> </a:t>
            </a:r>
            <a:r>
              <a:rPr lang="fr-FR" altLang="en-US" sz="2400" b="1" dirty="0" err="1">
                <a:solidFill>
                  <a:srgbClr val="FF5050"/>
                </a:solidFill>
                <a:latin typeface="Times New Roman" pitchFamily="18" charset="0"/>
                <a:cs typeface="Times New Roman" pitchFamily="18" charset="0"/>
              </a:rPr>
              <a:t>khổ</a:t>
            </a:r>
            <a:r>
              <a:rPr lang="fr-FR" altLang="en-US" sz="2400" b="1" dirty="0">
                <a:solidFill>
                  <a:srgbClr val="FF5050"/>
                </a:solidFill>
                <a:latin typeface="Times New Roman" pitchFamily="18" charset="0"/>
                <a:cs typeface="Times New Roman" pitchFamily="18" charset="0"/>
              </a:rPr>
              <a:t>, </a:t>
            </a:r>
            <a:r>
              <a:rPr lang="fr-FR" altLang="en-US" sz="2400" b="1" dirty="0" err="1">
                <a:solidFill>
                  <a:srgbClr val="FF5050"/>
                </a:solidFill>
                <a:latin typeface="Times New Roman" pitchFamily="18" charset="0"/>
                <a:cs typeface="Times New Roman" pitchFamily="18" charset="0"/>
              </a:rPr>
              <a:t>thiếu</a:t>
            </a:r>
            <a:r>
              <a:rPr lang="fr-FR" altLang="en-US" sz="2400" b="1" dirty="0">
                <a:solidFill>
                  <a:srgbClr val="FF5050"/>
                </a:solidFill>
                <a:latin typeface="Times New Roman" pitchFamily="18" charset="0"/>
                <a:cs typeface="Times New Roman" pitchFamily="18" charset="0"/>
              </a:rPr>
              <a:t> </a:t>
            </a:r>
            <a:r>
              <a:rPr lang="fr-FR" altLang="en-US" sz="2400" b="1" dirty="0" err="1">
                <a:solidFill>
                  <a:srgbClr val="FF5050"/>
                </a:solidFill>
                <a:latin typeface="Times New Roman" pitchFamily="18" charset="0"/>
                <a:cs typeface="Times New Roman" pitchFamily="18" charset="0"/>
              </a:rPr>
              <a:t>thốn</a:t>
            </a:r>
            <a:endParaRPr lang="fr-FR" altLang="en-US" sz="2400" b="1" dirty="0">
              <a:solidFill>
                <a:srgbClr val="FF5050"/>
              </a:solidFill>
              <a:latin typeface="Times New Roman" pitchFamily="18" charset="0"/>
              <a:cs typeface="Times New Roman" pitchFamily="18" charset="0"/>
            </a:endParaRPr>
          </a:p>
        </p:txBody>
      </p:sp>
      <p:sp>
        <p:nvSpPr>
          <p:cNvPr id="27714" name="Rectangle 66"/>
          <p:cNvSpPr>
            <a:spLocks noChangeArrowheads="1"/>
          </p:cNvSpPr>
          <p:nvPr/>
        </p:nvSpPr>
        <p:spPr bwMode="auto">
          <a:xfrm>
            <a:off x="1633764" y="4097338"/>
            <a:ext cx="2336800" cy="3810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a:solidFill>
                  <a:srgbClr val="FF5050"/>
                </a:solidFill>
                <a:latin typeface="Times New Roman" pitchFamily="18" charset="0"/>
                <a:cs typeface="Times New Roman" pitchFamily="18" charset="0"/>
              </a:rPr>
              <a:t>=&gt; </a:t>
            </a:r>
            <a:r>
              <a:rPr lang="en-US" altLang="en-US" sz="2400" b="1" dirty="0" err="1">
                <a:solidFill>
                  <a:srgbClr val="FF5050"/>
                </a:solidFill>
                <a:latin typeface="Times New Roman" pitchFamily="18" charset="0"/>
                <a:cs typeface="Times New Roman" pitchFamily="18" charset="0"/>
              </a:rPr>
              <a:t>Vui</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tươi</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đẹp</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đẽ</a:t>
            </a:r>
            <a:endParaRPr lang="en-US" altLang="en-US" sz="2400" b="1" dirty="0">
              <a:solidFill>
                <a:srgbClr val="FF5050"/>
              </a:solidFill>
              <a:latin typeface="Times New Roman" pitchFamily="18" charset="0"/>
              <a:cs typeface="Times New Roman" pitchFamily="18" charset="0"/>
            </a:endParaRPr>
          </a:p>
        </p:txBody>
      </p:sp>
      <p:sp>
        <p:nvSpPr>
          <p:cNvPr id="27715" name="Rectangle 67"/>
          <p:cNvSpPr>
            <a:spLocks noChangeArrowheads="1"/>
          </p:cNvSpPr>
          <p:nvPr/>
        </p:nvSpPr>
        <p:spPr bwMode="auto">
          <a:xfrm>
            <a:off x="6434138" y="4038600"/>
            <a:ext cx="2641600" cy="4572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a:solidFill>
                  <a:srgbClr val="FF5050"/>
                </a:solidFill>
                <a:latin typeface="Times New Roman" pitchFamily="18" charset="0"/>
                <a:cs typeface="Times New Roman" pitchFamily="18" charset="0"/>
              </a:rPr>
              <a:t>=&gt;  </a:t>
            </a:r>
            <a:r>
              <a:rPr lang="en-US" altLang="en-US" sz="2400" b="1" dirty="0" err="1">
                <a:solidFill>
                  <a:srgbClr val="FF5050"/>
                </a:solidFill>
                <a:latin typeface="Times New Roman" pitchFamily="18" charset="0"/>
                <a:cs typeface="Times New Roman" pitchFamily="18" charset="0"/>
              </a:rPr>
              <a:t>Xót</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xa</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thương</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cảm</a:t>
            </a:r>
            <a:endParaRPr lang="en-US" altLang="en-US" sz="2400" b="1" dirty="0">
              <a:solidFill>
                <a:srgbClr val="FF5050"/>
              </a:solidFill>
              <a:latin typeface="Times New Roman" pitchFamily="18" charset="0"/>
              <a:cs typeface="Times New Roman" pitchFamily="18" charset="0"/>
            </a:endParaRPr>
          </a:p>
        </p:txBody>
      </p:sp>
      <p:sp>
        <p:nvSpPr>
          <p:cNvPr id="27716" name="Rectangle 68"/>
          <p:cNvSpPr>
            <a:spLocks noChangeArrowheads="1"/>
          </p:cNvSpPr>
          <p:nvPr/>
        </p:nvSpPr>
        <p:spPr bwMode="auto">
          <a:xfrm>
            <a:off x="1828800" y="5334000"/>
            <a:ext cx="2032000" cy="3810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a:solidFill>
                  <a:srgbClr val="FF5050"/>
                </a:solidFill>
                <a:latin typeface="Times New Roman" pitchFamily="18" charset="0"/>
                <a:cs typeface="Times New Roman" pitchFamily="18" charset="0"/>
              </a:rPr>
              <a:t>=&gt; </a:t>
            </a:r>
            <a:r>
              <a:rPr lang="en-US" altLang="en-US" sz="2400" b="1" dirty="0" err="1">
                <a:solidFill>
                  <a:srgbClr val="FF5050"/>
                </a:solidFill>
                <a:latin typeface="Times New Roman" pitchFamily="18" charset="0"/>
                <a:cs typeface="Times New Roman" pitchFamily="18" charset="0"/>
              </a:rPr>
              <a:t>Vui</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sướng</a:t>
            </a:r>
            <a:endParaRPr lang="en-US" altLang="en-US" sz="2400" b="1" dirty="0">
              <a:solidFill>
                <a:srgbClr val="FF5050"/>
              </a:solidFill>
              <a:latin typeface="Times New Roman" pitchFamily="18" charset="0"/>
              <a:cs typeface="Times New Roman" pitchFamily="18" charset="0"/>
            </a:endParaRPr>
          </a:p>
        </p:txBody>
      </p:sp>
      <p:sp>
        <p:nvSpPr>
          <p:cNvPr id="27717" name="Rectangle 69"/>
          <p:cNvSpPr>
            <a:spLocks noChangeArrowheads="1"/>
          </p:cNvSpPr>
          <p:nvPr/>
        </p:nvSpPr>
        <p:spPr bwMode="auto">
          <a:xfrm>
            <a:off x="5994400" y="5181600"/>
            <a:ext cx="3352800" cy="4572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a:solidFill>
                  <a:srgbClr val="FF5050"/>
                </a:solidFill>
                <a:latin typeface="Times New Roman" pitchFamily="18" charset="0"/>
                <a:cs typeface="Times New Roman" pitchFamily="18" charset="0"/>
              </a:rPr>
              <a:t>=&gt; </a:t>
            </a:r>
            <a:r>
              <a:rPr lang="en-US" altLang="en-US" sz="2400" b="1" dirty="0" err="1">
                <a:solidFill>
                  <a:srgbClr val="FF5050"/>
                </a:solidFill>
                <a:latin typeface="Times New Roman" pitchFamily="18" charset="0"/>
                <a:cs typeface="Times New Roman" pitchFamily="18" charset="0"/>
              </a:rPr>
              <a:t>Đau</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khổ</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tuyệt</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vọng</a:t>
            </a:r>
            <a:endParaRPr lang="en-US" altLang="en-US" sz="2400" b="1" dirty="0">
              <a:solidFill>
                <a:srgbClr val="FF5050"/>
              </a:solidFill>
              <a:latin typeface="Times New Roman" pitchFamily="18" charset="0"/>
              <a:cs typeface="Times New Roman" pitchFamily="18" charset="0"/>
            </a:endParaRPr>
          </a:p>
        </p:txBody>
      </p:sp>
      <p:sp>
        <p:nvSpPr>
          <p:cNvPr id="27718" name="Rectangle 70"/>
          <p:cNvSpPr>
            <a:spLocks noChangeArrowheads="1"/>
          </p:cNvSpPr>
          <p:nvPr/>
        </p:nvSpPr>
        <p:spPr bwMode="auto">
          <a:xfrm>
            <a:off x="1338263" y="6527800"/>
            <a:ext cx="3860800" cy="3048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a:solidFill>
                  <a:srgbClr val="FF5050"/>
                </a:solidFill>
                <a:latin typeface="Times New Roman" pitchFamily="18" charset="0"/>
                <a:cs typeface="Times New Roman" pitchFamily="18" charset="0"/>
              </a:rPr>
              <a:t>=&gt; </a:t>
            </a:r>
            <a:r>
              <a:rPr lang="en-US" altLang="en-US" sz="2400" b="1" dirty="0" err="1">
                <a:solidFill>
                  <a:srgbClr val="FF5050"/>
                </a:solidFill>
                <a:latin typeface="Times New Roman" pitchFamily="18" charset="0"/>
                <a:cs typeface="Times New Roman" pitchFamily="18" charset="0"/>
              </a:rPr>
              <a:t>Hạnh</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phúc</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dạt</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dào</a:t>
            </a:r>
            <a:endParaRPr lang="en-US" altLang="en-US" sz="2400" b="1" dirty="0">
              <a:solidFill>
                <a:srgbClr val="FF5050"/>
              </a:solidFill>
              <a:latin typeface="Times New Roman" pitchFamily="18" charset="0"/>
              <a:cs typeface="Times New Roman" pitchFamily="18" charset="0"/>
            </a:endParaRPr>
          </a:p>
        </p:txBody>
      </p:sp>
      <p:sp>
        <p:nvSpPr>
          <p:cNvPr id="27719" name="Rectangle 71"/>
          <p:cNvSpPr>
            <a:spLocks noChangeArrowheads="1"/>
          </p:cNvSpPr>
          <p:nvPr/>
        </p:nvSpPr>
        <p:spPr bwMode="auto">
          <a:xfrm>
            <a:off x="6164263" y="6438900"/>
            <a:ext cx="3048000" cy="381000"/>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400" b="1" dirty="0">
                <a:solidFill>
                  <a:srgbClr val="FF5050"/>
                </a:solidFill>
                <a:latin typeface="Times New Roman" pitchFamily="18" charset="0"/>
                <a:cs typeface="Times New Roman" pitchFamily="18" charset="0"/>
              </a:rPr>
              <a:t>=&gt; </a:t>
            </a:r>
            <a:r>
              <a:rPr lang="en-US" altLang="en-US" sz="2400" b="1" dirty="0" err="1">
                <a:solidFill>
                  <a:srgbClr val="FF5050"/>
                </a:solidFill>
                <a:latin typeface="Times New Roman" pitchFamily="18" charset="0"/>
                <a:cs typeface="Times New Roman" pitchFamily="18" charset="0"/>
              </a:rPr>
              <a:t>Phũ</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phàng</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tàn</a:t>
            </a:r>
            <a:r>
              <a:rPr lang="en-US" altLang="en-US" sz="2400" b="1" dirty="0">
                <a:solidFill>
                  <a:srgbClr val="FF5050"/>
                </a:solidFill>
                <a:latin typeface="Times New Roman" pitchFamily="18" charset="0"/>
                <a:cs typeface="Times New Roman" pitchFamily="18" charset="0"/>
              </a:rPr>
              <a:t> </a:t>
            </a:r>
            <a:r>
              <a:rPr lang="en-US" altLang="en-US" sz="2400" b="1" dirty="0" err="1">
                <a:solidFill>
                  <a:srgbClr val="FF5050"/>
                </a:solidFill>
                <a:latin typeface="Times New Roman" pitchFamily="18" charset="0"/>
                <a:cs typeface="Times New Roman" pitchFamily="18" charset="0"/>
              </a:rPr>
              <a:t>nhẫn</a:t>
            </a:r>
            <a:endParaRPr lang="en-US" altLang="en-US" sz="2400" b="1" dirty="0">
              <a:solidFill>
                <a:srgbClr val="FF5050"/>
              </a:solidFill>
              <a:latin typeface="Times New Roman" pitchFamily="18" charset="0"/>
              <a:cs typeface="Times New Roman" pitchFamily="18" charset="0"/>
            </a:endParaRPr>
          </a:p>
        </p:txBody>
      </p:sp>
      <p:sp>
        <p:nvSpPr>
          <p:cNvPr id="74823" name="Rectangle 72"/>
          <p:cNvSpPr>
            <a:spLocks noChangeArrowheads="1"/>
          </p:cNvSpPr>
          <p:nvPr/>
        </p:nvSpPr>
        <p:spPr bwMode="auto">
          <a:xfrm>
            <a:off x="-69850" y="0"/>
            <a:ext cx="1100138" cy="1122363"/>
          </a:xfrm>
          <a:prstGeom prst="rect">
            <a:avLst/>
          </a:prstGeom>
          <a:noFill/>
          <a:ln w="9525">
            <a:noFill/>
            <a:miter lim="800000"/>
            <a:headEnd/>
            <a:tailEnd/>
          </a:ln>
        </p:spPr>
        <p:txBody>
          <a:bodyPr wrap="none" anchor="ctr"/>
          <a:lstStyle/>
          <a:p>
            <a:pPr algn="ctr">
              <a:lnSpc>
                <a:spcPct val="90000"/>
              </a:lnSpc>
              <a:buFont typeface="Arial" charset="0"/>
              <a:buNone/>
            </a:pPr>
            <a:r>
              <a:rPr lang="en-US" altLang="en-US" sz="2000" b="1" dirty="0" err="1">
                <a:solidFill>
                  <a:schemeClr val="accent6">
                    <a:lumMod val="50000"/>
                  </a:schemeClr>
                </a:solidFill>
                <a:latin typeface="Times New Roman" pitchFamily="18" charset="0"/>
                <a:cs typeface="Times New Roman" pitchFamily="18" charset="0"/>
              </a:rPr>
              <a:t>Các</a:t>
            </a:r>
            <a:r>
              <a:rPr lang="en-US" altLang="en-US" sz="2000" b="1" dirty="0">
                <a:solidFill>
                  <a:schemeClr val="accent6">
                    <a:lumMod val="50000"/>
                  </a:schemeClr>
                </a:solidFill>
                <a:latin typeface="Times New Roman" pitchFamily="18" charset="0"/>
                <a:cs typeface="Times New Roman" pitchFamily="18" charset="0"/>
              </a:rPr>
              <a:t> </a:t>
            </a:r>
            <a:r>
              <a:rPr lang="en-US" altLang="en-US" sz="2000" b="1" dirty="0" err="1">
                <a:solidFill>
                  <a:schemeClr val="accent6">
                    <a:lumMod val="50000"/>
                  </a:schemeClr>
                </a:solidFill>
                <a:latin typeface="Times New Roman" pitchFamily="18" charset="0"/>
                <a:cs typeface="Times New Roman" pitchFamily="18" charset="0"/>
              </a:rPr>
              <a:t>lần</a:t>
            </a:r>
            <a:r>
              <a:rPr lang="en-US" altLang="en-US" sz="2000" b="1" dirty="0">
                <a:solidFill>
                  <a:schemeClr val="accent6">
                    <a:lumMod val="50000"/>
                  </a:schemeClr>
                </a:solidFill>
                <a:latin typeface="Times New Roman" pitchFamily="18" charset="0"/>
                <a:cs typeface="Times New Roman" pitchFamily="18" charset="0"/>
              </a:rPr>
              <a:t> </a:t>
            </a:r>
          </a:p>
          <a:p>
            <a:pPr algn="ctr">
              <a:lnSpc>
                <a:spcPct val="90000"/>
              </a:lnSpc>
              <a:buFont typeface="Arial" charset="0"/>
              <a:buNone/>
            </a:pPr>
            <a:r>
              <a:rPr lang="en-US" altLang="en-US" sz="2000" b="1" dirty="0" err="1">
                <a:solidFill>
                  <a:schemeClr val="accent6">
                    <a:lumMod val="50000"/>
                  </a:schemeClr>
                </a:solidFill>
                <a:latin typeface="Times New Roman" pitchFamily="18" charset="0"/>
                <a:cs typeface="Times New Roman" pitchFamily="18" charset="0"/>
              </a:rPr>
              <a:t>quẹt</a:t>
            </a:r>
            <a:r>
              <a:rPr lang="en-US" altLang="en-US" sz="2000" b="1" dirty="0">
                <a:solidFill>
                  <a:schemeClr val="accent6">
                    <a:lumMod val="50000"/>
                  </a:schemeClr>
                </a:solidFill>
                <a:latin typeface="Times New Roman" pitchFamily="18" charset="0"/>
                <a:cs typeface="Times New Roman" pitchFamily="18" charset="0"/>
              </a:rPr>
              <a:t> </a:t>
            </a:r>
          </a:p>
          <a:p>
            <a:pPr algn="ctr">
              <a:lnSpc>
                <a:spcPct val="90000"/>
              </a:lnSpc>
              <a:buFont typeface="Arial" charset="0"/>
              <a:buNone/>
            </a:pPr>
            <a:r>
              <a:rPr lang="en-US" altLang="en-US" sz="2000" b="1" dirty="0" err="1">
                <a:solidFill>
                  <a:schemeClr val="accent6">
                    <a:lumMod val="50000"/>
                  </a:schemeClr>
                </a:solidFill>
                <a:latin typeface="Times New Roman" pitchFamily="18" charset="0"/>
                <a:cs typeface="Times New Roman" pitchFamily="18" charset="0"/>
              </a:rPr>
              <a:t>diêm</a:t>
            </a:r>
            <a:endParaRPr lang="vi-VN" altLang="en-US" sz="2000" b="1" dirty="0">
              <a:solidFill>
                <a:schemeClr val="accent6">
                  <a:lumMod val="50000"/>
                </a:schemeClr>
              </a:solidFill>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91"/>
                                        </p:tgtEl>
                                        <p:attrNameLst>
                                          <p:attrName>style.visibility</p:attrName>
                                        </p:attrNameLst>
                                      </p:cBhvr>
                                      <p:to>
                                        <p:strVal val="visible"/>
                                      </p:to>
                                    </p:set>
                                    <p:animEffect transition="in" filter="box(in)">
                                      <p:cBhvr>
                                        <p:cTn id="7" dur="500"/>
                                        <p:tgtEl>
                                          <p:spTgt spid="27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710"/>
                                        </p:tgtEl>
                                        <p:attrNameLst>
                                          <p:attrName>style.visibility</p:attrName>
                                        </p:attrNameLst>
                                      </p:cBhvr>
                                      <p:to>
                                        <p:strVal val="visible"/>
                                      </p:to>
                                    </p:set>
                                    <p:animEffect transition="in" filter="checkerboard(across)">
                                      <p:cBhvr>
                                        <p:cTn id="12" dur="500"/>
                                        <p:tgtEl>
                                          <p:spTgt spid="277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92"/>
                                        </p:tgtEl>
                                        <p:attrNameLst>
                                          <p:attrName>style.visibility</p:attrName>
                                        </p:attrNameLst>
                                      </p:cBhvr>
                                      <p:to>
                                        <p:strVal val="visible"/>
                                      </p:to>
                                    </p:set>
                                    <p:animEffect transition="in" filter="box(in)">
                                      <p:cBhvr>
                                        <p:cTn id="17" dur="500"/>
                                        <p:tgtEl>
                                          <p:spTgt spid="276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711"/>
                                        </p:tgtEl>
                                        <p:attrNameLst>
                                          <p:attrName>style.visibility</p:attrName>
                                        </p:attrNameLst>
                                      </p:cBhvr>
                                      <p:to>
                                        <p:strVal val="visible"/>
                                      </p:to>
                                    </p:set>
                                    <p:animEffect transition="in" filter="blinds(horizontal)">
                                      <p:cBhvr>
                                        <p:cTn id="22" dur="500"/>
                                        <p:tgtEl>
                                          <p:spTgt spid="277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693"/>
                                        </p:tgtEl>
                                        <p:attrNameLst>
                                          <p:attrName>style.visibility</p:attrName>
                                        </p:attrNameLst>
                                      </p:cBhvr>
                                      <p:to>
                                        <p:strVal val="visible"/>
                                      </p:to>
                                    </p:set>
                                    <p:animEffect transition="in" filter="box(in)">
                                      <p:cBhvr>
                                        <p:cTn id="27" dur="500"/>
                                        <p:tgtEl>
                                          <p:spTgt spid="276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695"/>
                                        </p:tgtEl>
                                        <p:attrNameLst>
                                          <p:attrName>style.visibility</p:attrName>
                                        </p:attrNameLst>
                                      </p:cBhvr>
                                      <p:to>
                                        <p:strVal val="visible"/>
                                      </p:to>
                                    </p:set>
                                    <p:animEffect transition="in" filter="box(in)">
                                      <p:cBhvr>
                                        <p:cTn id="32" dur="500"/>
                                        <p:tgtEl>
                                          <p:spTgt spid="276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7712"/>
                                        </p:tgtEl>
                                        <p:attrNameLst>
                                          <p:attrName>style.visibility</p:attrName>
                                        </p:attrNameLst>
                                      </p:cBhvr>
                                      <p:to>
                                        <p:strVal val="visible"/>
                                      </p:to>
                                    </p:set>
                                    <p:animEffect transition="in" filter="randombar(horizontal)">
                                      <p:cBhvr>
                                        <p:cTn id="37" dur="500"/>
                                        <p:tgtEl>
                                          <p:spTgt spid="277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7696"/>
                                        </p:tgtEl>
                                        <p:attrNameLst>
                                          <p:attrName>style.visibility</p:attrName>
                                        </p:attrNameLst>
                                      </p:cBhvr>
                                      <p:to>
                                        <p:strVal val="visible"/>
                                      </p:to>
                                    </p:set>
                                    <p:animEffect transition="in" filter="box(in)">
                                      <p:cBhvr>
                                        <p:cTn id="42" dur="500"/>
                                        <p:tgtEl>
                                          <p:spTgt spid="276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7713"/>
                                        </p:tgtEl>
                                        <p:attrNameLst>
                                          <p:attrName>style.visibility</p:attrName>
                                        </p:attrNameLst>
                                      </p:cBhvr>
                                      <p:to>
                                        <p:strVal val="visible"/>
                                      </p:to>
                                    </p:set>
                                    <p:anim calcmode="lin" valueType="num">
                                      <p:cBhvr>
                                        <p:cTn id="47" dur="500" fill="hold"/>
                                        <p:tgtEl>
                                          <p:spTgt spid="27713"/>
                                        </p:tgtEl>
                                        <p:attrNameLst>
                                          <p:attrName>ppt_w</p:attrName>
                                        </p:attrNameLst>
                                      </p:cBhvr>
                                      <p:tavLst>
                                        <p:tav tm="0">
                                          <p:val>
                                            <p:fltVal val="0"/>
                                          </p:val>
                                        </p:tav>
                                        <p:tav tm="100000">
                                          <p:val>
                                            <p:strVal val="#ppt_w"/>
                                          </p:val>
                                        </p:tav>
                                      </p:tavLst>
                                    </p:anim>
                                    <p:anim calcmode="lin" valueType="num">
                                      <p:cBhvr>
                                        <p:cTn id="48" dur="500" fill="hold"/>
                                        <p:tgtEl>
                                          <p:spTgt spid="27713"/>
                                        </p:tgtEl>
                                        <p:attrNameLst>
                                          <p:attrName>ppt_h</p:attrName>
                                        </p:attrNameLst>
                                      </p:cBhvr>
                                      <p:tavLst>
                                        <p:tav tm="0">
                                          <p:val>
                                            <p:fltVal val="0"/>
                                          </p:val>
                                        </p:tav>
                                        <p:tav tm="100000">
                                          <p:val>
                                            <p:strVal val="#ppt_h"/>
                                          </p:val>
                                        </p:tav>
                                      </p:tavLst>
                                    </p:anim>
                                    <p:animEffect transition="in" filter="fade">
                                      <p:cBhvr>
                                        <p:cTn id="49" dur="500"/>
                                        <p:tgtEl>
                                          <p:spTgt spid="277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7697"/>
                                        </p:tgtEl>
                                        <p:attrNameLst>
                                          <p:attrName>style.visibility</p:attrName>
                                        </p:attrNameLst>
                                      </p:cBhvr>
                                      <p:to>
                                        <p:strVal val="visible"/>
                                      </p:to>
                                    </p:set>
                                    <p:animEffect transition="in" filter="box(in)">
                                      <p:cBhvr>
                                        <p:cTn id="54" dur="500"/>
                                        <p:tgtEl>
                                          <p:spTgt spid="2769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7699"/>
                                        </p:tgtEl>
                                        <p:attrNameLst>
                                          <p:attrName>style.visibility</p:attrName>
                                        </p:attrNameLst>
                                      </p:cBhvr>
                                      <p:to>
                                        <p:strVal val="visible"/>
                                      </p:to>
                                    </p:set>
                                    <p:animEffect transition="in" filter="box(in)">
                                      <p:cBhvr>
                                        <p:cTn id="59" dur="500"/>
                                        <p:tgtEl>
                                          <p:spTgt spid="2769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27714"/>
                                        </p:tgtEl>
                                        <p:attrNameLst>
                                          <p:attrName>style.visibility</p:attrName>
                                        </p:attrNameLst>
                                      </p:cBhvr>
                                      <p:to>
                                        <p:strVal val="visible"/>
                                      </p:to>
                                    </p:set>
                                    <p:anim calcmode="lin" valueType="num">
                                      <p:cBhvr>
                                        <p:cTn id="64" dur="500" fill="hold"/>
                                        <p:tgtEl>
                                          <p:spTgt spid="27714"/>
                                        </p:tgtEl>
                                        <p:attrNameLst>
                                          <p:attrName>ppt_w</p:attrName>
                                        </p:attrNameLst>
                                      </p:cBhvr>
                                      <p:tavLst>
                                        <p:tav tm="0">
                                          <p:val>
                                            <p:fltVal val="0"/>
                                          </p:val>
                                        </p:tav>
                                        <p:tav tm="100000">
                                          <p:val>
                                            <p:strVal val="#ppt_w"/>
                                          </p:val>
                                        </p:tav>
                                      </p:tavLst>
                                    </p:anim>
                                    <p:anim calcmode="lin" valueType="num">
                                      <p:cBhvr>
                                        <p:cTn id="65" dur="500" fill="hold"/>
                                        <p:tgtEl>
                                          <p:spTgt spid="27714"/>
                                        </p:tgtEl>
                                        <p:attrNameLst>
                                          <p:attrName>ppt_h</p:attrName>
                                        </p:attrNameLst>
                                      </p:cBhvr>
                                      <p:tavLst>
                                        <p:tav tm="0">
                                          <p:val>
                                            <p:strVal val="#ppt_h"/>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7700"/>
                                        </p:tgtEl>
                                        <p:attrNameLst>
                                          <p:attrName>style.visibility</p:attrName>
                                        </p:attrNameLst>
                                      </p:cBhvr>
                                      <p:to>
                                        <p:strVal val="visible"/>
                                      </p:to>
                                    </p:set>
                                    <p:animEffect transition="in" filter="box(in)">
                                      <p:cBhvr>
                                        <p:cTn id="70" dur="500"/>
                                        <p:tgtEl>
                                          <p:spTgt spid="2770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27715"/>
                                        </p:tgtEl>
                                        <p:attrNameLst>
                                          <p:attrName>style.visibility</p:attrName>
                                        </p:attrNameLst>
                                      </p:cBhvr>
                                      <p:to>
                                        <p:strVal val="visible"/>
                                      </p:to>
                                    </p:set>
                                    <p:anim calcmode="discrete" valueType="clr">
                                      <p:cBhvr override="childStyle">
                                        <p:cTn id="75" dur="80"/>
                                        <p:tgtEl>
                                          <p:spTgt spid="27715"/>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27715"/>
                                        </p:tgtEl>
                                        <p:attrNameLst>
                                          <p:attrName>fillcolor</p:attrName>
                                        </p:attrNameLst>
                                      </p:cBhvr>
                                      <p:tavLst>
                                        <p:tav tm="0">
                                          <p:val>
                                            <p:clrVal>
                                              <a:schemeClr val="accent2"/>
                                            </p:clrVal>
                                          </p:val>
                                        </p:tav>
                                        <p:tav tm="50000">
                                          <p:val>
                                            <p:clrVal>
                                              <a:schemeClr val="hlink"/>
                                            </p:clrVal>
                                          </p:val>
                                        </p:tav>
                                      </p:tavLst>
                                    </p:anim>
                                    <p:set>
                                      <p:cBhvr>
                                        <p:cTn id="77" dur="80"/>
                                        <p:tgtEl>
                                          <p:spTgt spid="27715"/>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27701"/>
                                        </p:tgtEl>
                                        <p:attrNameLst>
                                          <p:attrName>style.visibility</p:attrName>
                                        </p:attrNameLst>
                                      </p:cBhvr>
                                      <p:to>
                                        <p:strVal val="visible"/>
                                      </p:to>
                                    </p:set>
                                    <p:animEffect transition="in" filter="box(in)">
                                      <p:cBhvr>
                                        <p:cTn id="82" dur="500"/>
                                        <p:tgtEl>
                                          <p:spTgt spid="277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27703"/>
                                        </p:tgtEl>
                                        <p:attrNameLst>
                                          <p:attrName>style.visibility</p:attrName>
                                        </p:attrNameLst>
                                      </p:cBhvr>
                                      <p:to>
                                        <p:strVal val="visible"/>
                                      </p:to>
                                    </p:set>
                                    <p:animEffect transition="in" filter="box(in)">
                                      <p:cBhvr>
                                        <p:cTn id="87" dur="500"/>
                                        <p:tgtEl>
                                          <p:spTgt spid="2770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7" presetClass="entr" presetSubtype="10" fill="hold" grpId="0" nodeType="clickEffect">
                                  <p:stCondLst>
                                    <p:cond delay="0"/>
                                  </p:stCondLst>
                                  <p:childTnLst>
                                    <p:set>
                                      <p:cBhvr>
                                        <p:cTn id="91" dur="1" fill="hold">
                                          <p:stCondLst>
                                            <p:cond delay="0"/>
                                          </p:stCondLst>
                                        </p:cTn>
                                        <p:tgtEl>
                                          <p:spTgt spid="27716"/>
                                        </p:tgtEl>
                                        <p:attrNameLst>
                                          <p:attrName>style.visibility</p:attrName>
                                        </p:attrNameLst>
                                      </p:cBhvr>
                                      <p:to>
                                        <p:strVal val="visible"/>
                                      </p:to>
                                    </p:set>
                                    <p:anim calcmode="lin" valueType="num">
                                      <p:cBhvr>
                                        <p:cTn id="92" dur="500" fill="hold"/>
                                        <p:tgtEl>
                                          <p:spTgt spid="27716"/>
                                        </p:tgtEl>
                                        <p:attrNameLst>
                                          <p:attrName>ppt_w</p:attrName>
                                        </p:attrNameLst>
                                      </p:cBhvr>
                                      <p:tavLst>
                                        <p:tav tm="0">
                                          <p:val>
                                            <p:fltVal val="0"/>
                                          </p:val>
                                        </p:tav>
                                        <p:tav tm="100000">
                                          <p:val>
                                            <p:strVal val="#ppt_w"/>
                                          </p:val>
                                        </p:tav>
                                      </p:tavLst>
                                    </p:anim>
                                    <p:anim calcmode="lin" valueType="num">
                                      <p:cBhvr>
                                        <p:cTn id="93" dur="500" fill="hold"/>
                                        <p:tgtEl>
                                          <p:spTgt spid="27716"/>
                                        </p:tgtEl>
                                        <p:attrNameLst>
                                          <p:attrName>ppt_h</p:attrName>
                                        </p:attrNameLst>
                                      </p:cBhvr>
                                      <p:tavLst>
                                        <p:tav tm="0">
                                          <p:val>
                                            <p:strVal val="#ppt_h"/>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27704"/>
                                        </p:tgtEl>
                                        <p:attrNameLst>
                                          <p:attrName>style.visibility</p:attrName>
                                        </p:attrNameLst>
                                      </p:cBhvr>
                                      <p:to>
                                        <p:strVal val="visible"/>
                                      </p:to>
                                    </p:set>
                                    <p:animEffect transition="in" filter="box(in)">
                                      <p:cBhvr>
                                        <p:cTn id="98" dur="500"/>
                                        <p:tgtEl>
                                          <p:spTgt spid="2770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27717"/>
                                        </p:tgtEl>
                                        <p:attrNameLst>
                                          <p:attrName>style.visibility</p:attrName>
                                        </p:attrNameLst>
                                      </p:cBhvr>
                                      <p:to>
                                        <p:strVal val="visible"/>
                                      </p:to>
                                    </p:set>
                                    <p:anim calcmode="lin" valueType="num">
                                      <p:cBhvr>
                                        <p:cTn id="103" dur="1000" fill="hold"/>
                                        <p:tgtEl>
                                          <p:spTgt spid="27717"/>
                                        </p:tgtEl>
                                        <p:attrNameLst>
                                          <p:attrName>ppt_w</p:attrName>
                                        </p:attrNameLst>
                                      </p:cBhvr>
                                      <p:tavLst>
                                        <p:tav tm="0">
                                          <p:val>
                                            <p:strVal val="#ppt_w*0.70"/>
                                          </p:val>
                                        </p:tav>
                                        <p:tav tm="100000">
                                          <p:val>
                                            <p:strVal val="#ppt_w"/>
                                          </p:val>
                                        </p:tav>
                                      </p:tavLst>
                                    </p:anim>
                                    <p:anim calcmode="lin" valueType="num">
                                      <p:cBhvr>
                                        <p:cTn id="104" dur="1000" fill="hold"/>
                                        <p:tgtEl>
                                          <p:spTgt spid="27717"/>
                                        </p:tgtEl>
                                        <p:attrNameLst>
                                          <p:attrName>ppt_h</p:attrName>
                                        </p:attrNameLst>
                                      </p:cBhvr>
                                      <p:tavLst>
                                        <p:tav tm="0">
                                          <p:val>
                                            <p:strVal val="#ppt_h"/>
                                          </p:val>
                                        </p:tav>
                                        <p:tav tm="100000">
                                          <p:val>
                                            <p:strVal val="#ppt_h"/>
                                          </p:val>
                                        </p:tav>
                                      </p:tavLst>
                                    </p:anim>
                                    <p:animEffect transition="in" filter="fade">
                                      <p:cBhvr>
                                        <p:cTn id="105" dur="1000"/>
                                        <p:tgtEl>
                                          <p:spTgt spid="2771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27705"/>
                                        </p:tgtEl>
                                        <p:attrNameLst>
                                          <p:attrName>style.visibility</p:attrName>
                                        </p:attrNameLst>
                                      </p:cBhvr>
                                      <p:to>
                                        <p:strVal val="visible"/>
                                      </p:to>
                                    </p:set>
                                    <p:animEffect transition="in" filter="box(in)">
                                      <p:cBhvr>
                                        <p:cTn id="110" dur="500"/>
                                        <p:tgtEl>
                                          <p:spTgt spid="2770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16" fill="hold" grpId="0" nodeType="clickEffect">
                                  <p:stCondLst>
                                    <p:cond delay="0"/>
                                  </p:stCondLst>
                                  <p:childTnLst>
                                    <p:set>
                                      <p:cBhvr>
                                        <p:cTn id="114" dur="1" fill="hold">
                                          <p:stCondLst>
                                            <p:cond delay="0"/>
                                          </p:stCondLst>
                                        </p:cTn>
                                        <p:tgtEl>
                                          <p:spTgt spid="27707"/>
                                        </p:tgtEl>
                                        <p:attrNameLst>
                                          <p:attrName>style.visibility</p:attrName>
                                        </p:attrNameLst>
                                      </p:cBhvr>
                                      <p:to>
                                        <p:strVal val="visible"/>
                                      </p:to>
                                    </p:set>
                                    <p:animEffect transition="in" filter="box(in)">
                                      <p:cBhvr>
                                        <p:cTn id="115" dur="500"/>
                                        <p:tgtEl>
                                          <p:spTgt spid="2770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3" presetClass="entr" presetSubtype="16" fill="hold" grpId="0" nodeType="clickEffect">
                                  <p:stCondLst>
                                    <p:cond delay="0"/>
                                  </p:stCondLst>
                                  <p:childTnLst>
                                    <p:set>
                                      <p:cBhvr>
                                        <p:cTn id="119" dur="1" fill="hold">
                                          <p:stCondLst>
                                            <p:cond delay="0"/>
                                          </p:stCondLst>
                                        </p:cTn>
                                        <p:tgtEl>
                                          <p:spTgt spid="27718"/>
                                        </p:tgtEl>
                                        <p:attrNameLst>
                                          <p:attrName>style.visibility</p:attrName>
                                        </p:attrNameLst>
                                      </p:cBhvr>
                                      <p:to>
                                        <p:strVal val="visible"/>
                                      </p:to>
                                    </p:set>
                                    <p:anim calcmode="lin" valueType="num">
                                      <p:cBhvr>
                                        <p:cTn id="120" dur="500" fill="hold"/>
                                        <p:tgtEl>
                                          <p:spTgt spid="27718"/>
                                        </p:tgtEl>
                                        <p:attrNameLst>
                                          <p:attrName>ppt_w</p:attrName>
                                        </p:attrNameLst>
                                      </p:cBhvr>
                                      <p:tavLst>
                                        <p:tav tm="0">
                                          <p:val>
                                            <p:fltVal val="0"/>
                                          </p:val>
                                        </p:tav>
                                        <p:tav tm="100000">
                                          <p:val>
                                            <p:strVal val="#ppt_w"/>
                                          </p:val>
                                        </p:tav>
                                      </p:tavLst>
                                    </p:anim>
                                    <p:anim calcmode="lin" valueType="num">
                                      <p:cBhvr>
                                        <p:cTn id="121" dur="500" fill="hold"/>
                                        <p:tgtEl>
                                          <p:spTgt spid="27718"/>
                                        </p:tgtEl>
                                        <p:attrNameLst>
                                          <p:attrName>ppt_h</p:attrName>
                                        </p:attrNameLst>
                                      </p:cBhvr>
                                      <p:tavLst>
                                        <p:tav tm="0">
                                          <p:val>
                                            <p:fltVal val="0"/>
                                          </p:val>
                                        </p:tav>
                                        <p:tav tm="100000">
                                          <p:val>
                                            <p:strVal val="#ppt_h"/>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27708"/>
                                        </p:tgtEl>
                                        <p:attrNameLst>
                                          <p:attrName>style.visibility</p:attrName>
                                        </p:attrNameLst>
                                      </p:cBhvr>
                                      <p:to>
                                        <p:strVal val="visible"/>
                                      </p:to>
                                    </p:set>
                                    <p:animEffect transition="in" filter="box(in)">
                                      <p:cBhvr>
                                        <p:cTn id="126" dur="500"/>
                                        <p:tgtEl>
                                          <p:spTgt spid="27708"/>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27719"/>
                                        </p:tgtEl>
                                        <p:attrNameLst>
                                          <p:attrName>style.visibility</p:attrName>
                                        </p:attrNameLst>
                                      </p:cBhvr>
                                      <p:to>
                                        <p:strVal val="visible"/>
                                      </p:to>
                                    </p:set>
                                    <p:anim calcmode="lin" valueType="num">
                                      <p:cBhvr>
                                        <p:cTn id="131" dur="500" fill="hold"/>
                                        <p:tgtEl>
                                          <p:spTgt spid="27719"/>
                                        </p:tgtEl>
                                        <p:attrNameLst>
                                          <p:attrName>ppt_w</p:attrName>
                                        </p:attrNameLst>
                                      </p:cBhvr>
                                      <p:tavLst>
                                        <p:tav tm="0">
                                          <p:val>
                                            <p:fltVal val="0"/>
                                          </p:val>
                                        </p:tav>
                                        <p:tav tm="100000">
                                          <p:val>
                                            <p:strVal val="#ppt_w"/>
                                          </p:val>
                                        </p:tav>
                                      </p:tavLst>
                                    </p:anim>
                                    <p:anim calcmode="lin" valueType="num">
                                      <p:cBhvr>
                                        <p:cTn id="132" dur="500" fill="hold"/>
                                        <p:tgtEl>
                                          <p:spTgt spid="27719"/>
                                        </p:tgtEl>
                                        <p:attrNameLst>
                                          <p:attrName>ppt_h</p:attrName>
                                        </p:attrNameLst>
                                      </p:cBhvr>
                                      <p:tavLst>
                                        <p:tav tm="0">
                                          <p:val>
                                            <p:fltVal val="0"/>
                                          </p:val>
                                        </p:tav>
                                        <p:tav tm="100000">
                                          <p:val>
                                            <p:strVal val="#ppt_h"/>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27709"/>
                                        </p:tgtEl>
                                        <p:attrNameLst>
                                          <p:attrName>style.visibility</p:attrName>
                                        </p:attrNameLst>
                                      </p:cBhvr>
                                      <p:to>
                                        <p:strVal val="visible"/>
                                      </p:to>
                                    </p:set>
                                    <p:animEffect transition="in" filter="box(in)">
                                      <p:cBhvr>
                                        <p:cTn id="137" dur="500"/>
                                        <p:tgtEl>
                                          <p:spTgt spid="27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1" grpId="0" autoUpdateAnimBg="0"/>
      <p:bldP spid="27692" grpId="0" autoUpdateAnimBg="0"/>
      <p:bldP spid="27693" grpId="0" autoUpdateAnimBg="0"/>
      <p:bldP spid="27695" grpId="0" autoUpdateAnimBg="0"/>
      <p:bldP spid="27696" grpId="0" autoUpdateAnimBg="0"/>
      <p:bldP spid="27697" grpId="0" autoUpdateAnimBg="0"/>
      <p:bldP spid="27699" grpId="0" autoUpdateAnimBg="0"/>
      <p:bldP spid="27700" grpId="0" autoUpdateAnimBg="0"/>
      <p:bldP spid="27701" grpId="0" autoUpdateAnimBg="0"/>
      <p:bldP spid="27703" grpId="0" autoUpdateAnimBg="0"/>
      <p:bldP spid="27704" grpId="0" autoUpdateAnimBg="0"/>
      <p:bldP spid="27705" grpId="0" autoUpdateAnimBg="0"/>
      <p:bldP spid="27707" grpId="0" autoUpdateAnimBg="0"/>
      <p:bldP spid="27708" grpId="0" autoUpdateAnimBg="0"/>
      <p:bldP spid="27709" grpId="0" autoUpdateAnimBg="0"/>
      <p:bldP spid="27710" grpId="0" autoUpdateAnimBg="0"/>
      <p:bldP spid="27711" grpId="0" autoUpdateAnimBg="0"/>
      <p:bldP spid="27712" grpId="0" autoUpdateAnimBg="0"/>
      <p:bldP spid="27713" grpId="0" autoUpdateAnimBg="0"/>
      <p:bldP spid="27714" grpId="0" autoUpdateAnimBg="0"/>
      <p:bldP spid="27715" grpId="0" autoUpdateAnimBg="0"/>
      <p:bldP spid="27716" grpId="0" autoUpdateAnimBg="0"/>
      <p:bldP spid="27717" grpId="0" autoUpdateAnimBg="0"/>
      <p:bldP spid="27718" grpId="0" autoUpdateAnimBg="0"/>
      <p:bldP spid="2771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isplay 7"/>
          <p:cNvSpPr/>
          <p:nvPr/>
        </p:nvSpPr>
        <p:spPr>
          <a:xfrm>
            <a:off x="4824248" y="1393316"/>
            <a:ext cx="6296326" cy="3470057"/>
          </a:xfrm>
          <a:prstGeom prst="flowChartDisplay">
            <a:avLst/>
          </a:prstGeom>
          <a:blipFill>
            <a:blip r:embed="rId2"/>
            <a:tile tx="0" ty="0" sx="100000" sy="100000" flip="none" algn="tl"/>
          </a:blipFill>
          <a:ln w="1905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73063" indent="-342900">
              <a:buFont typeface="Wingdings" panose="05000000000000000000" pitchFamily="2" charset="2"/>
              <a:buChar char="ü"/>
              <a:defRPr/>
            </a:pPr>
            <a:r>
              <a:rPr lang="es-ES" sz="2400" dirty="0" err="1">
                <a:solidFill>
                  <a:schemeClr val="accent6">
                    <a:lumMod val="50000"/>
                  </a:schemeClr>
                </a:solidFill>
                <a:latin typeface="Times New Roman" panose="02020603050405020304" pitchFamily="18" charset="0"/>
                <a:cs typeface="Times New Roman" panose="02020603050405020304" pitchFamily="18" charset="0"/>
              </a:rPr>
              <a:t>Theo</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em</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có</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thể</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thay</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đổi</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trình</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tự</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trình</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tự</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xuất</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hiện</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pt-BR" sz="2400" dirty="0">
                <a:solidFill>
                  <a:schemeClr val="accent6">
                    <a:lumMod val="50000"/>
                  </a:schemeClr>
                </a:solidFill>
                <a:latin typeface="Times New Roman" panose="02020603050405020304" pitchFamily="18" charset="0"/>
                <a:cs typeface="Times New Roman" panose="02020603050405020304" pitchFamily="18" charset="0"/>
              </a:rPr>
              <a:t>những hình ảnh trong mỗi giấc mộng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không</a:t>
            </a:r>
            <a:r>
              <a:rPr lang="es-ES" sz="2400" dirty="0">
                <a:solidFill>
                  <a:schemeClr val="accent6">
                    <a:lumMod val="50000"/>
                  </a:schemeClr>
                </a:solidFill>
                <a:latin typeface="Times New Roman" panose="02020603050405020304" pitchFamily="18" charset="0"/>
                <a:cs typeface="Times New Roman" panose="02020603050405020304" pitchFamily="18" charset="0"/>
              </a:rPr>
              <a:t>, </a:t>
            </a:r>
            <a:r>
              <a:rPr lang="es-ES" sz="2400" dirty="0" err="1">
                <a:solidFill>
                  <a:schemeClr val="accent6">
                    <a:lumMod val="50000"/>
                  </a:schemeClr>
                </a:solidFill>
                <a:latin typeface="Times New Roman" panose="02020603050405020304" pitchFamily="18" charset="0"/>
                <a:cs typeface="Times New Roman" panose="02020603050405020304" pitchFamily="18" charset="0"/>
              </a:rPr>
              <a:t>vì</a:t>
            </a:r>
            <a:r>
              <a:rPr lang="es-ES" sz="2400" dirty="0">
                <a:solidFill>
                  <a:schemeClr val="accent6">
                    <a:lumMod val="50000"/>
                  </a:schemeClr>
                </a:solidFill>
                <a:latin typeface="Times New Roman" panose="02020603050405020304" pitchFamily="18" charset="0"/>
                <a:cs typeface="Times New Roman" panose="02020603050405020304" pitchFamily="18" charset="0"/>
              </a:rPr>
              <a:t> sao? </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a:p>
            <a:pPr marL="373063" indent="-342900">
              <a:buFont typeface="Wingdings" panose="05000000000000000000" pitchFamily="2" charset="2"/>
              <a:buChar char="ü"/>
              <a:defRPr/>
            </a:pPr>
            <a:r>
              <a:rPr lang="pt-BR" sz="2400" dirty="0">
                <a:solidFill>
                  <a:schemeClr val="accent6">
                    <a:lumMod val="50000"/>
                  </a:schemeClr>
                </a:solidFill>
                <a:latin typeface="Times New Roman" panose="02020603050405020304" pitchFamily="18" charset="0"/>
                <a:cs typeface="Times New Roman" panose="02020603050405020304" pitchFamily="18" charset="0"/>
              </a:rPr>
              <a:t>Nêu cảm nhận của em về thái độ, tình cảm của người kể chuyện với cô bé bán diêm. Phân tích một vài chi tiết làm cơ sở cho cảm nhận đó?</a:t>
            </a:r>
            <a:r>
              <a:rPr lang="en-US" dirty="0">
                <a:solidFill>
                  <a:schemeClr val="accent6">
                    <a:lumMod val="50000"/>
                  </a:schemeClr>
                </a:solidFill>
                <a:latin typeface="Times New Roman" panose="02020603050405020304" pitchFamily="18" charset="0"/>
                <a:cs typeface="Times New Roman" panose="02020603050405020304" pitchFamily="18" charset="0"/>
              </a:rPr>
              <a:t> </a:t>
            </a:r>
          </a:p>
        </p:txBody>
      </p:sp>
      <p:pic>
        <p:nvPicPr>
          <p:cNvPr id="75780" name="Picture 1"/>
          <p:cNvPicPr>
            <a:picLocks noChangeAspect="1"/>
          </p:cNvPicPr>
          <p:nvPr/>
        </p:nvPicPr>
        <p:blipFill>
          <a:blip r:embed="rId3"/>
          <a:srcRect/>
          <a:stretch>
            <a:fillRect/>
          </a:stretch>
        </p:blipFill>
        <p:spPr bwMode="auto">
          <a:xfrm>
            <a:off x="2106802" y="3951690"/>
            <a:ext cx="2717446" cy="1891861"/>
          </a:xfrm>
          <a:prstGeom prst="ellipse">
            <a:avLst/>
          </a:prstGeom>
          <a:ln>
            <a:noFill/>
          </a:ln>
          <a:effectLst>
            <a:softEdge rad="112500"/>
          </a:effectLst>
        </p:spPr>
      </p:pic>
      <p:sp>
        <p:nvSpPr>
          <p:cNvPr id="4" name="Pentagon 3"/>
          <p:cNvSpPr/>
          <p:nvPr/>
        </p:nvSpPr>
        <p:spPr>
          <a:xfrm>
            <a:off x="1042151" y="2275290"/>
            <a:ext cx="3631136" cy="1706108"/>
          </a:xfrm>
          <a:prstGeom prst="homePlate">
            <a:avLst/>
          </a:prstGeom>
          <a:blipFill>
            <a:blip r:embed="rId2"/>
            <a:tile tx="0" ty="0" sx="100000" sy="100000" flip="none" algn="tl"/>
          </a:blipFill>
          <a:ln w="28575">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thời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gian</a:t>
            </a:r>
            <a:r>
              <a:rPr lang="en-US" sz="2400" dirty="0">
                <a:solidFill>
                  <a:schemeClr val="accent6">
                    <a:lumMod val="50000"/>
                  </a:schemeClr>
                </a:solidFill>
                <a:latin typeface="Times New Roman" panose="02020603050405020304" pitchFamily="18" charset="0"/>
                <a:cs typeface="Times New Roman" panose="02020603050405020304" pitchFamily="18" charset="0"/>
              </a:rPr>
              <a:t> 8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phút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hoàn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nhiệm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vụ</a:t>
            </a:r>
            <a:r>
              <a:rPr lang="en-US" sz="2400" dirty="0">
                <a:solidFill>
                  <a:schemeClr val="accent6">
                    <a:lumMod val="50000"/>
                  </a:schemeClr>
                </a:solidFill>
                <a:latin typeface="Times New Roman" panose="02020603050405020304" pitchFamily="18" charset="0"/>
                <a:cs typeface="Times New Roman" panose="02020603050405020304" pitchFamily="18" charset="0"/>
              </a:rPr>
              <a:t> HT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sau</a:t>
            </a:r>
            <a:r>
              <a:rPr lang="en-US" sz="2400"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11146" y="338698"/>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12" name="Rectangle 11"/>
          <p:cNvSpPr/>
          <p:nvPr/>
        </p:nvSpPr>
        <p:spPr>
          <a:xfrm>
            <a:off x="411146" y="761130"/>
            <a:ext cx="9664825" cy="553357"/>
          </a:xfrm>
          <a:prstGeom prst="rect">
            <a:avLst/>
          </a:prstGeom>
        </p:spPr>
        <p:txBody>
          <a:bodyPr wrap="none">
            <a:spAutoFit/>
          </a:bodyPr>
          <a:lstStyle/>
          <a:p>
            <a:pPr>
              <a:lnSpc>
                <a:spcPct val="107000"/>
              </a:lnSpc>
              <a:spcAft>
                <a:spcPts val="0"/>
              </a:spcAft>
            </a:pPr>
            <a:r>
              <a:rPr lang="en-US" sz="2800" b="1" dirty="0">
                <a:solidFill>
                  <a:schemeClr val="accent6">
                    <a:lumMod val="50000"/>
                  </a:schemeClr>
                </a:solidFill>
                <a:latin typeface="Times New Roman" panose="02020603050405020304" pitchFamily="18" charset="0"/>
                <a:ea typeface="Calibri" panose="020F0502020204030204" pitchFamily="34" charset="0"/>
              </a:rPr>
              <a:t>b.</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fr-FR" sz="2800" b="1" dirty="0" err="1">
                <a:solidFill>
                  <a:schemeClr val="accent6">
                    <a:lumMod val="50000"/>
                  </a:schemeClr>
                </a:solidFill>
                <a:latin typeface="Times New Roman" panose="02020603050405020304" pitchFamily="18" charset="0"/>
                <a:ea typeface="Calibri" panose="020F0502020204030204" pitchFamily="34" charset="0"/>
              </a:rPr>
              <a:t>Nh</a:t>
            </a:r>
            <a:r>
              <a:rPr lang="vi-VN" sz="2800" b="1" dirty="0">
                <a:solidFill>
                  <a:schemeClr val="accent6">
                    <a:lumMod val="50000"/>
                  </a:schemeClr>
                </a:solidFill>
                <a:latin typeface="Times New Roman" panose="02020603050405020304" pitchFamily="18" charset="0"/>
                <a:ea typeface="Calibri" panose="020F0502020204030204" pitchFamily="34" charset="0"/>
              </a:rPr>
              <a:t>ững giấc mộng tưởng </a:t>
            </a:r>
            <a:r>
              <a:rPr lang="en-US" sz="2800" b="1" dirty="0" err="1">
                <a:solidFill>
                  <a:schemeClr val="accent6">
                    <a:lumMod val="50000"/>
                  </a:schemeClr>
                </a:solidFill>
                <a:latin typeface="Times New Roman" panose="02020603050405020304" pitchFamily="18" charset="0"/>
                <a:ea typeface="Calibri" panose="020F0502020204030204" pitchFamily="34" charset="0"/>
              </a:rPr>
              <a:t>của</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cô</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bé</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vi-VN" sz="2800" b="1" dirty="0">
                <a:solidFill>
                  <a:schemeClr val="accent6">
                    <a:lumMod val="50000"/>
                  </a:schemeClr>
                </a:solidFill>
                <a:latin typeface="Times New Roman" panose="02020603050405020304" pitchFamily="18" charset="0"/>
                <a:ea typeface="Calibri" panose="020F0502020204030204" pitchFamily="34" charset="0"/>
              </a:rPr>
              <a:t>sau </a:t>
            </a:r>
            <a:r>
              <a:rPr lang="en-US" sz="2800" b="1" dirty="0" err="1">
                <a:solidFill>
                  <a:schemeClr val="accent6">
                    <a:lumMod val="50000"/>
                  </a:schemeClr>
                </a:solidFill>
                <a:latin typeface="Times New Roman" panose="02020603050405020304" pitchFamily="18" charset="0"/>
                <a:ea typeface="Calibri" panose="020F0502020204030204" pitchFamily="34" charset="0"/>
              </a:rPr>
              <a:t>những</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lần</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quẹt</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diêm</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a:xfrm>
            <a:off x="803751" y="63299"/>
            <a:ext cx="10515600" cy="1325563"/>
          </a:xfrm>
          <a:solidFill>
            <a:schemeClr val="bg1"/>
          </a:solidFill>
        </p:spPr>
        <p:txBody>
          <a:bodyPr/>
          <a:lstStyle/>
          <a:p>
            <a:pPr eaLnBrk="1" hangingPunct="1"/>
            <a:r>
              <a:rPr lang="en-US" altLang="en-US" sz="2800" b="1" u="sng" dirty="0" err="1">
                <a:solidFill>
                  <a:srgbClr val="FF3300"/>
                </a:solidFill>
                <a:latin typeface="Times New Roman" pitchFamily="18" charset="0"/>
                <a:cs typeface="Times New Roman" pitchFamily="18" charset="0"/>
              </a:rPr>
              <a:t>Văn</a:t>
            </a:r>
            <a:r>
              <a:rPr lang="en-US" altLang="en-US" sz="2800" b="1" u="sng" dirty="0">
                <a:solidFill>
                  <a:srgbClr val="FF3300"/>
                </a:solidFill>
                <a:latin typeface="Times New Roman" pitchFamily="18" charset="0"/>
                <a:cs typeface="Times New Roman" pitchFamily="18" charset="0"/>
              </a:rPr>
              <a:t> </a:t>
            </a:r>
            <a:r>
              <a:rPr lang="en-US" altLang="en-US" sz="2800" b="1" u="sng" dirty="0" err="1">
                <a:solidFill>
                  <a:srgbClr val="FF3300"/>
                </a:solidFill>
                <a:latin typeface="Times New Roman" pitchFamily="18" charset="0"/>
                <a:cs typeface="Times New Roman" pitchFamily="18" charset="0"/>
              </a:rPr>
              <a:t>bản</a:t>
            </a:r>
            <a:r>
              <a:rPr lang="en-US" altLang="en-US" sz="2800" b="1" dirty="0">
                <a:solidFill>
                  <a:srgbClr val="FF3300"/>
                </a:solidFill>
                <a:latin typeface="Times New Roman" pitchFamily="18" charset="0"/>
                <a:cs typeface="Times New Roman" pitchFamily="18" charset="0"/>
              </a:rPr>
              <a:t>:   </a:t>
            </a:r>
            <a:endParaRPr lang="en-US" altLang="en-US" sz="2800" b="1" i="1" dirty="0">
              <a:solidFill>
                <a:srgbClr val="FF3300"/>
              </a:solidFill>
              <a:latin typeface="Times New Roman" pitchFamily="18" charset="0"/>
              <a:cs typeface="Times New Roman" pitchFamily="18" charset="0"/>
            </a:endParaRPr>
          </a:p>
        </p:txBody>
      </p:sp>
      <p:pic>
        <p:nvPicPr>
          <p:cNvPr id="62466" name="Picture 3" descr="c9"/>
          <p:cNvPicPr>
            <a:picLocks noChangeAspect="1" noChangeArrowheads="1"/>
          </p:cNvPicPr>
          <p:nvPr/>
        </p:nvPicPr>
        <p:blipFill>
          <a:blip r:embed="rId2"/>
          <a:srcRect/>
          <a:stretch>
            <a:fillRect/>
          </a:stretch>
        </p:blipFill>
        <p:spPr bwMode="auto">
          <a:xfrm rot="-5400000">
            <a:off x="-1505744" y="3271044"/>
            <a:ext cx="5018088" cy="2006600"/>
          </a:xfrm>
          <a:prstGeom prst="rect">
            <a:avLst/>
          </a:prstGeom>
          <a:noFill/>
          <a:ln w="9525">
            <a:noFill/>
            <a:miter lim="800000"/>
            <a:headEnd/>
            <a:tailEnd/>
          </a:ln>
        </p:spPr>
      </p:pic>
      <p:pic>
        <p:nvPicPr>
          <p:cNvPr id="62467" name="Picture 4" descr="c9"/>
          <p:cNvPicPr>
            <a:picLocks noChangeAspect="1" noChangeArrowheads="1"/>
          </p:cNvPicPr>
          <p:nvPr/>
        </p:nvPicPr>
        <p:blipFill>
          <a:blip r:embed="rId2"/>
          <a:srcRect/>
          <a:stretch>
            <a:fillRect/>
          </a:stretch>
        </p:blipFill>
        <p:spPr bwMode="auto">
          <a:xfrm rot="16200000" flipV="1">
            <a:off x="8516938" y="3108325"/>
            <a:ext cx="5183188" cy="2166937"/>
          </a:xfrm>
          <a:prstGeom prst="rect">
            <a:avLst/>
          </a:prstGeom>
          <a:noFill/>
          <a:ln w="9525">
            <a:noFill/>
            <a:miter lim="800000"/>
            <a:headEnd/>
            <a:tailEnd/>
          </a:ln>
        </p:spPr>
      </p:pic>
      <p:pic>
        <p:nvPicPr>
          <p:cNvPr id="62468" name="Picture 7" descr="Káº¿t quáº£ hÃ¬nh áº£nh cho cÃ´ bÃ© bÃ¡n diÃªm"/>
          <p:cNvPicPr>
            <a:picLocks noChangeAspect="1" noChangeArrowheads="1"/>
          </p:cNvPicPr>
          <p:nvPr/>
        </p:nvPicPr>
        <p:blipFill>
          <a:blip r:embed="rId3"/>
          <a:srcRect/>
          <a:stretch>
            <a:fillRect/>
          </a:stretch>
        </p:blipFill>
        <p:spPr bwMode="auto">
          <a:xfrm>
            <a:off x="3232150" y="2289373"/>
            <a:ext cx="5715000" cy="4171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1974850" y="965398"/>
            <a:ext cx="8229600" cy="1323975"/>
          </a:xfrm>
          <a:prstGeom prst="rect">
            <a:avLst/>
          </a:prstGeom>
          <a:noFill/>
        </p:spPr>
        <p:txBody>
          <a:bodyPr>
            <a:spAutoFit/>
          </a:bodyPr>
          <a:lstStyle/>
          <a:p>
            <a:pPr algn="ctr" eaLnBrk="0" hangingPunct="0">
              <a:defRPr/>
            </a:pPr>
            <a:r>
              <a:rPr lang="en-US" sz="4800" b="1" dirty="0">
                <a:solidFill>
                  <a:schemeClr val="accent2">
                    <a:lumMod val="50000"/>
                  </a:schemeClr>
                </a:solidFill>
                <a:latin typeface="Times New Roman" panose="02020603050405020304" pitchFamily="18" charset="0"/>
                <a:cs typeface="Times New Roman" panose="02020603050405020304" pitchFamily="18" charset="0"/>
              </a:rPr>
              <a:t>CÔ BÉ BÁN DIÊM</a:t>
            </a:r>
          </a:p>
          <a:p>
            <a:pPr algn="ctr" eaLnBrk="0" hangingPunct="0">
              <a:defRPr/>
            </a:pPr>
            <a:r>
              <a:rPr lang="en-US" sz="3200" b="1" dirty="0">
                <a:solidFill>
                  <a:srgbClr val="00B050"/>
                </a:solidFill>
                <a:latin typeface="Times New Roman" panose="02020603050405020304" pitchFamily="18" charset="0"/>
                <a:cs typeface="Times New Roman" panose="02020603050405020304" pitchFamily="18" charset="0"/>
              </a:rPr>
              <a:t>(An-</a:t>
            </a:r>
            <a:r>
              <a:rPr lang="en-US" sz="3200" b="1" dirty="0" err="1">
                <a:solidFill>
                  <a:srgbClr val="00B050"/>
                </a:solidFill>
                <a:latin typeface="Times New Roman" panose="02020603050405020304" pitchFamily="18" charset="0"/>
                <a:cs typeface="Times New Roman" panose="02020603050405020304" pitchFamily="18" charset="0"/>
              </a:rPr>
              <a:t>đéc</a:t>
            </a:r>
            <a:r>
              <a:rPr lang="en-US" sz="3200" b="1" dirty="0">
                <a:solidFill>
                  <a:srgbClr val="00B050"/>
                </a:solidFill>
                <a:latin typeface="Times New Roman" panose="02020603050405020304" pitchFamily="18" charset="0"/>
                <a:cs typeface="Times New Roman" panose="02020603050405020304" pitchFamily="18" charset="0"/>
              </a:rPr>
              <a:t>-xen)</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692370" y="969319"/>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6" name="Rectangle 5"/>
          <p:cNvSpPr/>
          <p:nvPr/>
        </p:nvSpPr>
        <p:spPr>
          <a:xfrm>
            <a:off x="1692370" y="1491578"/>
            <a:ext cx="9664825" cy="553357"/>
          </a:xfrm>
          <a:prstGeom prst="rect">
            <a:avLst/>
          </a:prstGeom>
        </p:spPr>
        <p:txBody>
          <a:bodyPr wrap="non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b.</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fr-FR"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Nh</a:t>
            </a: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ững giấc mộng tưởng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cô</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bé</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sau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những</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lần</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quẹt</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diêm</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endParaRPr>
          </a:p>
        </p:txBody>
      </p:sp>
      <p:pic>
        <p:nvPicPr>
          <p:cNvPr id="12" name="Picture 11"/>
          <p:cNvPicPr>
            <a:picLocks noChangeAspect="1"/>
          </p:cNvPicPr>
          <p:nvPr/>
        </p:nvPicPr>
        <p:blipFill>
          <a:blip r:embed="rId5"/>
          <a:stretch>
            <a:fillRect/>
          </a:stretch>
        </p:blipFill>
        <p:spPr>
          <a:xfrm>
            <a:off x="8255854" y="2434191"/>
            <a:ext cx="2561876" cy="23191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1487214" y="2194250"/>
            <a:ext cx="6096000" cy="3108543"/>
          </a:xfrm>
          <a:prstGeom prst="rect">
            <a:avLst/>
          </a:prstGeom>
        </p:spPr>
        <p:txBody>
          <a:bodyPr>
            <a:spAutoFit/>
          </a:bodyPr>
          <a:lstStyle/>
          <a:p>
            <a:pPr algn="just"/>
            <a:r>
              <a:rPr lang="en-US" sz="2800" b="1"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xét</a:t>
            </a:r>
            <a:r>
              <a:rPr lang="en-US" sz="2800" b="1" dirty="0">
                <a:solidFill>
                  <a:schemeClr val="accent6">
                    <a:lumMod val="50000"/>
                  </a:schemeClr>
                </a:solidFill>
                <a:latin typeface="Times New Roman" panose="02020603050405020304" pitchFamily="18" charset="0"/>
                <a:ea typeface="Times New Roman" panose="02020603050405020304" pitchFamily="18" charset="0"/>
              </a:rPr>
              <a: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vi-VN" sz="2800" dirty="0">
                <a:solidFill>
                  <a:schemeClr val="accent6">
                    <a:lumMod val="50000"/>
                  </a:schemeClr>
                </a:solidFill>
                <a:latin typeface="Times New Roman" panose="02020603050405020304" pitchFamily="18" charset="0"/>
                <a:ea typeface="Times New Roman" panose="02020603050405020304" pitchFamily="18" charset="0"/>
              </a:rPr>
              <a:t>Theo em thứ tự</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ảnh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xuất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hiện</a:t>
            </a:r>
            <a:r>
              <a:rPr lang="vi-VN" sz="2800" dirty="0">
                <a:solidFill>
                  <a:schemeClr val="accent6">
                    <a:lumMod val="50000"/>
                  </a:schemeClr>
                </a:solidFill>
                <a:latin typeface="Times New Roman" panose="02020603050405020304" pitchFamily="18" charset="0"/>
                <a:ea typeface="Times New Roman" panose="02020603050405020304" pitchFamily="18" charset="0"/>
              </a:rPr>
              <a:t> mỗi lần quẹt diêm của cô bé bán diêm là phù hợp, không thể thay đổi. </a:t>
            </a:r>
            <a:endParaRPr lang="en-US" sz="2800" dirty="0">
              <a:solidFill>
                <a:schemeClr val="accent6">
                  <a:lumMod val="50000"/>
                </a:schemeClr>
              </a:solidFill>
              <a:latin typeface="Times New Roman" panose="02020603050405020304" pitchFamily="18" charset="0"/>
              <a:ea typeface="Times New Roman" panose="02020603050405020304" pitchFamily="18" charset="0"/>
            </a:endParaRPr>
          </a:p>
          <a:p>
            <a:pPr algn="just"/>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vi-VN" sz="2800" dirty="0">
                <a:solidFill>
                  <a:schemeClr val="accent6">
                    <a:lumMod val="50000"/>
                  </a:schemeClr>
                </a:solidFill>
                <a:latin typeface="Times New Roman" panose="02020603050405020304" pitchFamily="18" charset="0"/>
                <a:ea typeface="Times New Roman" panose="02020603050405020304" pitchFamily="18" charset="0"/>
              </a:rPr>
              <a:t>Thể hiện tâm hồn ngây thơ, trong sáng của em, những ước mơ lãng mạn, diệu kỳ nhất từ đơn giản nhất cho đến ước mơ được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sống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yêu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thương</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endParaRPr lang="en-US" sz="2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476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692370" y="969319"/>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6" name="Rectangle 5"/>
          <p:cNvSpPr/>
          <p:nvPr/>
        </p:nvSpPr>
        <p:spPr>
          <a:xfrm>
            <a:off x="1692370" y="1491578"/>
            <a:ext cx="9664825" cy="553357"/>
          </a:xfrm>
          <a:prstGeom prst="rect">
            <a:avLst/>
          </a:prstGeom>
        </p:spPr>
        <p:txBody>
          <a:bodyPr wrap="non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b.</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fr-FR"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Nh</a:t>
            </a: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ững giấc mộng tưởng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cô</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bé</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sau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những</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lần</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quẹt</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diêm</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endParaRPr>
          </a:p>
        </p:txBody>
      </p:sp>
      <p:sp>
        <p:nvSpPr>
          <p:cNvPr id="7" name="Rectangle 6"/>
          <p:cNvSpPr/>
          <p:nvPr/>
        </p:nvSpPr>
        <p:spPr>
          <a:xfrm>
            <a:off x="1692370" y="2142529"/>
            <a:ext cx="6096000" cy="3539430"/>
          </a:xfrm>
          <a:prstGeom prst="rect">
            <a:avLst/>
          </a:prstGeom>
        </p:spPr>
        <p:txBody>
          <a:bodyPr>
            <a:spAutoFit/>
          </a:bodyPr>
          <a:lstStyle/>
          <a:p>
            <a:pPr algn="just"/>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vi-VN" sz="2800" dirty="0">
                <a:solidFill>
                  <a:schemeClr val="accent6">
                    <a:lumMod val="50000"/>
                  </a:schemeClr>
                </a:solidFill>
                <a:latin typeface="Times New Roman" panose="02020603050405020304" pitchFamily="18" charset="0"/>
                <a:ea typeface="Times New Roman" panose="02020603050405020304" pitchFamily="18" charset="0"/>
              </a:rPr>
              <a:t>Vừa cho thấy được rõ hơn sự đói rét, và cô đơn của em vì em phải sống trong cảnh thiếu thốn, nghèo khổ. Em mơ thấy bà vì khi bà mất, em luôn sống trong cảnh thiếu tình yêu thương. Sau mỗi lần que diêm tắt là thực tế khắc nghiệt đổ ập vào em, khiến cho số phận của cô bé càng trở nên bất hạnh. </a:t>
            </a:r>
            <a:endParaRPr lang="en-US" sz="2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8071945" y="2567193"/>
            <a:ext cx="2995448" cy="236741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750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1954924" y="1139824"/>
            <a:ext cx="8751888" cy="4784725"/>
          </a:xfrm>
          <a:prstGeom prst="rect">
            <a:avLst/>
          </a:prstGeom>
          <a:noFill/>
          <a:ln w="9525">
            <a:noFill/>
            <a:miter lim="800000"/>
            <a:headEnd/>
            <a:tailEnd/>
          </a:ln>
        </p:spPr>
      </p:pic>
      <p:sp>
        <p:nvSpPr>
          <p:cNvPr id="6" name="Rectangle 5"/>
          <p:cNvSpPr>
            <a:spLocks noChangeArrowheads="1"/>
          </p:cNvSpPr>
          <p:nvPr/>
        </p:nvSpPr>
        <p:spPr bwMode="auto">
          <a:xfrm>
            <a:off x="3611343" y="1731088"/>
            <a:ext cx="6096000" cy="1938992"/>
          </a:xfrm>
          <a:prstGeom prst="rect">
            <a:avLst/>
          </a:prstGeom>
          <a:noFill/>
          <a:ln w="9525">
            <a:noFill/>
            <a:miter lim="800000"/>
            <a:headEnd/>
            <a:tailEnd/>
          </a:ln>
        </p:spPr>
        <p:txBody>
          <a:bodyPr>
            <a:spAutoFit/>
          </a:bodyPr>
          <a:lstStyle/>
          <a:p>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Nêu cảm nhận của em về thái độ của người kể chuyện với cô bé bán diêm. Phân tích một vài chi tiết làm cơ sở cho sự cảm nhận đó.</a:t>
            </a:r>
            <a:endParaRPr lang="en-US" sz="2400" dirty="0">
              <a:latin typeface="Times New Roman" panose="02020603050405020304" pitchFamily="18" charset="0"/>
              <a:cs typeface="Times New Roman" panose="02020603050405020304" pitchFamily="18" charset="0"/>
            </a:endParaRPr>
          </a:p>
        </p:txBody>
      </p:sp>
      <p:pic>
        <p:nvPicPr>
          <p:cNvPr id="77830" name="Picture 7"/>
          <p:cNvPicPr>
            <a:picLocks noChangeAspect="1"/>
          </p:cNvPicPr>
          <p:nvPr/>
        </p:nvPicPr>
        <p:blipFill>
          <a:blip r:embed="rId3"/>
          <a:srcRect/>
          <a:stretch>
            <a:fillRect/>
          </a:stretch>
        </p:blipFill>
        <p:spPr bwMode="auto">
          <a:xfrm>
            <a:off x="8302780" y="4261344"/>
            <a:ext cx="3216120" cy="22544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692370" y="969319"/>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6" name="Rectangle 5"/>
          <p:cNvSpPr/>
          <p:nvPr/>
        </p:nvSpPr>
        <p:spPr>
          <a:xfrm>
            <a:off x="1692370" y="1491578"/>
            <a:ext cx="9664825" cy="553357"/>
          </a:xfrm>
          <a:prstGeom prst="rect">
            <a:avLst/>
          </a:prstGeom>
        </p:spPr>
        <p:txBody>
          <a:bodyPr wrap="non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b.</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fr-FR"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Nh</a:t>
            </a: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ững giấc mộng tưởng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cô</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bé</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sau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những</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lần</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quẹt</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diêm</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endParaRPr>
          </a:p>
        </p:txBody>
      </p:sp>
      <p:pic>
        <p:nvPicPr>
          <p:cNvPr id="8" name="Picture 7"/>
          <p:cNvPicPr>
            <a:picLocks noChangeAspect="1"/>
          </p:cNvPicPr>
          <p:nvPr/>
        </p:nvPicPr>
        <p:blipFill>
          <a:blip r:embed="rId5"/>
          <a:stretch>
            <a:fillRect/>
          </a:stretch>
        </p:blipFill>
        <p:spPr>
          <a:xfrm>
            <a:off x="8071945" y="2567193"/>
            <a:ext cx="2995448" cy="2367413"/>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1550276" y="2256950"/>
            <a:ext cx="6096000" cy="2677656"/>
          </a:xfrm>
          <a:prstGeom prst="rect">
            <a:avLst/>
          </a:prstGeom>
        </p:spPr>
        <p:txBody>
          <a:bodyPr>
            <a:spAutoFit/>
          </a:bodyPr>
          <a:lstStyle/>
          <a:p>
            <a:pPr algn="just"/>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Tấm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lòng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văn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kể</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chuyện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hóa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thân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vào</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xúc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cô</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bé</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để</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kể</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thể</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hiện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thái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độ</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xót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xa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thương</a:t>
            </a:r>
            <a:r>
              <a:rPr lang="en-US" sz="2800" dirty="0">
                <a:solidFill>
                  <a:schemeClr val="accent6">
                    <a:lumMod val="50000"/>
                  </a:schemeClr>
                </a:solidFill>
                <a:latin typeface="Times New Roman" panose="02020603050405020304" pitchFamily="18" charset="0"/>
                <a:ea typeface="Times New Roman" panose="02020603050405020304" pitchFamily="18" charset="0"/>
              </a:rPr>
              <a:t>, chia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sẻ</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cho</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số</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phận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bất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hạnh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cô</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bé</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đó</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thể</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hiện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yêu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thương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thiết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văn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với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số</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phận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bất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hạnh</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endParaRPr lang="en-US" sz="2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412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692370" y="969319"/>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6" name="Rectangle 5"/>
          <p:cNvSpPr/>
          <p:nvPr/>
        </p:nvSpPr>
        <p:spPr>
          <a:xfrm>
            <a:off x="1692370" y="1491578"/>
            <a:ext cx="9664825" cy="553357"/>
          </a:xfrm>
          <a:prstGeom prst="rect">
            <a:avLst/>
          </a:prstGeom>
        </p:spPr>
        <p:txBody>
          <a:bodyPr wrap="non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b.</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fr-FR"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Nh</a:t>
            </a: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ững giấc mộng tưởng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cô</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bé</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sau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những</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lần</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quẹt</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diêm</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endParaRPr>
          </a:p>
        </p:txBody>
      </p:sp>
      <p:pic>
        <p:nvPicPr>
          <p:cNvPr id="8" name="Picture 7"/>
          <p:cNvPicPr>
            <a:picLocks noChangeAspect="1"/>
          </p:cNvPicPr>
          <p:nvPr/>
        </p:nvPicPr>
        <p:blipFill>
          <a:blip r:embed="rId5"/>
          <a:stretch>
            <a:fillRect/>
          </a:stretch>
        </p:blipFill>
        <p:spPr>
          <a:xfrm>
            <a:off x="8361747" y="2567194"/>
            <a:ext cx="2995448" cy="2367413"/>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1487213" y="2153712"/>
            <a:ext cx="6616263" cy="3539430"/>
          </a:xfrm>
          <a:prstGeom prst="rect">
            <a:avLst/>
          </a:prstGeom>
        </p:spPr>
        <p:txBody>
          <a:bodyPr wrap="square">
            <a:spAutoFit/>
          </a:bodyPr>
          <a:lstStyle/>
          <a:p>
            <a:pPr algn="just"/>
            <a:r>
              <a:rPr lang="en-US" sz="2800" dirty="0">
                <a:solidFill>
                  <a:schemeClr val="accent6">
                    <a:lumMod val="50000"/>
                  </a:schemeClr>
                </a:solidFill>
                <a:latin typeface="Times New Roman" panose="02020603050405020304" pitchFamily="18" charset="0"/>
                <a:ea typeface="Times New Roman" panose="02020603050405020304" pitchFamily="18" charset="0"/>
              </a:rPr>
              <a:t>Chi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tiết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Thật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dễ</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chịu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đôi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bàn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tay</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hơ</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lên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ngọn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lửa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Chà</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biết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bao</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Tác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giả</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hóa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thân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vào</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bé</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lời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kể</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lời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tâm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ngôn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ngữ</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kể</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ngôn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ngữ</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độc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thoại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nội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tâm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Mọi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giác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bé</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đang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hiện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hữu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lòng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tác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giả</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cùng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bạn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đọc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Tấm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lòng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yêu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thương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khao</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khát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chở</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che</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cho</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số</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phận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bất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hạnh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văn</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endParaRPr lang="en-US" sz="2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32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692370" y="969319"/>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5" name="Rectangle 4"/>
          <p:cNvSpPr/>
          <p:nvPr/>
        </p:nvSpPr>
        <p:spPr>
          <a:xfrm>
            <a:off x="1692369" y="1424512"/>
            <a:ext cx="7725709" cy="783869"/>
          </a:xfrm>
          <a:prstGeom prst="rect">
            <a:avLst/>
          </a:prstGeom>
        </p:spPr>
        <p:txBody>
          <a:bodyPr wrap="square">
            <a:spAutoFit/>
          </a:bodyPr>
          <a:lstStyle/>
          <a:p>
            <a:pPr>
              <a:lnSpc>
                <a:spcPct val="107000"/>
              </a:lnSpc>
              <a:spcAft>
                <a:spcPts val="0"/>
              </a:spcAft>
            </a:pPr>
            <a:r>
              <a:rPr lang="en-US" sz="2800" b="1" dirty="0">
                <a:solidFill>
                  <a:schemeClr val="accent6">
                    <a:lumMod val="50000"/>
                  </a:schemeClr>
                </a:solidFill>
                <a:latin typeface="Times New Roman" panose="02020603050405020304" pitchFamily="18" charset="0"/>
                <a:ea typeface="Calibri" panose="020F0502020204030204" pitchFamily="34" charset="0"/>
              </a:rPr>
              <a:t>c. </a:t>
            </a:r>
            <a:r>
              <a:rPr lang="en-US" sz="2800" b="1" dirty="0" err="1">
                <a:solidFill>
                  <a:schemeClr val="accent6">
                    <a:lumMod val="50000"/>
                  </a:schemeClr>
                </a:solidFill>
                <a:latin typeface="Times New Roman" panose="02020603050405020304" pitchFamily="18" charset="0"/>
                <a:ea typeface="Calibri" panose="020F0502020204030204" pitchFamily="34" charset="0"/>
              </a:rPr>
              <a:t>Cái</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chết</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thương</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tâm</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của</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cô</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bé</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bán</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diêm</a:t>
            </a:r>
            <a:r>
              <a:rPr lang="en-US" sz="2800" b="1"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latin typeface="Times New Roman" panose="02020603050405020304" pitchFamily="18" charset="0"/>
              <a:ea typeface="Calibri" panose="020F0502020204030204" pitchFamily="34" charset="0"/>
            </a:endParaRPr>
          </a:p>
          <a:p>
            <a:pPr>
              <a:lnSpc>
                <a:spcPct val="107000"/>
              </a:lnSpc>
              <a:spcAft>
                <a:spcPts val="0"/>
              </a:spcAft>
            </a:pPr>
            <a:r>
              <a:rPr lang="en-US" sz="1400" dirty="0">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p:txBody>
      </p:sp>
      <p:pic>
        <p:nvPicPr>
          <p:cNvPr id="9" name="Picture 8"/>
          <p:cNvPicPr>
            <a:picLocks noChangeAspect="1"/>
          </p:cNvPicPr>
          <p:nvPr/>
        </p:nvPicPr>
        <p:blipFill>
          <a:blip r:embed="rId5"/>
          <a:stretch>
            <a:fillRect/>
          </a:stretch>
        </p:blipFill>
        <p:spPr>
          <a:xfrm>
            <a:off x="8398586" y="2208381"/>
            <a:ext cx="2962275" cy="2647398"/>
          </a:xfrm>
          <a:prstGeom prst="rect">
            <a:avLst/>
          </a:prstGeom>
        </p:spPr>
      </p:pic>
      <p:sp>
        <p:nvSpPr>
          <p:cNvPr id="10" name="Rectangle 9"/>
          <p:cNvSpPr/>
          <p:nvPr/>
        </p:nvSpPr>
        <p:spPr>
          <a:xfrm>
            <a:off x="1674734" y="2208381"/>
            <a:ext cx="6521465" cy="1014380"/>
          </a:xfrm>
          <a:prstGeom prst="rect">
            <a:avLst/>
          </a:prstGeom>
        </p:spPr>
        <p:txBody>
          <a:bodyPr wrap="square">
            <a:spAutoFit/>
          </a:bodyPr>
          <a:lstStyle/>
          <a:p>
            <a:pPr>
              <a:lnSpc>
                <a:spcPct val="107000"/>
              </a:lnSpc>
              <a:spcAft>
                <a:spcPts val="0"/>
              </a:spcAft>
            </a:pP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Hình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ảnh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một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em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bé</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chết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rét</a:t>
            </a:r>
            <a:r>
              <a:rPr lang="en-US" sz="2800" dirty="0">
                <a:solidFill>
                  <a:schemeClr val="accent6">
                    <a:lumMod val="50000"/>
                  </a:schemeClr>
                </a:solidFill>
                <a:latin typeface="Times New Roman" panose="02020603050405020304" pitchFamily="18" charset="0"/>
                <a:ea typeface="Calibri" panose="020F0502020204030204" pitchFamily="34" charset="0"/>
              </a:rPr>
              <a:t> ở </a:t>
            </a:r>
            <a:r>
              <a:rPr lang="en-US" sz="2800" dirty="0" err="1">
                <a:solidFill>
                  <a:schemeClr val="accent6">
                    <a:lumMod val="50000"/>
                  </a:schemeClr>
                </a:solidFill>
                <a:latin typeface="Times New Roman" panose="02020603050405020304" pitchFamily="18" charset="0"/>
                <a:ea typeface="Calibri" panose="020F0502020204030204" pitchFamily="34" charset="0"/>
              </a:rPr>
              <a:t>một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xó</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tường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trong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không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khí</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vui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vẻ</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đầu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năm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mới</a:t>
            </a:r>
            <a:r>
              <a:rPr lang="en-US" sz="2800"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1692368" y="3346399"/>
            <a:ext cx="6096000" cy="1815882"/>
          </a:xfrm>
          <a:prstGeom prst="rect">
            <a:avLst/>
          </a:prstGeom>
        </p:spPr>
        <p:txBody>
          <a:bodyPr>
            <a:spAutoFit/>
          </a:bodyPr>
          <a:lstStyle/>
          <a:p>
            <a:pPr algn="just"/>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vi-VN" sz="2800" dirty="0">
                <a:solidFill>
                  <a:schemeClr val="accent6">
                    <a:lumMod val="50000"/>
                  </a:schemeClr>
                </a:solidFill>
                <a:latin typeface="Times New Roman" panose="02020603050405020304" pitchFamily="18" charset="0"/>
                <a:ea typeface="Times New Roman" panose="02020603050405020304" pitchFamily="18" charset="0"/>
              </a:rPr>
              <a:t>Thái độ của mọi người: Mọi người bảo nhau: chắc nó muốn sưởi ấm" ứng xử thờ ơ, thiếu sự đồng cảm và tình yêu thương giữa con người đối với con người. </a:t>
            </a:r>
            <a:endParaRPr lang="en-US" sz="2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861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71077"/>
            <a:ext cx="6645216" cy="1079086"/>
          </a:xfrm>
          <a:prstGeom prst="rect">
            <a:avLst/>
          </a:prstGeom>
        </p:spPr>
      </p:pic>
      <p:sp>
        <p:nvSpPr>
          <p:cNvPr id="2" name="Rectangle 1"/>
          <p:cNvSpPr/>
          <p:nvPr/>
        </p:nvSpPr>
        <p:spPr>
          <a:xfrm>
            <a:off x="1692370" y="969319"/>
            <a:ext cx="3391313" cy="522259"/>
          </a:xfrm>
          <a:prstGeom prst="rect">
            <a:avLst/>
          </a:prstGeom>
        </p:spPr>
        <p:txBody>
          <a:bodyPr wrap="non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2.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Đọc</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hiểu</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văn</a:t>
            </a:r>
            <a:r>
              <a:rPr kumimoji="0" lang="en-US"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rPr>
              <a:t>bản</a:t>
            </a:r>
            <a:endParaRPr kumimoji="0" lang="en-US" sz="28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Arial" charset="0"/>
            </a:endParaRPr>
          </a:p>
        </p:txBody>
      </p:sp>
      <p:sp>
        <p:nvSpPr>
          <p:cNvPr id="5" name="Rectangle 4"/>
          <p:cNvSpPr/>
          <p:nvPr/>
        </p:nvSpPr>
        <p:spPr>
          <a:xfrm>
            <a:off x="1692369" y="1424512"/>
            <a:ext cx="7725709" cy="783869"/>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Cái</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chết</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thương</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tâm</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của</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cô</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bé</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bán</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diêm</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endParaRPr>
          </a:p>
          <a:p>
            <a:pPr marL="0" marR="0" lvl="0" indent="0" algn="l" defTabSz="914400" rtl="0" eaLnBrk="1" fontAlgn="base" latinLnBrk="0" hangingPunct="1">
              <a:lnSpc>
                <a:spcPct val="107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rPr>
              <a:t> </a:t>
            </a:r>
          </a:p>
        </p:txBody>
      </p:sp>
      <p:pic>
        <p:nvPicPr>
          <p:cNvPr id="9" name="Picture 8"/>
          <p:cNvPicPr>
            <a:picLocks noChangeAspect="1"/>
          </p:cNvPicPr>
          <p:nvPr/>
        </p:nvPicPr>
        <p:blipFill>
          <a:blip r:embed="rId5"/>
          <a:stretch>
            <a:fillRect/>
          </a:stretch>
        </p:blipFill>
        <p:spPr>
          <a:xfrm>
            <a:off x="8398586" y="2208381"/>
            <a:ext cx="2962275" cy="26473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1385721" y="2127258"/>
            <a:ext cx="6927139" cy="3785652"/>
          </a:xfrm>
          <a:prstGeom prst="rect">
            <a:avLst/>
          </a:prstGeom>
        </p:spPr>
        <p:txBody>
          <a:bodyPr wrap="square">
            <a:spAutoFit/>
          </a:bodyPr>
          <a:lstStyle/>
          <a:p>
            <a:pPr algn="just"/>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xét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cách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thúc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truyện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p>
          <a:p>
            <a:pPr algn="just"/>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thúc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hậu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Lí</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giải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vẻ</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đẹp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bé</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khi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đôi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má</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hồng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đôi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môi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đang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mỉm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cười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vi-VN" sz="2400" dirty="0">
                <a:solidFill>
                  <a:schemeClr val="accent6">
                    <a:lumMod val="50000"/>
                  </a:schemeClr>
                </a:solidFill>
                <a:latin typeface="Times New Roman" panose="02020603050405020304" pitchFamily="18" charset="0"/>
                <a:ea typeface="Times New Roman" panose="02020603050405020304" pitchFamily="18" charset="0"/>
              </a:rPr>
              <a:t>là một cái chết đẹp, hình hài thể xác chết mà linh hồn, khát vọng của em bé vẫn sống</a:t>
            </a:r>
            <a:r>
              <a:rPr lang="en-US" sz="2400" dirty="0">
                <a:solidFill>
                  <a:schemeClr val="accent6">
                    <a:lumMod val="50000"/>
                  </a:schemeClr>
                </a:solidFill>
                <a:latin typeface="Times New Roman" panose="02020603050405020304" pitchFamily="18" charset="0"/>
                <a:ea typeface="Times New Roman" panose="02020603050405020304" pitchFamily="18" charset="0"/>
              </a:rPr>
              <a:t> (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niềm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thương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xót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xa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tác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giả</a:t>
            </a:r>
            <a:r>
              <a:rPr lang="en-US" sz="2400" dirty="0">
                <a:solidFill>
                  <a:schemeClr val="accent6">
                    <a:lumMod val="50000"/>
                  </a:schemeClr>
                </a:solidFill>
                <a:latin typeface="Times New Roman" panose="02020603050405020304" pitchFamily="18" charset="0"/>
                <a:ea typeface="Times New Roman" panose="02020603050405020304" pitchFamily="18" charset="0"/>
              </a:rPr>
              <a:t>).</a:t>
            </a:r>
          </a:p>
          <a:p>
            <a:pPr algn="just"/>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thúc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không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hậu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Cô</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bé</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c</a:t>
            </a:r>
            <a:r>
              <a:rPr lang="vi-VN" sz="2400" dirty="0">
                <a:solidFill>
                  <a:schemeClr val="accent6">
                    <a:lumMod val="50000"/>
                  </a:schemeClr>
                </a:solidFill>
                <a:latin typeface="Times New Roman" panose="02020603050405020304" pitchFamily="18" charset="0"/>
                <a:ea typeface="Times New Roman" panose="02020603050405020304" pitchFamily="18" charset="0"/>
              </a:rPr>
              <a:t>ái chết khốn khổ</a:t>
            </a:r>
            <a:r>
              <a:rPr lang="en-US" sz="2400" dirty="0">
                <a:solidFill>
                  <a:schemeClr val="accent6">
                    <a:lumMod val="50000"/>
                  </a:schemeClr>
                </a:solidFill>
                <a:latin typeface="Times New Roman" panose="02020603050405020304" pitchFamily="18" charset="0"/>
                <a:ea typeface="Times New Roman" panose="02020603050405020304" pitchFamily="18" charset="0"/>
              </a:rPr>
              <a:t>,</a:t>
            </a:r>
            <a:r>
              <a:rPr lang="vi-VN" sz="2400" dirty="0">
                <a:solidFill>
                  <a:schemeClr val="accent6">
                    <a:lumMod val="50000"/>
                  </a:schemeClr>
                </a:solidFill>
                <a:latin typeface="Times New Roman" panose="02020603050405020304" pitchFamily="18" charset="0"/>
                <a:ea typeface="Times New Roman" panose="02020603050405020304" pitchFamily="18" charset="0"/>
              </a:rPr>
              <a:t> là một cảnh tượng thương tâm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vì</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đói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vì</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rét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vì</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thiếu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yêu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thương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nguyên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cái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cô</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bé</a:t>
            </a:r>
            <a:r>
              <a:rPr lang="en-US" sz="2400" dirty="0">
                <a:solidFill>
                  <a:schemeClr val="accent6">
                    <a:lumMod val="50000"/>
                  </a:schemeClr>
                </a:solidFill>
                <a:latin typeface="Times New Roman" panose="02020603050405020304" pitchFamily="18" charset="0"/>
                <a:ea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
        <p:nvSpPr>
          <p:cNvPr id="12" name="Cloud Callout 11"/>
          <p:cNvSpPr/>
          <p:nvPr/>
        </p:nvSpPr>
        <p:spPr>
          <a:xfrm>
            <a:off x="1719836" y="2115471"/>
            <a:ext cx="6258910" cy="285234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latin typeface="Times New Roman" panose="02020603050405020304" pitchFamily="18" charset="0"/>
                <a:ea typeface="Times New Roman" panose="02020603050405020304" pitchFamily="18" charset="0"/>
              </a:rPr>
              <a:t>Những câu chuyện cổ tích thường kết thúc có hậu: nhân vật chính được hưởng cuộc sống bình yên, hạnh phúc. Theo em, truyện cổ tích Cô bé bán diêm có kết thúc như vậy không? Vì sao</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67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292100" y="157163"/>
            <a:ext cx="7754938" cy="835025"/>
          </a:xfrm>
          <a:prstGeom prst="plaqu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3200" b="1" dirty="0">
                <a:solidFill>
                  <a:srgbClr val="000000"/>
                </a:solidFill>
                <a:latin typeface="Times New Roman" pitchFamily="18" charset="0"/>
                <a:cs typeface="Times New Roman" pitchFamily="18" charset="0"/>
              </a:rPr>
              <a:t>3. </a:t>
            </a:r>
            <a:r>
              <a:rPr lang="en-US" sz="3200" b="1" dirty="0" err="1">
                <a:solidFill>
                  <a:srgbClr val="000000"/>
                </a:solidFill>
                <a:latin typeface="Times New Roman" pitchFamily="18" charset="0"/>
                <a:cs typeface="Times New Roman" pitchFamily="18" charset="0"/>
              </a:rPr>
              <a:t>Tổng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kết</a:t>
            </a:r>
            <a:endParaRPr lang="en-US" sz="3200" b="1" dirty="0">
              <a:solidFill>
                <a:srgbClr val="000000"/>
              </a:solidFill>
              <a:latin typeface="Times New Roman" pitchFamily="18" charset="0"/>
              <a:cs typeface="Times New Roman" pitchFamily="18" charset="0"/>
            </a:endParaRPr>
          </a:p>
        </p:txBody>
      </p:sp>
      <p:pic>
        <p:nvPicPr>
          <p:cNvPr id="79874" name="Picture 7"/>
          <p:cNvPicPr>
            <a:picLocks noChangeAspect="1"/>
          </p:cNvPicPr>
          <p:nvPr/>
        </p:nvPicPr>
        <p:blipFill>
          <a:blip r:embed="rId2"/>
          <a:srcRect/>
          <a:stretch>
            <a:fillRect/>
          </a:stretch>
        </p:blipFill>
        <p:spPr bwMode="auto">
          <a:xfrm>
            <a:off x="662442" y="1477964"/>
            <a:ext cx="9088437" cy="4522787"/>
          </a:xfrm>
          <a:prstGeom prst="rect">
            <a:avLst/>
          </a:prstGeom>
          <a:noFill/>
          <a:ln w="9525">
            <a:noFill/>
            <a:miter lim="800000"/>
            <a:headEnd/>
            <a:tailEnd/>
          </a:ln>
        </p:spPr>
      </p:pic>
      <p:pic>
        <p:nvPicPr>
          <p:cNvPr id="79875" name="Picture 8"/>
          <p:cNvPicPr>
            <a:picLocks noChangeAspect="1"/>
          </p:cNvPicPr>
          <p:nvPr/>
        </p:nvPicPr>
        <p:blipFill>
          <a:blip r:embed="rId3"/>
          <a:srcRect/>
          <a:stretch>
            <a:fillRect/>
          </a:stretch>
        </p:blipFill>
        <p:spPr bwMode="auto">
          <a:xfrm>
            <a:off x="8047038" y="4195763"/>
            <a:ext cx="2168525" cy="1901825"/>
          </a:xfrm>
          <a:prstGeom prst="rect">
            <a:avLst/>
          </a:prstGeom>
          <a:noFill/>
          <a:ln w="9525">
            <a:noFill/>
            <a:miter lim="800000"/>
            <a:headEnd/>
            <a:tailEnd/>
          </a:ln>
        </p:spPr>
      </p:pic>
      <p:sp>
        <p:nvSpPr>
          <p:cNvPr id="79876" name="Rectangle 1"/>
          <p:cNvSpPr>
            <a:spLocks noChangeArrowheads="1"/>
          </p:cNvSpPr>
          <p:nvPr/>
        </p:nvSpPr>
        <p:spPr bwMode="auto">
          <a:xfrm>
            <a:off x="2158660" y="2408921"/>
            <a:ext cx="6096000" cy="946150"/>
          </a:xfrm>
          <a:prstGeom prst="rect">
            <a:avLst/>
          </a:prstGeom>
          <a:noFill/>
          <a:ln w="9525">
            <a:noFill/>
            <a:miter lim="800000"/>
            <a:headEnd/>
            <a:tailEnd/>
          </a:ln>
        </p:spPr>
        <p:txBody>
          <a:bodyPr>
            <a:spAutoFit/>
          </a:bodyPr>
          <a:lstStyle/>
          <a:p>
            <a:pPr marL="30163" algn="just">
              <a:spcAft>
                <a:spcPts val="1200"/>
              </a:spcAft>
            </a:pPr>
            <a:r>
              <a:rPr lang="vi-VN" sz="2800" dirty="0">
                <a:solidFill>
                  <a:srgbClr val="000000"/>
                </a:solidFill>
                <a:latin typeface="Times New Roman" pitchFamily="18" charset="0"/>
                <a:cs typeface="Times New Roman" pitchFamily="18" charset="0"/>
              </a:rPr>
              <a:t>Trình bày giá trị nghệ thuật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nội</a:t>
            </a:r>
            <a:r>
              <a:rPr lang="en-US" sz="2800" dirty="0">
                <a:solidFill>
                  <a:srgbClr val="000000"/>
                </a:solidFill>
                <a:latin typeface="Times New Roman" pitchFamily="18" charset="0"/>
                <a:cs typeface="Times New Roman" pitchFamily="18" charset="0"/>
              </a:rPr>
              <a:t> dung </a:t>
            </a:r>
            <a:r>
              <a:rPr lang="vi-VN" sz="2800" dirty="0">
                <a:solidFill>
                  <a:srgbClr val="000000"/>
                </a:solidFill>
                <a:latin typeface="Times New Roman" pitchFamily="18" charset="0"/>
                <a:cs typeface="Times New Roman" pitchFamily="18" charset="0"/>
              </a:rPr>
              <a:t>của </a:t>
            </a:r>
            <a:r>
              <a:rPr lang="en-US" sz="2800" dirty="0" err="1">
                <a:solidFill>
                  <a:srgbClr val="000000"/>
                </a:solidFill>
                <a:latin typeface="Times New Roman" pitchFamily="18" charset="0"/>
                <a:cs typeface="Times New Roman" pitchFamily="18" charset="0"/>
              </a:rPr>
              <a:t>tác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phẩm</a:t>
            </a:r>
            <a:r>
              <a:rPr lang="en-US" sz="2800"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Cô</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bé</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bán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diêm</a:t>
            </a:r>
            <a:r>
              <a:rPr lang="vi-VN" sz="280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227466" y="80962"/>
            <a:ext cx="3234871" cy="835025"/>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3200" b="1">
                <a:solidFill>
                  <a:srgbClr val="000000"/>
                </a:solidFill>
                <a:latin typeface="Times New Roman" pitchFamily="18" charset="0"/>
                <a:cs typeface="Times New Roman" pitchFamily="18" charset="0"/>
              </a:rPr>
              <a:t>3. Tổng kết</a:t>
            </a:r>
          </a:p>
        </p:txBody>
      </p:sp>
      <p:sp>
        <p:nvSpPr>
          <p:cNvPr id="4" name="Rounded Rectangle 3"/>
          <p:cNvSpPr/>
          <p:nvPr/>
        </p:nvSpPr>
        <p:spPr>
          <a:xfrm>
            <a:off x="968375" y="2468563"/>
            <a:ext cx="4864100" cy="3694112"/>
          </a:xfrm>
          <a:prstGeom prst="roundRect">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Nghệ</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thuật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kể</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chuyện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hấp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dẫn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đan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xen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giữa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yếu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tố</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thật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huyền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ảo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với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tiết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diễn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biến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hợp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lí</a:t>
            </a:r>
            <a:endParaRPr lang="en-US" sz="2400" dirty="0">
              <a:solidFill>
                <a:srgbClr val="C00000"/>
              </a:solidFill>
              <a:latin typeface="Times New Roman" panose="02020603050405020304" pitchFamily="18" charset="0"/>
              <a:cs typeface="Times New Roman" panose="02020603050405020304" pitchFamily="18" charset="0"/>
            </a:endParaRPr>
          </a:p>
          <a:p>
            <a:pPr>
              <a:defRPr/>
            </a:pP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Ngôi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kể</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thứ</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ngôn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ngữ</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kể</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linh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kết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hợp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tự</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sự</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miêu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biểu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cảm</a:t>
            </a:r>
            <a:r>
              <a:rPr lang="en-US" sz="2400" dirty="0">
                <a:solidFill>
                  <a:srgbClr val="C00000"/>
                </a:solidFill>
                <a:latin typeface="Times New Roman" panose="02020603050405020304" pitchFamily="18" charset="0"/>
                <a:cs typeface="Times New Roman" panose="02020603050405020304" pitchFamily="18" charset="0"/>
              </a:rPr>
              <a:t>.</a:t>
            </a:r>
          </a:p>
          <a:p>
            <a:pPr>
              <a:defRPr/>
            </a:pP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Kết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truyện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theo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lối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tương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phản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đối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lập</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308725" y="2513013"/>
            <a:ext cx="4902200" cy="3694112"/>
          </a:xfrm>
          <a:prstGeom prst="roundRect">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0163">
              <a:defRPr/>
            </a:pPr>
            <a:r>
              <a:rPr lang="en-US" sz="2400" dirty="0">
                <a:solidFill>
                  <a:srgbClr val="C00000"/>
                </a:solidFill>
                <a:latin typeface="Times New Roman" panose="02020603050405020304" pitchFamily="18" charset="0"/>
                <a:cs typeface="Times New Roman"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Truyện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kể</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về</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ảnh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một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cô</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bé</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bán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diêm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nghèo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khổ</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cô</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đơn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bất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đêm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giao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thừa</a:t>
            </a:r>
            <a:r>
              <a:rPr lang="en-US" sz="2400" dirty="0">
                <a:solidFill>
                  <a:srgbClr val="C00000"/>
                </a:solidFill>
                <a:latin typeface="Times New Roman" panose="02020603050405020304" pitchFamily="18" charset="0"/>
                <a:cs typeface="Times New Roman" panose="02020603050405020304" pitchFamily="18" charset="0"/>
              </a:rPr>
              <a:t>. </a:t>
            </a:r>
          </a:p>
          <a:p>
            <a:pPr marL="30163">
              <a:defRPr/>
            </a:pPr>
            <a:r>
              <a:rPr lang="en-US" sz="2400" dirty="0">
                <a:solidFill>
                  <a:srgbClr val="C00000"/>
                </a:solidFill>
                <a:latin typeface="Times New Roman" panose="02020603050405020304" pitchFamily="18" charset="0"/>
                <a:cs typeface="Times New Roman" panose="02020603050405020304" pitchFamily="18" charset="0"/>
              </a:rPr>
              <a:t>- Qua </a:t>
            </a:r>
            <a:r>
              <a:rPr lang="en-US" sz="2400" dirty="0" err="1">
                <a:solidFill>
                  <a:srgbClr val="C00000"/>
                </a:solidFill>
                <a:latin typeface="Times New Roman" panose="02020603050405020304" pitchFamily="18" charset="0"/>
                <a:cs typeface="Times New Roman" panose="02020603050405020304" pitchFamily="18" charset="0"/>
              </a:rPr>
              <a:t>đó</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muốn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gửi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gắm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một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điệp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giàu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tính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đạo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hãy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yêu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thương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để</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trẻ</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thơ</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được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sống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phúc</a:t>
            </a:r>
            <a:r>
              <a:rPr lang="en-US" sz="2400" dirty="0">
                <a:solidFill>
                  <a:srgbClr val="C00000"/>
                </a:solidFill>
                <a:latin typeface="Times New Roman" panose="02020603050405020304" pitchFamily="18" charset="0"/>
                <a:cs typeface="Times New Roman" panose="02020603050405020304" pitchFamily="18" charset="0"/>
              </a:rPr>
              <a:t>..</a:t>
            </a:r>
          </a:p>
        </p:txBody>
      </p:sp>
      <p:sp>
        <p:nvSpPr>
          <p:cNvPr id="2" name="Diamond 1"/>
          <p:cNvSpPr/>
          <p:nvPr/>
        </p:nvSpPr>
        <p:spPr>
          <a:xfrm>
            <a:off x="6447631" y="1057275"/>
            <a:ext cx="4538663" cy="1128713"/>
          </a:xfrm>
          <a:prstGeom prst="diamond">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2800" b="1" dirty="0">
                <a:solidFill>
                  <a:schemeClr val="bg1"/>
                </a:solidFill>
                <a:latin typeface="Times New Roman" pitchFamily="18" charset="0"/>
                <a:cs typeface="Times New Roman" pitchFamily="18" charset="0"/>
              </a:rPr>
              <a:t>b. </a:t>
            </a:r>
            <a:r>
              <a:rPr lang="en-US" sz="2800" b="1" dirty="0" err="1">
                <a:solidFill>
                  <a:schemeClr val="bg1"/>
                </a:solidFill>
                <a:latin typeface="Times New Roman" pitchFamily="18" charset="0"/>
                <a:cs typeface="Times New Roman" pitchFamily="18" charset="0"/>
              </a:rPr>
              <a:t>Nội</a:t>
            </a:r>
            <a:r>
              <a:rPr lang="en-US" sz="2800" b="1" dirty="0">
                <a:solidFill>
                  <a:schemeClr val="bg1"/>
                </a:solidFill>
                <a:latin typeface="Times New Roman" pitchFamily="18" charset="0"/>
                <a:cs typeface="Times New Roman" pitchFamily="18" charset="0"/>
              </a:rPr>
              <a:t> dung</a:t>
            </a:r>
          </a:p>
        </p:txBody>
      </p:sp>
      <p:sp>
        <p:nvSpPr>
          <p:cNvPr id="7" name="Diamond 6"/>
          <p:cNvSpPr/>
          <p:nvPr/>
        </p:nvSpPr>
        <p:spPr>
          <a:xfrm>
            <a:off x="1193006" y="1057275"/>
            <a:ext cx="4538663" cy="1128713"/>
          </a:xfrm>
          <a:prstGeom prst="diamond">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2800" b="1" dirty="0" err="1">
                <a:solidFill>
                  <a:schemeClr val="bg1"/>
                </a:solidFill>
                <a:latin typeface="Times New Roman" pitchFamily="18" charset="0"/>
                <a:cs typeface="Times New Roman" pitchFamily="18" charset="0"/>
              </a:rPr>
              <a:t>a.Nghệ</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thuật</a:t>
            </a:r>
            <a:endParaRPr lang="en-U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673704" y="204787"/>
            <a:ext cx="2743200" cy="823913"/>
          </a:xfrm>
          <a:prstGeom prst="plaqu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385888" algn="l"/>
              </a:tabLst>
              <a:defRPr/>
            </a:pPr>
            <a:r>
              <a:rPr lang="en-US" sz="2800" b="1" dirty="0">
                <a:solidFill>
                  <a:schemeClr val="tx1"/>
                </a:solidFill>
                <a:latin typeface="Arial" charset="0"/>
                <a:cs typeface="Arial" charset="0"/>
              </a:rPr>
              <a:t>4</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Luyện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tập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427892" y="1110539"/>
            <a:ext cx="7977350" cy="31009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385888" algn="l"/>
              </a:tabLst>
              <a:defRPr/>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1. </a:t>
            </a:r>
            <a:r>
              <a:rPr lang="en-US" sz="2800" dirty="0" err="1">
                <a:solidFill>
                  <a:schemeClr val="tx1"/>
                </a:solidFill>
                <a:latin typeface="Times New Roman" panose="02020603050405020304" pitchFamily="18" charset="0"/>
                <a:cs typeface="Times New Roman" panose="02020603050405020304" pitchFamily="18" charset="0"/>
              </a:rPr>
              <a:t>Liệt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quẹt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diêm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2108" y="236483"/>
            <a:ext cx="6888480" cy="6621517"/>
          </a:xfrm>
          <a:prstGeom prst="rect">
            <a:avLst/>
          </a:prstGeom>
        </p:spPr>
      </p:pic>
      <p:sp>
        <p:nvSpPr>
          <p:cNvPr id="4" name="Rectangle 3"/>
          <p:cNvSpPr/>
          <p:nvPr/>
        </p:nvSpPr>
        <p:spPr>
          <a:xfrm>
            <a:off x="3191669" y="0"/>
            <a:ext cx="6096000" cy="1014380"/>
          </a:xfrm>
          <a:prstGeom prst="rect">
            <a:avLst/>
          </a:prstGeom>
        </p:spPr>
        <p:txBody>
          <a:bodyPr>
            <a:spAutoFit/>
          </a:bodyPr>
          <a:lstStyle/>
          <a:p>
            <a:pPr indent="228600" algn="ctr">
              <a:lnSpc>
                <a:spcPct val="107000"/>
              </a:lnSpc>
              <a:spcAft>
                <a:spcPts val="0"/>
              </a:spcAft>
              <a:tabLst>
                <a:tab pos="1386840" algn="l"/>
              </a:tabLst>
            </a:pPr>
            <a:r>
              <a:rPr lang="en-US" sz="2800" b="1" dirty="0">
                <a:solidFill>
                  <a:srgbClr val="0D0D0D"/>
                </a:solidFill>
                <a:latin typeface="Times New Roman" panose="02020603050405020304" pitchFamily="18" charset="0"/>
                <a:ea typeface="MS Mincho"/>
              </a:rPr>
              <a:t>ĐỌC VĂN BẢN</a:t>
            </a:r>
            <a:endParaRPr lang="en-US" sz="2800" dirty="0">
              <a:latin typeface="Times New Roman" panose="02020603050405020304" pitchFamily="18" charset="0"/>
              <a:ea typeface="Calibri" panose="020F0502020204030204" pitchFamily="34" charset="0"/>
            </a:endParaRPr>
          </a:p>
          <a:p>
            <a:pPr algn="ctr">
              <a:lnSpc>
                <a:spcPct val="107000"/>
              </a:lnSpc>
              <a:spcAft>
                <a:spcPts val="0"/>
              </a:spcAft>
            </a:pPr>
            <a:r>
              <a:rPr lang="en-US" sz="2800" b="1" dirty="0">
                <a:solidFill>
                  <a:srgbClr val="C00000"/>
                </a:solidFill>
                <a:latin typeface="Times New Roman" panose="02020603050405020304" pitchFamily="18" charset="0"/>
                <a:ea typeface="Calibri" panose="020F0502020204030204" pitchFamily="34" charset="0"/>
              </a:rPr>
              <a:t>KĨ NĂNG: ĐỌC</a:t>
            </a:r>
            <a:endParaRPr lang="en-US" sz="2800" dirty="0">
              <a:effectLst/>
              <a:latin typeface="Times New Roman" panose="02020603050405020304" pitchFamily="18" charset="0"/>
              <a:ea typeface="Calibri" panose="020F0502020204030204" pitchFamily="34" charset="0"/>
            </a:endParaRPr>
          </a:p>
        </p:txBody>
      </p:sp>
      <p:sp>
        <p:nvSpPr>
          <p:cNvPr id="5" name="Rectangle 4"/>
          <p:cNvSpPr/>
          <p:nvPr/>
        </p:nvSpPr>
        <p:spPr>
          <a:xfrm>
            <a:off x="930593" y="442450"/>
            <a:ext cx="1309974" cy="523220"/>
          </a:xfrm>
          <a:prstGeom prst="rect">
            <a:avLst/>
          </a:prstGeom>
        </p:spPr>
        <p:txBody>
          <a:bodyPr wrap="none">
            <a:spAutoFit/>
          </a:bodyPr>
          <a:lstStyle/>
          <a:p>
            <a:r>
              <a:rPr lang="en-US" sz="2800" b="1" dirty="0" err="1">
                <a:solidFill>
                  <a:srgbClr val="000000"/>
                </a:solidFill>
                <a:latin typeface="Times New Roman" panose="02020603050405020304" pitchFamily="18" charset="0"/>
                <a:ea typeface="Calibri" panose="020F0502020204030204" pitchFamily="34" charset="0"/>
              </a:rPr>
              <a:t>Tác</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giả</a:t>
            </a:r>
            <a:endParaRPr lang="en-US" sz="2800" dirty="0"/>
          </a:p>
        </p:txBody>
      </p:sp>
      <p:pic>
        <p:nvPicPr>
          <p:cNvPr id="6" name="Picture 5"/>
          <p:cNvPicPr>
            <a:picLocks noChangeAspect="1"/>
          </p:cNvPicPr>
          <p:nvPr/>
        </p:nvPicPr>
        <p:blipFill>
          <a:blip r:embed="rId3"/>
          <a:stretch>
            <a:fillRect/>
          </a:stretch>
        </p:blipFill>
        <p:spPr>
          <a:xfrm>
            <a:off x="7596591" y="1771650"/>
            <a:ext cx="3762218" cy="3168183"/>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7430029" y="5173883"/>
            <a:ext cx="4387163" cy="523220"/>
          </a:xfrm>
          <a:prstGeom prst="rect">
            <a:avLst/>
          </a:prstGeom>
        </p:spPr>
        <p:txBody>
          <a:bodyPr wrap="none">
            <a:spAutoFit/>
          </a:bodyPr>
          <a:lstStyle/>
          <a:p>
            <a:r>
              <a:rPr lang="en-US" sz="2800" b="1" dirty="0">
                <a:solidFill>
                  <a:srgbClr val="202122"/>
                </a:solidFill>
                <a:latin typeface="Times New Roman" panose="02020603050405020304" pitchFamily="18" charset="0"/>
                <a:ea typeface="Calibri" panose="020F0502020204030204" pitchFamily="34" charset="0"/>
              </a:rPr>
              <a:t>Han Cri-</a:t>
            </a:r>
            <a:r>
              <a:rPr lang="en-US" sz="2800" b="1" dirty="0" err="1">
                <a:solidFill>
                  <a:srgbClr val="202122"/>
                </a:solidFill>
                <a:latin typeface="Times New Roman" panose="02020603050405020304" pitchFamily="18" charset="0"/>
                <a:ea typeface="Calibri" panose="020F0502020204030204" pitchFamily="34" charset="0"/>
              </a:rPr>
              <a:t>xti</a:t>
            </a:r>
            <a:r>
              <a:rPr lang="en-US" sz="2800" b="1" dirty="0">
                <a:solidFill>
                  <a:srgbClr val="202122"/>
                </a:solidFill>
                <a:latin typeface="Times New Roman" panose="02020603050405020304" pitchFamily="18" charset="0"/>
                <a:ea typeface="Calibri" panose="020F0502020204030204" pitchFamily="34" charset="0"/>
              </a:rPr>
              <a:t>-an An-</a:t>
            </a:r>
            <a:r>
              <a:rPr lang="en-US" sz="2800" b="1" dirty="0" err="1">
                <a:solidFill>
                  <a:srgbClr val="202122"/>
                </a:solidFill>
                <a:latin typeface="Times New Roman" panose="02020603050405020304" pitchFamily="18" charset="0"/>
                <a:ea typeface="Calibri" panose="020F0502020204030204" pitchFamily="34" charset="0"/>
              </a:rPr>
              <a:t>đéc</a:t>
            </a:r>
            <a:r>
              <a:rPr lang="en-US" sz="2800" b="1" dirty="0">
                <a:solidFill>
                  <a:srgbClr val="202122"/>
                </a:solidFill>
                <a:latin typeface="Times New Roman" panose="02020603050405020304" pitchFamily="18" charset="0"/>
                <a:ea typeface="Calibri" panose="020F0502020204030204" pitchFamily="34" charset="0"/>
              </a:rPr>
              <a:t>-</a:t>
            </a:r>
            <a:r>
              <a:rPr lang="en-US" sz="2800" b="1" dirty="0" err="1">
                <a:solidFill>
                  <a:srgbClr val="202122"/>
                </a:solidFill>
                <a:latin typeface="Times New Roman" panose="02020603050405020304" pitchFamily="18" charset="0"/>
                <a:ea typeface="Calibri" panose="020F0502020204030204" pitchFamily="34" charset="0"/>
              </a:rPr>
              <a:t>xen</a:t>
            </a:r>
            <a:r>
              <a:rPr lang="en-US" sz="2800" dirty="0">
                <a:solidFill>
                  <a:srgbClr val="202122"/>
                </a:solidFill>
                <a:latin typeface="Times New Roman" panose="02020603050405020304" pitchFamily="18" charset="0"/>
                <a:ea typeface="Calibri" panose="020F0502020204030204" pitchFamily="34" charset="0"/>
              </a:rPr>
              <a:t> </a:t>
            </a:r>
            <a:endParaRPr lang="en-US" sz="2800" dirty="0"/>
          </a:p>
        </p:txBody>
      </p:sp>
      <p:sp>
        <p:nvSpPr>
          <p:cNvPr id="8" name="Rectangle 7"/>
          <p:cNvSpPr/>
          <p:nvPr/>
        </p:nvSpPr>
        <p:spPr>
          <a:xfrm>
            <a:off x="1037084" y="1440179"/>
            <a:ext cx="5538527" cy="4278094"/>
          </a:xfrm>
          <a:prstGeom prst="rect">
            <a:avLst/>
          </a:prstGeom>
        </p:spPr>
        <p:txBody>
          <a:bodyPr wrap="square">
            <a:spAutoFit/>
          </a:bodyPr>
          <a:lstStyle/>
          <a:p>
            <a:pPr marL="30480" marR="30480">
              <a:spcAft>
                <a:spcPts val="1200"/>
              </a:spcAft>
            </a:pP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Sinh</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năm</a:t>
            </a:r>
            <a:r>
              <a:rPr lang="en-US" sz="2800" dirty="0">
                <a:solidFill>
                  <a:srgbClr val="202122"/>
                </a:solidFill>
                <a:latin typeface="Times New Roman" panose="02020603050405020304" pitchFamily="18" charset="0"/>
                <a:ea typeface="Calibri" panose="020F0502020204030204" pitchFamily="34" charset="0"/>
              </a:rPr>
              <a:t> </a:t>
            </a:r>
            <a:r>
              <a:rPr lang="en-US" sz="2800" dirty="0">
                <a:solidFill>
                  <a:srgbClr val="0645AD"/>
                </a:solidFill>
                <a:latin typeface="Times New Roman" panose="02020603050405020304" pitchFamily="18" charset="0"/>
                <a:ea typeface="Calibri" panose="020F0502020204030204" pitchFamily="34" charset="0"/>
                <a:hlinkClick r:id="rId4" tooltip="1805"/>
              </a:rPr>
              <a:t>1805</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mất</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năm</a:t>
            </a:r>
            <a:r>
              <a:rPr lang="en-US" sz="2800" dirty="0">
                <a:solidFill>
                  <a:srgbClr val="202122"/>
                </a:solidFill>
                <a:latin typeface="Times New Roman" panose="02020603050405020304" pitchFamily="18" charset="0"/>
                <a:ea typeface="Calibri" panose="020F0502020204030204" pitchFamily="34" charset="0"/>
              </a:rPr>
              <a:t> </a:t>
            </a:r>
            <a:r>
              <a:rPr lang="en-US" sz="2800" dirty="0">
                <a:solidFill>
                  <a:srgbClr val="0645AD"/>
                </a:solidFill>
                <a:latin typeface="Times New Roman" panose="02020603050405020304" pitchFamily="18" charset="0"/>
                <a:ea typeface="Calibri" panose="020F0502020204030204" pitchFamily="34" charset="0"/>
                <a:hlinkClick r:id="rId5" tooltip="1875"/>
              </a:rPr>
              <a:t>1875</a:t>
            </a:r>
            <a:endParaRPr lang="en-US" sz="2800" dirty="0">
              <a:latin typeface="Times New Roman" panose="02020603050405020304" pitchFamily="18" charset="0"/>
              <a:ea typeface="Calibri" panose="020F0502020204030204" pitchFamily="34" charset="0"/>
            </a:endParaRPr>
          </a:p>
          <a:p>
            <a:pPr marL="30480" marR="30480">
              <a:spcAft>
                <a:spcPts val="1200"/>
              </a:spcAft>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Ông</a:t>
            </a:r>
            <a:r>
              <a:rPr lang="en-US" sz="2800" dirty="0">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là</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nhà</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văn</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người</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0645AD"/>
                </a:solidFill>
                <a:latin typeface="Times New Roman" panose="02020603050405020304" pitchFamily="18" charset="0"/>
                <a:ea typeface="Calibri" panose="020F0502020204030204" pitchFamily="34" charset="0"/>
                <a:hlinkClick r:id="rId6"/>
              </a:rPr>
              <a:t>Đan</a:t>
            </a:r>
            <a:r>
              <a:rPr lang="en-US" sz="2800" dirty="0">
                <a:solidFill>
                  <a:srgbClr val="0645AD"/>
                </a:solidFill>
                <a:latin typeface="Times New Roman" panose="02020603050405020304" pitchFamily="18" charset="0"/>
                <a:ea typeface="Calibri" panose="020F0502020204030204" pitchFamily="34" charset="0"/>
                <a:hlinkClick r:id="rId6"/>
              </a:rPr>
              <a:t> </a:t>
            </a:r>
            <a:r>
              <a:rPr lang="en-US" sz="2800" dirty="0" err="1">
                <a:solidFill>
                  <a:srgbClr val="0645AD"/>
                </a:solidFill>
                <a:latin typeface="Times New Roman" panose="02020603050405020304" pitchFamily="18" charset="0"/>
                <a:ea typeface="Calibri" panose="020F0502020204030204" pitchFamily="34" charset="0"/>
                <a:hlinkClick r:id="rId6"/>
              </a:rPr>
              <a:t>Mạch</a:t>
            </a:r>
            <a:r>
              <a:rPr lang="en-US" sz="2800" dirty="0" err="1">
                <a:latin typeface="Times New Roman" panose="02020603050405020304" pitchFamily="18" charset="0"/>
                <a:ea typeface="Calibri" panose="020F0502020204030204" pitchFamily="34" charset="0"/>
              </a:rPr>
              <a:t>,</a:t>
            </a:r>
            <a:r>
              <a:rPr lang="en-US" sz="2800" dirty="0" err="1">
                <a:solidFill>
                  <a:srgbClr val="202122"/>
                </a:solidFill>
                <a:latin typeface="Times New Roman" panose="02020603050405020304" pitchFamily="18" charset="0"/>
                <a:ea typeface="Calibri" panose="020F0502020204030204" pitchFamily="34" charset="0"/>
              </a:rPr>
              <a:t>chuyên</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viết</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0645AD"/>
                </a:solidFill>
                <a:latin typeface="Times New Roman" panose="02020603050405020304" pitchFamily="18" charset="0"/>
                <a:ea typeface="Calibri" panose="020F0502020204030204" pitchFamily="34" charset="0"/>
                <a:hlinkClick r:id="rId7" tooltip="Truyện cổ tích"/>
              </a:rPr>
              <a:t>truyện</a:t>
            </a:r>
            <a:r>
              <a:rPr lang="en-US" sz="2800" dirty="0">
                <a:solidFill>
                  <a:srgbClr val="0645AD"/>
                </a:solidFill>
                <a:latin typeface="Times New Roman" panose="02020603050405020304" pitchFamily="18" charset="0"/>
                <a:ea typeface="Calibri" panose="020F0502020204030204" pitchFamily="34" charset="0"/>
                <a:hlinkClick r:id="rId7" tooltip="Truyện cổ tích"/>
              </a:rPr>
              <a:t> </a:t>
            </a:r>
            <a:r>
              <a:rPr lang="en-US" sz="2800" dirty="0" err="1">
                <a:solidFill>
                  <a:srgbClr val="0645AD"/>
                </a:solidFill>
                <a:latin typeface="Times New Roman" panose="02020603050405020304" pitchFamily="18" charset="0"/>
                <a:ea typeface="Calibri" panose="020F0502020204030204" pitchFamily="34" charset="0"/>
                <a:hlinkClick r:id="rId7" tooltip="Truyện cổ tích"/>
              </a:rPr>
              <a:t>cổ</a:t>
            </a:r>
            <a:r>
              <a:rPr lang="en-US" sz="2800" dirty="0">
                <a:solidFill>
                  <a:srgbClr val="0645AD"/>
                </a:solidFill>
                <a:latin typeface="Times New Roman" panose="02020603050405020304" pitchFamily="18" charset="0"/>
                <a:ea typeface="Calibri" panose="020F0502020204030204" pitchFamily="34" charset="0"/>
                <a:hlinkClick r:id="rId7" tooltip="Truyện cổ tích"/>
              </a:rPr>
              <a:t> </a:t>
            </a:r>
            <a:r>
              <a:rPr lang="en-US" sz="2800" dirty="0" err="1">
                <a:solidFill>
                  <a:srgbClr val="0645AD"/>
                </a:solidFill>
                <a:latin typeface="Times New Roman" panose="02020603050405020304" pitchFamily="18" charset="0"/>
                <a:ea typeface="Calibri" panose="020F0502020204030204" pitchFamily="34" charset="0"/>
                <a:hlinkClick r:id="rId7" tooltip="Truyện cổ tích"/>
              </a:rPr>
              <a:t>tích</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cho</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thiếu</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nhi</a:t>
            </a:r>
            <a:r>
              <a:rPr lang="en-US" sz="2800" dirty="0">
                <a:solidFill>
                  <a:srgbClr val="202122"/>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marL="30480" marR="30480">
              <a:spcAft>
                <a:spcPts val="1200"/>
              </a:spcAft>
            </a:pP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Tác</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phẩm</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Sự</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hấp</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dẫn</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của</a:t>
            </a:r>
            <a:r>
              <a:rPr lang="en-US" sz="2800" dirty="0">
                <a:solidFill>
                  <a:srgbClr val="202122"/>
                </a:solidFill>
                <a:latin typeface="Times New Roman" panose="02020603050405020304" pitchFamily="18" charset="0"/>
                <a:ea typeface="Calibri" panose="020F0502020204030204" pitchFamily="34" charset="0"/>
              </a:rPr>
              <a:t> Andersen </a:t>
            </a:r>
            <a:r>
              <a:rPr lang="en-US" sz="2800" dirty="0" err="1">
                <a:solidFill>
                  <a:srgbClr val="202122"/>
                </a:solidFill>
                <a:latin typeface="Times New Roman" panose="02020603050405020304" pitchFamily="18" charset="0"/>
                <a:ea typeface="Calibri" panose="020F0502020204030204" pitchFamily="34" charset="0"/>
              </a:rPr>
              <a:t>lại</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nằm</a:t>
            </a:r>
            <a:r>
              <a:rPr lang="en-US" sz="2800" dirty="0">
                <a:solidFill>
                  <a:srgbClr val="202122"/>
                </a:solidFill>
                <a:latin typeface="Times New Roman" panose="02020603050405020304" pitchFamily="18" charset="0"/>
                <a:ea typeface="Calibri" panose="020F0502020204030204" pitchFamily="34" charset="0"/>
              </a:rPr>
              <a:t> ở </a:t>
            </a:r>
            <a:r>
              <a:rPr lang="en-US" sz="2800" dirty="0" err="1">
                <a:solidFill>
                  <a:srgbClr val="202122"/>
                </a:solidFill>
                <a:latin typeface="Times New Roman" panose="02020603050405020304" pitchFamily="18" charset="0"/>
                <a:ea typeface="Calibri" panose="020F0502020204030204" pitchFamily="34" charset="0"/>
              </a:rPr>
              <a:t>thể</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loại</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truyện</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cổ</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tích</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Năm</a:t>
            </a:r>
            <a:r>
              <a:rPr lang="en-US" sz="2800" dirty="0">
                <a:solidFill>
                  <a:srgbClr val="202122"/>
                </a:solidFill>
                <a:latin typeface="Times New Roman" panose="02020603050405020304" pitchFamily="18" charset="0"/>
                <a:ea typeface="Calibri" panose="020F0502020204030204" pitchFamily="34" charset="0"/>
              </a:rPr>
              <a:t> </a:t>
            </a:r>
            <a:r>
              <a:rPr lang="en-US" sz="2800" dirty="0">
                <a:solidFill>
                  <a:srgbClr val="0645AD"/>
                </a:solidFill>
                <a:latin typeface="Times New Roman" panose="02020603050405020304" pitchFamily="18" charset="0"/>
                <a:ea typeface="Calibri" panose="020F0502020204030204" pitchFamily="34" charset="0"/>
                <a:hlinkClick r:id="rId8" tooltip="1835"/>
              </a:rPr>
              <a:t>1835</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ông</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bắt</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đầu</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sáng</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tác</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truyện</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kể</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nhan</a:t>
            </a:r>
            <a:r>
              <a:rPr lang="en-US" sz="2800" dirty="0">
                <a:solidFill>
                  <a:srgbClr val="202122"/>
                </a:solidFill>
                <a:latin typeface="Times New Roman" panose="02020603050405020304" pitchFamily="18" charset="0"/>
                <a:ea typeface="Calibri" panose="020F0502020204030204" pitchFamily="34" charset="0"/>
              </a:rPr>
              <a:t> </a:t>
            </a:r>
            <a:r>
              <a:rPr lang="en-US" sz="2800" dirty="0" err="1">
                <a:solidFill>
                  <a:srgbClr val="202122"/>
                </a:solidFill>
                <a:latin typeface="Times New Roman" panose="02020603050405020304" pitchFamily="18" charset="0"/>
                <a:ea typeface="Calibri" panose="020F0502020204030204" pitchFamily="34" charset="0"/>
              </a:rPr>
              <a:t>đề</a:t>
            </a:r>
            <a:r>
              <a:rPr lang="en-US" sz="2800" dirty="0">
                <a:solidFill>
                  <a:srgbClr val="202122"/>
                </a:solidFill>
                <a:latin typeface="Times New Roman" panose="02020603050405020304" pitchFamily="18" charset="0"/>
                <a:ea typeface="Calibri" panose="020F0502020204030204" pitchFamily="34" charset="0"/>
              </a:rPr>
              <a:t> </a:t>
            </a:r>
            <a:r>
              <a:rPr lang="en-US" sz="2800" i="1" dirty="0" err="1">
                <a:solidFill>
                  <a:srgbClr val="202122"/>
                </a:solidFill>
                <a:latin typeface="Times New Roman" panose="02020603050405020304" pitchFamily="18" charset="0"/>
                <a:ea typeface="Calibri" panose="020F0502020204030204" pitchFamily="34" charset="0"/>
              </a:rPr>
              <a:t>Chuyện</a:t>
            </a:r>
            <a:r>
              <a:rPr lang="en-US" sz="2800" i="1" dirty="0">
                <a:solidFill>
                  <a:srgbClr val="202122"/>
                </a:solidFill>
                <a:latin typeface="Times New Roman" panose="02020603050405020304" pitchFamily="18" charset="0"/>
                <a:ea typeface="Calibri" panose="020F0502020204030204" pitchFamily="34" charset="0"/>
              </a:rPr>
              <a:t> </a:t>
            </a:r>
            <a:r>
              <a:rPr lang="en-US" sz="2800" i="1" dirty="0" err="1">
                <a:solidFill>
                  <a:srgbClr val="202122"/>
                </a:solidFill>
                <a:latin typeface="Times New Roman" panose="02020603050405020304" pitchFamily="18" charset="0"/>
                <a:ea typeface="Calibri" panose="020F0502020204030204" pitchFamily="34" charset="0"/>
              </a:rPr>
              <a:t>kể</a:t>
            </a:r>
            <a:r>
              <a:rPr lang="en-US" sz="2800" i="1" dirty="0">
                <a:solidFill>
                  <a:srgbClr val="202122"/>
                </a:solidFill>
                <a:latin typeface="Times New Roman" panose="02020603050405020304" pitchFamily="18" charset="0"/>
                <a:ea typeface="Calibri" panose="020F0502020204030204" pitchFamily="34" charset="0"/>
              </a:rPr>
              <a:t> </a:t>
            </a:r>
            <a:r>
              <a:rPr lang="en-US" sz="2800" i="1" dirty="0" err="1">
                <a:solidFill>
                  <a:srgbClr val="202122"/>
                </a:solidFill>
                <a:latin typeface="Times New Roman" panose="02020603050405020304" pitchFamily="18" charset="0"/>
                <a:ea typeface="Calibri" panose="020F0502020204030204" pitchFamily="34" charset="0"/>
              </a:rPr>
              <a:t>cho</a:t>
            </a:r>
            <a:r>
              <a:rPr lang="en-US" sz="2800" i="1" dirty="0">
                <a:solidFill>
                  <a:srgbClr val="202122"/>
                </a:solidFill>
                <a:latin typeface="Times New Roman" panose="02020603050405020304" pitchFamily="18" charset="0"/>
                <a:ea typeface="Calibri" panose="020F0502020204030204" pitchFamily="34" charset="0"/>
              </a:rPr>
              <a:t> </a:t>
            </a:r>
            <a:r>
              <a:rPr lang="en-US" sz="2800" i="1" dirty="0" err="1">
                <a:solidFill>
                  <a:srgbClr val="202122"/>
                </a:solidFill>
                <a:latin typeface="Times New Roman" panose="02020603050405020304" pitchFamily="18" charset="0"/>
                <a:ea typeface="Calibri" panose="020F0502020204030204" pitchFamily="34" charset="0"/>
              </a:rPr>
              <a:t>trẻ</a:t>
            </a:r>
            <a:r>
              <a:rPr lang="en-US" sz="2800" i="1" dirty="0">
                <a:solidFill>
                  <a:srgbClr val="202122"/>
                </a:solidFill>
                <a:latin typeface="Times New Roman" panose="02020603050405020304" pitchFamily="18" charset="0"/>
                <a:ea typeface="Calibri" panose="020F0502020204030204" pitchFamily="34" charset="0"/>
              </a:rPr>
              <a:t> </a:t>
            </a:r>
            <a:r>
              <a:rPr lang="en-US" sz="2800" i="1" dirty="0" err="1">
                <a:solidFill>
                  <a:srgbClr val="202122"/>
                </a:solidFill>
                <a:latin typeface="Times New Roman" panose="02020603050405020304" pitchFamily="18" charset="0"/>
                <a:ea typeface="Calibri" panose="020F0502020204030204" pitchFamily="34" charset="0"/>
              </a:rPr>
              <a:t>em</a:t>
            </a:r>
            <a:r>
              <a:rPr lang="en-US" sz="2800" dirty="0">
                <a:solidFill>
                  <a:srgbClr val="202122"/>
                </a:solidFill>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764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827" y="236483"/>
            <a:ext cx="6888480" cy="6621517"/>
          </a:xfrm>
          <a:prstGeom prst="rect">
            <a:avLst/>
          </a:prstGeom>
        </p:spPr>
      </p:pic>
      <p:sp>
        <p:nvSpPr>
          <p:cNvPr id="4" name="Rectangle 3"/>
          <p:cNvSpPr/>
          <p:nvPr/>
        </p:nvSpPr>
        <p:spPr>
          <a:xfrm>
            <a:off x="3191669" y="0"/>
            <a:ext cx="6096000" cy="1014380"/>
          </a:xfrm>
          <a:prstGeom prst="rect">
            <a:avLst/>
          </a:prstGeom>
        </p:spPr>
        <p:txBody>
          <a:bodyPr>
            <a:spAutoFit/>
          </a:bodyPr>
          <a:lstStyle/>
          <a:p>
            <a:pPr marL="0" marR="0" lvl="0" indent="228600" algn="ctr" defTabSz="914400" rtl="0" eaLnBrk="1" fontAlgn="base" latinLnBrk="0" hangingPunct="1">
              <a:lnSpc>
                <a:spcPct val="107000"/>
              </a:lnSpc>
              <a:spcBef>
                <a:spcPct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Arial" charset="0"/>
              </a:rPr>
              <a:t>ĐỌC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endParaRPr>
          </a:p>
          <a:p>
            <a:pPr marL="0" marR="0" lvl="0" indent="0" algn="ctr" defTabSz="914400" rtl="0" eaLnBrk="1" fontAlgn="base" latinLnBrk="0" hangingPunct="1">
              <a:lnSpc>
                <a:spcPct val="107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Arial" charset="0"/>
              </a:rPr>
              <a:t>KĨ NĂNG: ĐỌC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charset="0"/>
            </a:endParaRPr>
          </a:p>
        </p:txBody>
      </p:sp>
      <p:sp>
        <p:nvSpPr>
          <p:cNvPr id="5" name="Rectangle 4"/>
          <p:cNvSpPr/>
          <p:nvPr/>
        </p:nvSpPr>
        <p:spPr>
          <a:xfrm>
            <a:off x="787719" y="507190"/>
            <a:ext cx="1309974"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charset="0"/>
              </a:rPr>
              <a:t>Tác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charset="0"/>
              </a:rPr>
              <a:t>giả</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6" name="Picture 5"/>
          <p:cNvPicPr>
            <a:picLocks noChangeAspect="1"/>
          </p:cNvPicPr>
          <p:nvPr/>
        </p:nvPicPr>
        <p:blipFill>
          <a:blip r:embed="rId3"/>
          <a:stretch>
            <a:fillRect/>
          </a:stretch>
        </p:blipFill>
        <p:spPr>
          <a:xfrm>
            <a:off x="7513310" y="1440179"/>
            <a:ext cx="4054041" cy="3413929"/>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7513310" y="5173227"/>
            <a:ext cx="4387163"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202122"/>
                </a:solidFill>
                <a:effectLst/>
                <a:uLnTx/>
                <a:uFillTx/>
                <a:latin typeface="Times New Roman" panose="02020603050405020304" pitchFamily="18" charset="0"/>
                <a:ea typeface="Calibri" panose="020F0502020204030204" pitchFamily="34" charset="0"/>
                <a:cs typeface="Arial" charset="0"/>
              </a:rPr>
              <a:t>Han Cri-</a:t>
            </a:r>
            <a:r>
              <a:rPr kumimoji="0" lang="en-US" sz="2800" b="1" i="0" u="none" strike="noStrike" kern="1200" cap="none" spc="0" normalizeH="0" baseline="0" noProof="0" dirty="0" err="1">
                <a:ln>
                  <a:noFill/>
                </a:ln>
                <a:solidFill>
                  <a:srgbClr val="202122"/>
                </a:solidFill>
                <a:effectLst/>
                <a:uLnTx/>
                <a:uFillTx/>
                <a:latin typeface="Times New Roman" panose="02020603050405020304" pitchFamily="18" charset="0"/>
                <a:ea typeface="Calibri" panose="020F0502020204030204" pitchFamily="34" charset="0"/>
                <a:cs typeface="Arial" charset="0"/>
              </a:rPr>
              <a:t>xti</a:t>
            </a:r>
            <a:r>
              <a:rPr kumimoji="0" lang="en-US" sz="2800" b="1" i="0" u="none" strike="noStrike" kern="1200" cap="none" spc="0" normalizeH="0" baseline="0" noProof="0" dirty="0">
                <a:ln>
                  <a:noFill/>
                </a:ln>
                <a:solidFill>
                  <a:srgbClr val="202122"/>
                </a:solidFill>
                <a:effectLst/>
                <a:uLnTx/>
                <a:uFillTx/>
                <a:latin typeface="Times New Roman" panose="02020603050405020304" pitchFamily="18" charset="0"/>
                <a:ea typeface="Calibri" panose="020F0502020204030204" pitchFamily="34" charset="0"/>
                <a:cs typeface="Arial" charset="0"/>
              </a:rPr>
              <a:t>-an An-</a:t>
            </a:r>
            <a:r>
              <a:rPr kumimoji="0" lang="en-US" sz="2800" b="1" i="0" u="none" strike="noStrike" kern="1200" cap="none" spc="0" normalizeH="0" baseline="0" noProof="0" dirty="0" err="1">
                <a:ln>
                  <a:noFill/>
                </a:ln>
                <a:solidFill>
                  <a:srgbClr val="202122"/>
                </a:solidFill>
                <a:effectLst/>
                <a:uLnTx/>
                <a:uFillTx/>
                <a:latin typeface="Times New Roman" panose="02020603050405020304" pitchFamily="18" charset="0"/>
                <a:ea typeface="Calibri" panose="020F0502020204030204" pitchFamily="34" charset="0"/>
                <a:cs typeface="Arial" charset="0"/>
              </a:rPr>
              <a:t>đéc</a:t>
            </a:r>
            <a:r>
              <a:rPr kumimoji="0" lang="en-US" sz="2800" b="1" i="0" u="none" strike="noStrike" kern="1200" cap="none" spc="0" normalizeH="0" baseline="0" noProof="0" dirty="0">
                <a:ln>
                  <a:noFill/>
                </a:ln>
                <a:solidFill>
                  <a:srgbClr val="202122"/>
                </a:solidFill>
                <a:effectLst/>
                <a:uLnTx/>
                <a:uFillTx/>
                <a:latin typeface="Times New Roman" panose="02020603050405020304" pitchFamily="18" charset="0"/>
                <a:ea typeface="Calibri" panose="020F0502020204030204" pitchFamily="34" charset="0"/>
                <a:cs typeface="Arial" charset="0"/>
              </a:rPr>
              <a:t>-</a:t>
            </a:r>
            <a:r>
              <a:rPr kumimoji="0" lang="en-US" sz="2800" b="1" i="0" u="none" strike="noStrike" kern="1200" cap="none" spc="0" normalizeH="0" baseline="0" noProof="0" dirty="0" err="1">
                <a:ln>
                  <a:noFill/>
                </a:ln>
                <a:solidFill>
                  <a:srgbClr val="202122"/>
                </a:solidFill>
                <a:effectLst/>
                <a:uLnTx/>
                <a:uFillTx/>
                <a:latin typeface="Times New Roman" panose="02020603050405020304" pitchFamily="18" charset="0"/>
                <a:ea typeface="Calibri" panose="020F0502020204030204" pitchFamily="34" charset="0"/>
                <a:cs typeface="Arial" charset="0"/>
              </a:rPr>
              <a:t>xen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Calibri" panose="020F0502020204030204" pitchFamily="34" charset="0"/>
                <a:cs typeface="Arial" charset="0"/>
              </a:rPr>
              <a:t> </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Rectangle 2"/>
          <p:cNvSpPr/>
          <p:nvPr/>
        </p:nvSpPr>
        <p:spPr>
          <a:xfrm>
            <a:off x="1006142" y="1440179"/>
            <a:ext cx="5433849" cy="4364336"/>
          </a:xfrm>
          <a:prstGeom prst="rect">
            <a:avLst/>
          </a:prstGeom>
        </p:spPr>
        <p:txBody>
          <a:bodyPr wrap="square">
            <a:spAutoFit/>
          </a:bodyPr>
          <a:lstStyle/>
          <a:p>
            <a:pPr marL="30480" marR="30480" algn="just">
              <a:lnSpc>
                <a:spcPct val="107000"/>
              </a:lnSpc>
              <a:spcAft>
                <a:spcPts val="1200"/>
              </a:spcAft>
            </a:pPr>
            <a:r>
              <a:rPr lang="en-US" sz="2800" dirty="0" err="1">
                <a:solidFill>
                  <a:schemeClr val="accent6">
                    <a:lumMod val="50000"/>
                  </a:schemeClr>
                </a:solidFill>
                <a:latin typeface="Times New Roman" panose="02020603050405020304" pitchFamily="18" charset="0"/>
                <a:ea typeface="Calibri" panose="020F0502020204030204" pitchFamily="34" charset="0"/>
              </a:rPr>
              <a:t>Tác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phẩm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cổ</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tích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nổi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tiếng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nhất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ông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như</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Nàng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tiên</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cá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Bộ</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quần</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áo</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mới</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của</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hoàng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đế</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Chú</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vịt</a:t>
            </a:r>
            <a:r>
              <a:rPr lang="en-US" sz="2800" dirty="0">
                <a:solidFill>
                  <a:schemeClr val="accent6">
                    <a:lumMod val="50000"/>
                  </a:schemeClr>
                </a:solidFill>
                <a:latin typeface="Times New Roman" panose="02020603050405020304" pitchFamily="18" charset="0"/>
                <a:ea typeface="Calibri" panose="020F0502020204030204" pitchFamily="34" charset="0"/>
              </a:rPr>
              <a:t> con </a:t>
            </a:r>
            <a:r>
              <a:rPr lang="en-US" sz="2800" dirty="0" err="1">
                <a:solidFill>
                  <a:schemeClr val="accent6">
                    <a:lumMod val="50000"/>
                  </a:schemeClr>
                </a:solidFill>
                <a:latin typeface="Times New Roman" panose="02020603050405020304" pitchFamily="18" charset="0"/>
                <a:ea typeface="Calibri" panose="020F0502020204030204" pitchFamily="34" charset="0"/>
              </a:rPr>
              <a:t>xấu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xí</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Phong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cách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sáng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tác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giản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dị</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đan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xen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giữa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mộng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tưởng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hiện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thực</a:t>
            </a:r>
            <a:endParaRPr lang="en-US" sz="2800" dirty="0">
              <a:solidFill>
                <a:schemeClr val="accent6">
                  <a:lumMod val="50000"/>
                </a:schemeClr>
              </a:solidFill>
              <a:latin typeface="Times New Roman" panose="02020603050405020304" pitchFamily="18" charset="0"/>
              <a:ea typeface="Calibri" panose="020F0502020204030204" pitchFamily="34" charset="0"/>
            </a:endParaRPr>
          </a:p>
          <a:p>
            <a:pPr marL="30480" marR="30480" algn="just">
              <a:lnSpc>
                <a:spcPct val="107000"/>
              </a:lnSpc>
              <a:spcAft>
                <a:spcPts val="1200"/>
              </a:spcAft>
            </a:pPr>
            <a:r>
              <a:rPr lang="en-US" sz="2800" dirty="0" err="1">
                <a:solidFill>
                  <a:schemeClr val="accent6">
                    <a:lumMod val="50000"/>
                  </a:schemeClr>
                </a:solidFill>
                <a:latin typeface="Times New Roman" panose="02020603050405020304" pitchFamily="18" charset="0"/>
                <a:ea typeface="Calibri" panose="020F0502020204030204" pitchFamily="34" charset="0"/>
              </a:rPr>
              <a:t>Truyện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Cô</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bé</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bán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diêm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một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trong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nhưng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câu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chuyện</a:t>
            </a:r>
            <a:r>
              <a:rPr lang="en-US" sz="2800" dirty="0">
                <a:solidFill>
                  <a:schemeClr val="accent6">
                    <a:lumMod val="50000"/>
                  </a:schemeClr>
                </a:solidFill>
                <a:latin typeface="Times New Roman" panose="02020603050405020304" pitchFamily="18" charset="0"/>
                <a:ea typeface="Calibri" panose="020F0502020204030204" pitchFamily="34" charset="0"/>
              </a:rPr>
              <a:t> hay </a:t>
            </a:r>
            <a:r>
              <a:rPr lang="en-US" sz="2800" dirty="0" err="1">
                <a:solidFill>
                  <a:schemeClr val="accent6">
                    <a:lumMod val="50000"/>
                  </a:schemeClr>
                </a:solidFill>
                <a:latin typeface="Times New Roman" panose="02020603050405020304" pitchFamily="18" charset="0"/>
                <a:ea typeface="Calibri" panose="020F0502020204030204" pitchFamily="34" charset="0"/>
              </a:rPr>
              <a:t>nhất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ông</a:t>
            </a:r>
            <a:r>
              <a:rPr lang="en-US" sz="2800"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2286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558910" y="3663950"/>
            <a:ext cx="3455988" cy="2470150"/>
          </a:xfrm>
          <a:prstGeom prst="ellipse">
            <a:avLst/>
          </a:prstGeom>
          <a:ln>
            <a:noFill/>
          </a:ln>
          <a:effectLst>
            <a:softEdge rad="112500"/>
          </a:effectLst>
        </p:spPr>
      </p:pic>
      <p:sp>
        <p:nvSpPr>
          <p:cNvPr id="3" name="Right Arrow 2"/>
          <p:cNvSpPr/>
          <p:nvPr/>
        </p:nvSpPr>
        <p:spPr>
          <a:xfrm>
            <a:off x="3757723" y="1496218"/>
            <a:ext cx="2640012" cy="2808288"/>
          </a:xfrm>
          <a:prstGeom prst="rightArrow">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a:defRPr/>
            </a:pPr>
            <a:r>
              <a:rPr lang="pt-BR" sz="3200" b="1">
                <a:solidFill>
                  <a:schemeClr val="tx1"/>
                </a:solidFill>
                <a:latin typeface="Times New Roman" pitchFamily="18" charset="0"/>
                <a:cs typeface="Times New Roman" pitchFamily="18" charset="0"/>
              </a:rPr>
              <a:t>1. Đọc.</a:t>
            </a:r>
            <a:endParaRPr lang="en-US" sz="3200">
              <a:solidFill>
                <a:schemeClr val="tx1"/>
              </a:solidFill>
              <a:latin typeface="Times New Roman" pitchFamily="18" charset="0"/>
              <a:cs typeface="Times New Roman" pitchFamily="18" charset="0"/>
            </a:endParaRPr>
          </a:p>
        </p:txBody>
      </p:sp>
      <p:sp>
        <p:nvSpPr>
          <p:cNvPr id="8" name="Flowchart: Display 7"/>
          <p:cNvSpPr/>
          <p:nvPr/>
        </p:nvSpPr>
        <p:spPr>
          <a:xfrm>
            <a:off x="6708665" y="2161737"/>
            <a:ext cx="4911725" cy="3173413"/>
          </a:xfrm>
          <a:prstGeom prst="flowChartDisplay">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Aft>
                <a:spcPts val="1200"/>
              </a:spcAft>
              <a:defRPr/>
            </a:pPr>
            <a:r>
              <a:rPr lang="vi-VN" sz="3600">
                <a:solidFill>
                  <a:srgbClr val="000000"/>
                </a:solidFill>
                <a:latin typeface="Times New Roman" pitchFamily="18" charset="0"/>
                <a:cs typeface="Times New Roman" pitchFamily="18" charset="0"/>
              </a:rPr>
              <a:t>Đọc rõ ràng, rành mạch, biểu cảm...</a:t>
            </a:r>
            <a:endParaRPr lang="en-US" sz="3600">
              <a:solidFill>
                <a:srgbClr val="FFFFFF"/>
              </a:solidFill>
              <a:latin typeface="Times New Roman" pitchFamily="18" charset="0"/>
              <a:cs typeface="Times New Roman" pitchFamily="18" charset="0"/>
            </a:endParaRPr>
          </a:p>
        </p:txBody>
      </p:sp>
      <p:sp>
        <p:nvSpPr>
          <p:cNvPr id="4" name="Rectangle 3"/>
          <p:cNvSpPr/>
          <p:nvPr/>
        </p:nvSpPr>
        <p:spPr>
          <a:xfrm>
            <a:off x="660400" y="222533"/>
            <a:ext cx="4314496" cy="1168269"/>
          </a:xfrm>
          <a:prstGeom prst="rect">
            <a:avLst/>
          </a:prstGeom>
        </p:spPr>
        <p:txBody>
          <a:bodyPr wrap="square">
            <a:spAutoFit/>
          </a:bodyPr>
          <a:lstStyle/>
          <a:p>
            <a:pPr marL="30480" marR="30480" algn="just">
              <a:lnSpc>
                <a:spcPct val="107000"/>
              </a:lnSpc>
              <a:spcAft>
                <a:spcPts val="1200"/>
              </a:spcAft>
            </a:pPr>
            <a:r>
              <a:rPr lang="en-US" sz="2800" b="1" dirty="0">
                <a:solidFill>
                  <a:schemeClr val="accent6">
                    <a:lumMod val="50000"/>
                  </a:schemeClr>
                </a:solidFill>
                <a:latin typeface="Times New Roman" panose="02020603050405020304" pitchFamily="18" charset="0"/>
                <a:ea typeface="Calibri" panose="020F0502020204030204" pitchFamily="34" charset="0"/>
              </a:rPr>
              <a:t>1</a:t>
            </a:r>
            <a:r>
              <a:rPr lang="vi-VN"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Tác</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phẩm</a:t>
            </a:r>
            <a:r>
              <a:rPr lang="en-US" sz="2800" b="1" dirty="0">
                <a:solidFill>
                  <a:schemeClr val="accent6">
                    <a:lumMod val="50000"/>
                  </a:schemeClr>
                </a:solidFill>
                <a:latin typeface="Times New Roman" panose="02020603050405020304" pitchFamily="18" charset="0"/>
                <a:ea typeface="Calibri" panose="020F0502020204030204" pitchFamily="34" charset="0"/>
              </a:rPr>
              <a:t> </a:t>
            </a:r>
            <a:endParaRPr lang="en-US" sz="2800" dirty="0">
              <a:solidFill>
                <a:schemeClr val="accent6">
                  <a:lumMod val="50000"/>
                </a:schemeClr>
              </a:solidFill>
              <a:latin typeface="Times New Roman" panose="02020603050405020304" pitchFamily="18" charset="0"/>
              <a:ea typeface="Calibri" panose="020F0502020204030204" pitchFamily="34" charset="0"/>
            </a:endParaRPr>
          </a:p>
          <a:p>
            <a:pPr marL="30480" marR="30480" algn="just">
              <a:lnSpc>
                <a:spcPct val="107000"/>
              </a:lnSpc>
              <a:spcAft>
                <a:spcPts val="1200"/>
              </a:spcAft>
            </a:pPr>
            <a:r>
              <a:rPr lang="en-US" sz="2800" b="1" dirty="0">
                <a:solidFill>
                  <a:schemeClr val="accent6">
                    <a:lumMod val="50000"/>
                  </a:schemeClr>
                </a:solidFill>
                <a:latin typeface="Times New Roman" panose="02020603050405020304" pitchFamily="18" charset="0"/>
                <a:ea typeface="Calibri" panose="020F0502020204030204" pitchFamily="34" charset="0"/>
              </a:rPr>
              <a:t>a. </a:t>
            </a:r>
            <a:r>
              <a:rPr lang="en-US" sz="2800" b="1" dirty="0" err="1">
                <a:solidFill>
                  <a:schemeClr val="accent6">
                    <a:lumMod val="50000"/>
                  </a:schemeClr>
                </a:solidFill>
                <a:latin typeface="Times New Roman" panose="02020603050405020304" pitchFamily="18" charset="0"/>
                <a:ea typeface="Calibri" panose="020F0502020204030204" pitchFamily="34" charset="0"/>
              </a:rPr>
              <a:t>Đọc</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kể</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tóm</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tắt</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Káº¿t quáº£ hÃ¬nh áº£nh cho cÃ´ bÃ© bÃ¡n diÃªm"/>
          <p:cNvPicPr>
            <a:picLocks noChangeAspect="1" noChangeArrowheads="1"/>
          </p:cNvPicPr>
          <p:nvPr/>
        </p:nvPicPr>
        <p:blipFill>
          <a:blip r:embed="rId2"/>
          <a:srcRect/>
          <a:stretch>
            <a:fillRect/>
          </a:stretch>
        </p:blipFill>
        <p:spPr bwMode="auto">
          <a:xfrm>
            <a:off x="4453457" y="269164"/>
            <a:ext cx="3007245" cy="2398713"/>
          </a:xfrm>
          <a:prstGeom prst="rect">
            <a:avLst/>
          </a:prstGeom>
          <a:noFill/>
          <a:ln w="9525">
            <a:noFill/>
            <a:miter lim="800000"/>
            <a:headEnd/>
            <a:tailEnd/>
          </a:ln>
        </p:spPr>
      </p:pic>
      <p:sp>
        <p:nvSpPr>
          <p:cNvPr id="65538" name="AutoShape 6" descr="Káº¿t quáº£ hÃ¬nh áº£nh cho cÃ´ bÃ© quáº¹t que diÃªm thá»© nháº¥t"/>
          <p:cNvSpPr>
            <a:spLocks noChangeAspect="1" noChangeArrowheads="1"/>
          </p:cNvSpPr>
          <p:nvPr/>
        </p:nvSpPr>
        <p:spPr bwMode="auto">
          <a:xfrm>
            <a:off x="198438" y="-144463"/>
            <a:ext cx="406400" cy="304801"/>
          </a:xfrm>
          <a:prstGeom prst="rect">
            <a:avLst/>
          </a:prstGeom>
          <a:noFill/>
          <a:ln w="9525">
            <a:noFill/>
            <a:miter lim="800000"/>
            <a:headEnd/>
            <a:tailEnd/>
          </a:ln>
        </p:spPr>
        <p:txBody>
          <a:bodyPr/>
          <a:lstStyle/>
          <a:p>
            <a:pPr>
              <a:lnSpc>
                <a:spcPct val="90000"/>
              </a:lnSpc>
              <a:buFont typeface="Arial" charset="0"/>
              <a:buNone/>
            </a:pPr>
            <a:endParaRPr lang="en-US" altLang="en-US" sz="1600" b="1">
              <a:latin typeface="Times New Roman" pitchFamily="18" charset="0"/>
              <a:cs typeface="Times New Roman" pitchFamily="18" charset="0"/>
            </a:endParaRPr>
          </a:p>
        </p:txBody>
      </p:sp>
      <p:pic>
        <p:nvPicPr>
          <p:cNvPr id="65539" name="Picture 3"/>
          <p:cNvPicPr>
            <a:picLocks noChangeAspect="1"/>
          </p:cNvPicPr>
          <p:nvPr/>
        </p:nvPicPr>
        <p:blipFill>
          <a:blip r:embed="rId3"/>
          <a:srcRect/>
          <a:stretch>
            <a:fillRect/>
          </a:stretch>
        </p:blipFill>
        <p:spPr bwMode="auto">
          <a:xfrm>
            <a:off x="7492247" y="269164"/>
            <a:ext cx="3338444" cy="2371725"/>
          </a:xfrm>
          <a:prstGeom prst="rect">
            <a:avLst/>
          </a:prstGeom>
          <a:noFill/>
          <a:ln w="9525">
            <a:noFill/>
            <a:miter lim="800000"/>
            <a:headEnd/>
            <a:tailEnd/>
          </a:ln>
        </p:spPr>
      </p:pic>
      <p:pic>
        <p:nvPicPr>
          <p:cNvPr id="65540" name="Picture 15" descr="Quet diem lan 2"/>
          <p:cNvPicPr>
            <a:picLocks noChangeAspect="1" noChangeArrowheads="1"/>
          </p:cNvPicPr>
          <p:nvPr/>
        </p:nvPicPr>
        <p:blipFill>
          <a:blip r:embed="rId4"/>
          <a:srcRect r="52432"/>
          <a:stretch>
            <a:fillRect/>
          </a:stretch>
        </p:blipFill>
        <p:spPr bwMode="auto">
          <a:xfrm>
            <a:off x="1332842" y="2647458"/>
            <a:ext cx="3112814" cy="2158260"/>
          </a:xfrm>
          <a:prstGeom prst="rect">
            <a:avLst/>
          </a:prstGeom>
          <a:noFill/>
          <a:ln w="9525">
            <a:solidFill>
              <a:srgbClr val="00CCFF"/>
            </a:solidFill>
            <a:miter lim="800000"/>
            <a:headEnd/>
            <a:tailEnd/>
          </a:ln>
        </p:spPr>
      </p:pic>
      <p:pic>
        <p:nvPicPr>
          <p:cNvPr id="65541" name="Picture 12" descr="Quet diem lan 3"/>
          <p:cNvPicPr>
            <a:picLocks noChangeAspect="1" noChangeArrowheads="1"/>
          </p:cNvPicPr>
          <p:nvPr/>
        </p:nvPicPr>
        <p:blipFill>
          <a:blip r:embed="rId5"/>
          <a:srcRect/>
          <a:stretch>
            <a:fillRect/>
          </a:stretch>
        </p:blipFill>
        <p:spPr bwMode="auto">
          <a:xfrm>
            <a:off x="4449556" y="2647458"/>
            <a:ext cx="3082237" cy="2205038"/>
          </a:xfrm>
          <a:prstGeom prst="rect">
            <a:avLst/>
          </a:prstGeom>
          <a:noFill/>
          <a:ln w="9525">
            <a:noFill/>
            <a:miter lim="800000"/>
            <a:headEnd/>
            <a:tailEnd/>
          </a:ln>
        </p:spPr>
      </p:pic>
      <p:pic>
        <p:nvPicPr>
          <p:cNvPr id="65542" name="Picture 13" descr="Quet diem lan 4"/>
          <p:cNvPicPr>
            <a:picLocks noChangeAspect="1" noChangeArrowheads="1"/>
          </p:cNvPicPr>
          <p:nvPr/>
        </p:nvPicPr>
        <p:blipFill>
          <a:blip r:embed="rId6"/>
          <a:srcRect/>
          <a:stretch>
            <a:fillRect/>
          </a:stretch>
        </p:blipFill>
        <p:spPr bwMode="auto">
          <a:xfrm>
            <a:off x="7535694" y="2647458"/>
            <a:ext cx="3310764" cy="2205038"/>
          </a:xfrm>
          <a:prstGeom prst="rect">
            <a:avLst/>
          </a:prstGeom>
          <a:noFill/>
          <a:ln w="9525">
            <a:solidFill>
              <a:srgbClr val="0000FF"/>
            </a:solidFill>
            <a:miter lim="800000"/>
            <a:headEnd/>
            <a:tailEnd/>
          </a:ln>
        </p:spPr>
      </p:pic>
      <p:pic>
        <p:nvPicPr>
          <p:cNvPr id="65543" name="Picture 5" descr="Quet diem lan 5"/>
          <p:cNvPicPr>
            <a:picLocks noChangeAspect="1" noChangeArrowheads="1"/>
          </p:cNvPicPr>
          <p:nvPr/>
        </p:nvPicPr>
        <p:blipFill>
          <a:blip r:embed="rId7"/>
          <a:srcRect/>
          <a:stretch>
            <a:fillRect/>
          </a:stretch>
        </p:blipFill>
        <p:spPr bwMode="auto">
          <a:xfrm>
            <a:off x="3089822" y="4843886"/>
            <a:ext cx="3074275" cy="2133600"/>
          </a:xfrm>
          <a:prstGeom prst="rect">
            <a:avLst/>
          </a:prstGeom>
          <a:noFill/>
          <a:ln w="9525">
            <a:noFill/>
            <a:miter lim="800000"/>
            <a:headEnd/>
            <a:tailEnd/>
          </a:ln>
        </p:spPr>
      </p:pic>
      <p:sp>
        <p:nvSpPr>
          <p:cNvPr id="65544" name="Oval 15"/>
          <p:cNvSpPr>
            <a:spLocks noChangeArrowheads="1"/>
          </p:cNvSpPr>
          <p:nvPr/>
        </p:nvSpPr>
        <p:spPr bwMode="auto">
          <a:xfrm>
            <a:off x="4555817" y="359299"/>
            <a:ext cx="914400" cy="373062"/>
          </a:xfrm>
          <a:prstGeom prst="ellipse">
            <a:avLst/>
          </a:prstGeom>
          <a:solidFill>
            <a:schemeClr val="bg1"/>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90000"/>
              </a:lnSpc>
              <a:buFont typeface="Arial" charset="0"/>
              <a:buNone/>
            </a:pPr>
            <a:r>
              <a:rPr lang="en-US" altLang="en-US" sz="1600" b="1" dirty="0">
                <a:latin typeface="Times New Roman" pitchFamily="18" charset="0"/>
                <a:cs typeface="Times New Roman" pitchFamily="18" charset="0"/>
              </a:rPr>
              <a:t>2</a:t>
            </a:r>
          </a:p>
        </p:txBody>
      </p:sp>
      <p:sp>
        <p:nvSpPr>
          <p:cNvPr id="65545" name="Oval 16"/>
          <p:cNvSpPr>
            <a:spLocks noChangeArrowheads="1"/>
          </p:cNvSpPr>
          <p:nvPr/>
        </p:nvSpPr>
        <p:spPr bwMode="auto">
          <a:xfrm>
            <a:off x="7563062" y="414723"/>
            <a:ext cx="914400" cy="373063"/>
          </a:xfrm>
          <a:prstGeom prst="ellipse">
            <a:avLst/>
          </a:prstGeom>
          <a:solidFill>
            <a:schemeClr val="bg1"/>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90000"/>
              </a:lnSpc>
              <a:buFont typeface="Arial" charset="0"/>
              <a:buNone/>
            </a:pPr>
            <a:r>
              <a:rPr lang="en-US" altLang="en-US" sz="1600" b="1">
                <a:latin typeface="Times New Roman" pitchFamily="18" charset="0"/>
                <a:cs typeface="Times New Roman" pitchFamily="18" charset="0"/>
              </a:rPr>
              <a:t>3</a:t>
            </a:r>
          </a:p>
        </p:txBody>
      </p:sp>
      <p:sp>
        <p:nvSpPr>
          <p:cNvPr id="65546" name="Oval 17"/>
          <p:cNvSpPr>
            <a:spLocks noChangeArrowheads="1"/>
          </p:cNvSpPr>
          <p:nvPr/>
        </p:nvSpPr>
        <p:spPr bwMode="auto">
          <a:xfrm>
            <a:off x="1410899" y="2667877"/>
            <a:ext cx="914400" cy="373063"/>
          </a:xfrm>
          <a:prstGeom prst="ellipse">
            <a:avLst/>
          </a:prstGeom>
          <a:solidFill>
            <a:schemeClr val="bg1"/>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90000"/>
              </a:lnSpc>
              <a:buFont typeface="Arial" charset="0"/>
              <a:buNone/>
            </a:pPr>
            <a:r>
              <a:rPr lang="en-US" altLang="en-US" sz="1600" b="1">
                <a:latin typeface="Times New Roman" pitchFamily="18" charset="0"/>
                <a:cs typeface="Times New Roman" pitchFamily="18" charset="0"/>
              </a:rPr>
              <a:t>4</a:t>
            </a:r>
          </a:p>
        </p:txBody>
      </p:sp>
      <p:sp>
        <p:nvSpPr>
          <p:cNvPr id="65547" name="Oval 18"/>
          <p:cNvSpPr>
            <a:spLocks noChangeArrowheads="1"/>
          </p:cNvSpPr>
          <p:nvPr/>
        </p:nvSpPr>
        <p:spPr bwMode="auto">
          <a:xfrm>
            <a:off x="4534940" y="2718896"/>
            <a:ext cx="914400" cy="373062"/>
          </a:xfrm>
          <a:prstGeom prst="ellipse">
            <a:avLst/>
          </a:prstGeom>
          <a:solidFill>
            <a:schemeClr val="bg1"/>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90000"/>
              </a:lnSpc>
              <a:buFont typeface="Arial" charset="0"/>
              <a:buNone/>
            </a:pPr>
            <a:r>
              <a:rPr lang="en-US" altLang="en-US" sz="1600" b="1">
                <a:latin typeface="Times New Roman" pitchFamily="18" charset="0"/>
                <a:cs typeface="Times New Roman" pitchFamily="18" charset="0"/>
              </a:rPr>
              <a:t>5</a:t>
            </a:r>
          </a:p>
        </p:txBody>
      </p:sp>
      <p:sp>
        <p:nvSpPr>
          <p:cNvPr id="65548" name="Oval 19"/>
          <p:cNvSpPr>
            <a:spLocks noChangeArrowheads="1"/>
          </p:cNvSpPr>
          <p:nvPr/>
        </p:nvSpPr>
        <p:spPr bwMode="auto">
          <a:xfrm>
            <a:off x="7617177" y="2667877"/>
            <a:ext cx="914400" cy="373063"/>
          </a:xfrm>
          <a:prstGeom prst="ellipse">
            <a:avLst/>
          </a:prstGeom>
          <a:solidFill>
            <a:schemeClr val="bg1"/>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90000"/>
              </a:lnSpc>
              <a:buFont typeface="Arial" charset="0"/>
              <a:buNone/>
            </a:pPr>
            <a:r>
              <a:rPr lang="en-US" altLang="en-US" sz="1600" b="1" dirty="0">
                <a:latin typeface="Times New Roman" pitchFamily="18" charset="0"/>
                <a:cs typeface="Times New Roman" pitchFamily="18" charset="0"/>
              </a:rPr>
              <a:t>6</a:t>
            </a:r>
          </a:p>
        </p:txBody>
      </p:sp>
      <p:sp>
        <p:nvSpPr>
          <p:cNvPr id="65549" name="Oval 20"/>
          <p:cNvSpPr>
            <a:spLocks noChangeArrowheads="1"/>
          </p:cNvSpPr>
          <p:nvPr/>
        </p:nvSpPr>
        <p:spPr bwMode="auto">
          <a:xfrm>
            <a:off x="3320503" y="4954255"/>
            <a:ext cx="914400" cy="373063"/>
          </a:xfrm>
          <a:prstGeom prst="ellipse">
            <a:avLst/>
          </a:prstGeom>
          <a:solidFill>
            <a:schemeClr val="bg1"/>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90000"/>
              </a:lnSpc>
              <a:buFont typeface="Arial" charset="0"/>
              <a:buNone/>
            </a:pPr>
            <a:r>
              <a:rPr lang="en-US" altLang="en-US" sz="1600" b="1">
                <a:latin typeface="Times New Roman" pitchFamily="18" charset="0"/>
                <a:cs typeface="Times New Roman" pitchFamily="18" charset="0"/>
              </a:rPr>
              <a:t>7</a:t>
            </a:r>
          </a:p>
        </p:txBody>
      </p:sp>
      <p:pic>
        <p:nvPicPr>
          <p:cNvPr id="65550" name="Picture 20" descr="Cô bé bán diêm"/>
          <p:cNvPicPr>
            <a:picLocks noChangeAspect="1" noChangeArrowheads="1"/>
          </p:cNvPicPr>
          <p:nvPr/>
        </p:nvPicPr>
        <p:blipFill>
          <a:blip r:embed="rId8"/>
          <a:srcRect/>
          <a:stretch>
            <a:fillRect/>
          </a:stretch>
        </p:blipFill>
        <p:spPr bwMode="auto">
          <a:xfrm>
            <a:off x="6164099" y="4843886"/>
            <a:ext cx="2869324" cy="2151350"/>
          </a:xfrm>
          <a:prstGeom prst="rect">
            <a:avLst/>
          </a:prstGeom>
          <a:noFill/>
          <a:ln w="9525">
            <a:noFill/>
            <a:miter lim="800000"/>
            <a:headEnd/>
            <a:tailEnd/>
          </a:ln>
        </p:spPr>
      </p:pic>
      <p:sp>
        <p:nvSpPr>
          <p:cNvPr id="65551" name="Oval 21"/>
          <p:cNvSpPr>
            <a:spLocks noChangeArrowheads="1"/>
          </p:cNvSpPr>
          <p:nvPr/>
        </p:nvSpPr>
        <p:spPr bwMode="auto">
          <a:xfrm>
            <a:off x="6386087" y="4954254"/>
            <a:ext cx="914400" cy="373063"/>
          </a:xfrm>
          <a:prstGeom prst="ellipse">
            <a:avLst/>
          </a:prstGeom>
          <a:solidFill>
            <a:schemeClr val="bg1"/>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90000"/>
              </a:lnSpc>
              <a:buFont typeface="Arial" charset="0"/>
              <a:buNone/>
            </a:pPr>
            <a:r>
              <a:rPr lang="en-US" altLang="en-US" sz="1600" b="1">
                <a:latin typeface="Times New Roman" pitchFamily="18" charset="0"/>
                <a:cs typeface="Times New Roman" pitchFamily="18" charset="0"/>
              </a:rPr>
              <a:t>8</a:t>
            </a:r>
          </a:p>
        </p:txBody>
      </p:sp>
      <p:pic>
        <p:nvPicPr>
          <p:cNvPr id="65552" name="Picture 22" descr="Truyện cổ tích: Cô bé bán diêm | Tạp chí Quê Hương Online | Ủy ban Nhà nước  về người Việt Nam ở nước ngoài"/>
          <p:cNvPicPr>
            <a:picLocks noChangeAspect="1" noChangeArrowheads="1"/>
          </p:cNvPicPr>
          <p:nvPr/>
        </p:nvPicPr>
        <p:blipFill>
          <a:blip r:embed="rId9"/>
          <a:srcRect/>
          <a:stretch>
            <a:fillRect/>
          </a:stretch>
        </p:blipFill>
        <p:spPr bwMode="auto">
          <a:xfrm>
            <a:off x="1332842" y="269164"/>
            <a:ext cx="3089069" cy="2332972"/>
          </a:xfrm>
          <a:prstGeom prst="rect">
            <a:avLst/>
          </a:prstGeom>
          <a:noFill/>
          <a:ln w="9525">
            <a:noFill/>
            <a:miter lim="800000"/>
            <a:headEnd/>
            <a:tailEnd/>
          </a:ln>
        </p:spPr>
      </p:pic>
      <p:sp>
        <p:nvSpPr>
          <p:cNvPr id="65553" name="Oval 6"/>
          <p:cNvSpPr>
            <a:spLocks noChangeArrowheads="1"/>
          </p:cNvSpPr>
          <p:nvPr/>
        </p:nvSpPr>
        <p:spPr bwMode="auto">
          <a:xfrm>
            <a:off x="1410899" y="414724"/>
            <a:ext cx="914400" cy="373063"/>
          </a:xfrm>
          <a:prstGeom prst="ellipse">
            <a:avLst/>
          </a:prstGeom>
          <a:solidFill>
            <a:schemeClr val="bg1"/>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90000"/>
              </a:lnSpc>
              <a:buFont typeface="Arial" charset="0"/>
              <a:buNone/>
            </a:pPr>
            <a:r>
              <a:rPr lang="en-US" altLang="en-US" sz="1600" b="1">
                <a:latin typeface="Times New Roman" pitchFamily="18" charset="0"/>
                <a:cs typeface="Times New Roman" pitchFamily="18" charset="0"/>
              </a:rPr>
              <a:t>1</a:t>
            </a:r>
          </a:p>
        </p:txBody>
      </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165201"/>
            <a:ext cx="6645216" cy="1079086"/>
          </a:xfrm>
          <a:prstGeom prst="rect">
            <a:avLst/>
          </a:prstGeom>
        </p:spPr>
      </p:pic>
      <p:sp>
        <p:nvSpPr>
          <p:cNvPr id="5" name="Rectangle 4"/>
          <p:cNvSpPr/>
          <p:nvPr/>
        </p:nvSpPr>
        <p:spPr>
          <a:xfrm>
            <a:off x="1660635" y="913885"/>
            <a:ext cx="4314496" cy="522259"/>
          </a:xfrm>
          <a:prstGeom prst="rect">
            <a:avLst/>
          </a:prstGeom>
        </p:spPr>
        <p:txBody>
          <a:bodyPr wrap="square">
            <a:spAutoFit/>
          </a:bodyPr>
          <a:lstStyle/>
          <a:p>
            <a:pPr marL="30480" marR="30480" algn="just">
              <a:lnSpc>
                <a:spcPct val="107000"/>
              </a:lnSpc>
              <a:spcAft>
                <a:spcPts val="1200"/>
              </a:spcAft>
            </a:pPr>
            <a:r>
              <a:rPr lang="en-US" sz="2800" b="1" dirty="0">
                <a:solidFill>
                  <a:schemeClr val="accent6">
                    <a:lumMod val="50000"/>
                  </a:schemeClr>
                </a:solidFill>
                <a:latin typeface="Times New Roman" panose="02020603050405020304" pitchFamily="18" charset="0"/>
                <a:ea typeface="Calibri" panose="020F0502020204030204" pitchFamily="34" charset="0"/>
              </a:rPr>
              <a:t>1</a:t>
            </a:r>
            <a:r>
              <a:rPr lang="vi-VN"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Tác</a:t>
            </a:r>
            <a:r>
              <a:rPr lang="en-US" sz="2800" b="1" dirty="0">
                <a:solidFill>
                  <a:schemeClr val="accent6">
                    <a:lumMod val="50000"/>
                  </a:schemeClr>
                </a:solidFill>
                <a:latin typeface="Times New Roman" panose="02020603050405020304" pitchFamily="18" charset="0"/>
                <a:ea typeface="Calibri" panose="020F0502020204030204" pitchFamily="34" charset="0"/>
              </a:rPr>
              <a:t> </a:t>
            </a:r>
            <a:r>
              <a:rPr lang="en-US" sz="2800" b="1" dirty="0" err="1">
                <a:solidFill>
                  <a:schemeClr val="accent6">
                    <a:lumMod val="50000"/>
                  </a:schemeClr>
                </a:solidFill>
                <a:latin typeface="Times New Roman" panose="02020603050405020304" pitchFamily="18" charset="0"/>
                <a:ea typeface="Calibri" panose="020F0502020204030204" pitchFamily="34" charset="0"/>
              </a:rPr>
              <a:t>phẩm</a:t>
            </a:r>
            <a:r>
              <a:rPr lang="en-US" sz="2800" b="1" dirty="0">
                <a:solidFill>
                  <a:schemeClr val="accent6">
                    <a:lumMod val="50000"/>
                  </a:schemeClr>
                </a:solidFill>
                <a:latin typeface="Times New Roman" panose="02020603050405020304" pitchFamily="18" charset="0"/>
                <a:ea typeface="Calibri" panose="020F0502020204030204" pitchFamily="34" charset="0"/>
              </a:rPr>
              <a:t> </a:t>
            </a:r>
          </a:p>
        </p:txBody>
      </p:sp>
      <p:grpSp>
        <p:nvGrpSpPr>
          <p:cNvPr id="2" name="Group 1"/>
          <p:cNvGrpSpPr/>
          <p:nvPr/>
        </p:nvGrpSpPr>
        <p:grpSpPr>
          <a:xfrm>
            <a:off x="3189860" y="1789571"/>
            <a:ext cx="5799581" cy="3060508"/>
            <a:chOff x="2993528" y="1724120"/>
            <a:chExt cx="5700645" cy="3060508"/>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lvl="0" algn="l" defTabSz="1244600">
                <a:lnSpc>
                  <a:spcPct val="90000"/>
                </a:lnSpc>
                <a:spcBef>
                  <a:spcPct val="0"/>
                </a:spcBef>
                <a:spcAft>
                  <a:spcPct val="35000"/>
                </a:spcAft>
              </a:pPr>
              <a:r>
                <a:rPr lang="en-US" sz="2800" b="1" kern="1200" dirty="0">
                  <a:solidFill>
                    <a:sysClr val="window" lastClr="FFFFFF"/>
                  </a:solidFill>
                  <a:latin typeface="Times New Roman" panose="02020603050405020304" pitchFamily="18" charset="0"/>
                  <a:ea typeface="+mn-ea"/>
                  <a:cs typeface="Times New Roman" panose="02020603050405020304" pitchFamily="18" charset="0"/>
                </a:rPr>
                <a:t>b. </a:t>
              </a:r>
              <a:r>
                <a:rPr lang="en-US" sz="2800" b="1" kern="1200" dirty="0" err="1">
                  <a:solidFill>
                    <a:sysClr val="window" lastClr="FFFFFF"/>
                  </a:solidFill>
                  <a:latin typeface="Times New Roman" panose="02020603050405020304" pitchFamily="18" charset="0"/>
                  <a:ea typeface="+mn-ea"/>
                  <a:cs typeface="Times New Roman" panose="02020603050405020304" pitchFamily="18" charset="0"/>
                </a:rPr>
                <a:t>Tìm</a:t>
              </a:r>
              <a:r>
                <a:rPr lang="en-US" sz="28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800" b="1" kern="1200" dirty="0" err="1">
                  <a:solidFill>
                    <a:sysClr val="window" lastClr="FFFFFF"/>
                  </a:solidFill>
                  <a:latin typeface="Times New Roman" panose="02020603050405020304" pitchFamily="18" charset="0"/>
                  <a:ea typeface="+mn-ea"/>
                  <a:cs typeface="Times New Roman" panose="02020603050405020304" pitchFamily="18" charset="0"/>
                </a:rPr>
                <a:t>hiểu</a:t>
              </a:r>
              <a:r>
                <a:rPr lang="en-US" sz="28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800" b="1" kern="1200" dirty="0" err="1">
                  <a:solidFill>
                    <a:sysClr val="window" lastClr="FFFFFF"/>
                  </a:solidFill>
                  <a:latin typeface="Times New Roman" panose="02020603050405020304" pitchFamily="18" charset="0"/>
                  <a:ea typeface="+mn-ea"/>
                  <a:cs typeface="Times New Roman" panose="02020603050405020304" pitchFamily="18" charset="0"/>
                </a:rPr>
                <a:t>chung</a:t>
              </a:r>
              <a:endParaRPr lang="en-US" sz="2800" kern="1200" dirty="0">
                <a:solidFill>
                  <a:sysClr val="window" lastClr="FFFFFF"/>
                </a:solidFill>
                <a:latin typeface="Times New Roman" panose="02020603050405020304" pitchFamily="18" charset="0"/>
                <a:ea typeface="+mn-ea"/>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559337"/>
              <a:ext cx="5017519"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 </a:t>
              </a:r>
              <a:r>
                <a:rPr lang="vi-VN" sz="2800" b="1" kern="1200" dirty="0">
                  <a:solidFill>
                    <a:schemeClr val="accent6">
                      <a:lumMod val="50000"/>
                    </a:schemeClr>
                  </a:solidFill>
                  <a:latin typeface="Times New Roman" panose="02020603050405020304" pitchFamily="18" charset="0"/>
                  <a:cs typeface="Times New Roman" panose="02020603050405020304" pitchFamily="18" charset="0"/>
                </a:rPr>
                <a:t>Kiểu văn bản: </a:t>
              </a:r>
              <a:r>
                <a:rPr lang="vi-VN" sz="2800" kern="1200" dirty="0">
                  <a:solidFill>
                    <a:schemeClr val="accent6">
                      <a:lumMod val="50000"/>
                    </a:schemeClr>
                  </a:solidFill>
                  <a:latin typeface="Times New Roman" panose="02020603050405020304" pitchFamily="18" charset="0"/>
                  <a:cs typeface="Times New Roman" panose="02020603050405020304" pitchFamily="18" charset="0"/>
                </a:rPr>
                <a:t>Tự sự</a:t>
              </a:r>
              <a:endParaRPr lang="en-US" sz="280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5" y="3425353"/>
              <a:ext cx="5017597"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lvl="0" algn="l" defTabSz="1244600">
                <a:lnSpc>
                  <a:spcPct val="90000"/>
                </a:lnSpc>
                <a:spcBef>
                  <a:spcPct val="0"/>
                </a:spcBef>
                <a:spcAft>
                  <a:spcPct val="35000"/>
                </a:spcAft>
              </a:pPr>
              <a:r>
                <a:rPr lang="en-US" sz="2800" b="1"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kern="1200" dirty="0" err="1">
                  <a:solidFill>
                    <a:schemeClr val="accent6">
                      <a:lumMod val="50000"/>
                    </a:schemeClr>
                  </a:solidFill>
                  <a:latin typeface="Times New Roman" panose="02020603050405020304" pitchFamily="18" charset="0"/>
                  <a:cs typeface="Times New Roman" panose="02020603050405020304" pitchFamily="18" charset="0"/>
                </a:rPr>
                <a:t>Ngôi</a:t>
              </a:r>
              <a:r>
                <a:rPr lang="en-US" sz="2800" b="1"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kern="1200" dirty="0" err="1">
                  <a:solidFill>
                    <a:schemeClr val="accent6">
                      <a:lumMod val="50000"/>
                    </a:schemeClr>
                  </a:solidFill>
                  <a:latin typeface="Times New Roman" panose="02020603050405020304" pitchFamily="18" charset="0"/>
                  <a:cs typeface="Times New Roman" panose="02020603050405020304" pitchFamily="18" charset="0"/>
                </a:rPr>
                <a:t>kể</a:t>
              </a:r>
              <a:r>
                <a:rPr lang="en-US" sz="2800" b="1" kern="1200" dirty="0">
                  <a:solidFill>
                    <a:schemeClr val="accent6">
                      <a:lumMod val="50000"/>
                    </a:schemeClr>
                  </a:solidFill>
                  <a:latin typeface="Times New Roman" panose="02020603050405020304" pitchFamily="18" charset="0"/>
                  <a:cs typeface="Times New Roman" panose="02020603050405020304" pitchFamily="18" charset="0"/>
                </a:rPr>
                <a:t>:</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thứ</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ba</a:t>
              </a:r>
              <a:endParaRPr lang="en-US" sz="280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3670155" y="4219307"/>
              <a:ext cx="5024018"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 </a:t>
              </a:r>
              <a:r>
                <a:rPr lang="vi-VN" sz="2800" b="1" kern="1200" dirty="0">
                  <a:solidFill>
                    <a:schemeClr val="accent6">
                      <a:lumMod val="50000"/>
                    </a:schemeClr>
                  </a:solidFill>
                  <a:latin typeface="Times New Roman" panose="02020603050405020304" pitchFamily="18" charset="0"/>
                  <a:cs typeface="Times New Roman" panose="02020603050405020304" pitchFamily="18" charset="0"/>
                </a:rPr>
                <a:t>Bố cục</a:t>
              </a:r>
              <a:r>
                <a:rPr lang="vi-VN" sz="2800" kern="1200" dirty="0">
                  <a:solidFill>
                    <a:schemeClr val="accent6">
                      <a:lumMod val="50000"/>
                    </a:schemeClr>
                  </a:solidFill>
                  <a:latin typeface="Times New Roman" panose="02020603050405020304" pitchFamily="18" charset="0"/>
                  <a:cs typeface="Times New Roman" panose="02020603050405020304" pitchFamily="18" charset="0"/>
                </a:rPr>
                <a:t>: 3 phần</a:t>
              </a:r>
              <a:endParaRPr lang="en-US" sz="280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p:txBody>
        </p:sp>
      </p:grpSp>
      <p:pic>
        <p:nvPicPr>
          <p:cNvPr id="8" name="Picture 7"/>
          <p:cNvPicPr>
            <a:picLocks noChangeAspect="1"/>
          </p:cNvPicPr>
          <p:nvPr/>
        </p:nvPicPr>
        <p:blipFill>
          <a:blip r:embed="rId5"/>
          <a:stretch>
            <a:fillRect/>
          </a:stretch>
        </p:blipFill>
        <p:spPr>
          <a:xfrm>
            <a:off x="1364961" y="3984915"/>
            <a:ext cx="1824899" cy="17303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559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72863" y="-165201"/>
            <a:ext cx="6645216" cy="1079086"/>
          </a:xfrm>
          <a:prstGeom prst="rect">
            <a:avLst/>
          </a:prstGeom>
        </p:spPr>
      </p:pic>
      <p:sp>
        <p:nvSpPr>
          <p:cNvPr id="5" name="Rectangle 4"/>
          <p:cNvSpPr/>
          <p:nvPr/>
        </p:nvSpPr>
        <p:spPr>
          <a:xfrm>
            <a:off x="1660635" y="913885"/>
            <a:ext cx="4314496" cy="522259"/>
          </a:xfrm>
          <a:prstGeom prst="rect">
            <a:avLst/>
          </a:prstGeom>
        </p:spPr>
        <p:txBody>
          <a:bodyPr wrap="square">
            <a:spAutoFit/>
          </a:bodyPr>
          <a:lstStyle/>
          <a:p>
            <a:pPr marL="30480" marR="30480" lvl="0" indent="0" algn="just" defTabSz="914400" rtl="0" eaLnBrk="1" fontAlgn="base" latinLnBrk="0" hangingPunct="1">
              <a:lnSpc>
                <a:spcPct val="107000"/>
              </a:lnSpc>
              <a:spcBef>
                <a:spcPct val="0"/>
              </a:spcBef>
              <a:spcAft>
                <a:spcPts val="120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1</a:t>
            </a: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Tác</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r>
              <a:rPr kumimoji="0" lang="en-US" sz="28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phẩm</a:t>
            </a:r>
            <a:r>
              <a:rPr kumimoji="0" lang="en-US"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976632" y="1552232"/>
            <a:ext cx="7536826" cy="3588333"/>
            <a:chOff x="2976632" y="1552232"/>
            <a:chExt cx="7536826" cy="3588333"/>
          </a:xfrm>
        </p:grpSpPr>
        <p:sp>
          <p:nvSpPr>
            <p:cNvPr id="6" name="Freeform 5"/>
            <p:cNvSpPr/>
            <p:nvPr/>
          </p:nvSpPr>
          <p:spPr>
            <a:xfrm>
              <a:off x="2976632" y="1552232"/>
              <a:ext cx="4118029" cy="695016"/>
            </a:xfrm>
            <a:custGeom>
              <a:avLst/>
              <a:gdLst>
                <a:gd name="connsiteX0" fmla="*/ 0 w 4118029"/>
                <a:gd name="connsiteY0" fmla="*/ 69502 h 695016"/>
                <a:gd name="connsiteX1" fmla="*/ 69502 w 4118029"/>
                <a:gd name="connsiteY1" fmla="*/ 0 h 695016"/>
                <a:gd name="connsiteX2" fmla="*/ 4048527 w 4118029"/>
                <a:gd name="connsiteY2" fmla="*/ 0 h 695016"/>
                <a:gd name="connsiteX3" fmla="*/ 4118029 w 4118029"/>
                <a:gd name="connsiteY3" fmla="*/ 69502 h 695016"/>
                <a:gd name="connsiteX4" fmla="*/ 4118029 w 4118029"/>
                <a:gd name="connsiteY4" fmla="*/ 625514 h 695016"/>
                <a:gd name="connsiteX5" fmla="*/ 4048527 w 4118029"/>
                <a:gd name="connsiteY5" fmla="*/ 695016 h 695016"/>
                <a:gd name="connsiteX6" fmla="*/ 69502 w 4118029"/>
                <a:gd name="connsiteY6" fmla="*/ 695016 h 695016"/>
                <a:gd name="connsiteX7" fmla="*/ 0 w 4118029"/>
                <a:gd name="connsiteY7" fmla="*/ 625514 h 695016"/>
                <a:gd name="connsiteX8" fmla="*/ 0 w 4118029"/>
                <a:gd name="connsiteY8" fmla="*/ 69502 h 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8029" h="695016">
                  <a:moveTo>
                    <a:pt x="0" y="69502"/>
                  </a:moveTo>
                  <a:cubicBezTo>
                    <a:pt x="0" y="31117"/>
                    <a:pt x="31117" y="0"/>
                    <a:pt x="69502" y="0"/>
                  </a:cubicBezTo>
                  <a:lnTo>
                    <a:pt x="4048527" y="0"/>
                  </a:lnTo>
                  <a:cubicBezTo>
                    <a:pt x="4086912" y="0"/>
                    <a:pt x="4118029" y="31117"/>
                    <a:pt x="4118029" y="69502"/>
                  </a:cubicBezTo>
                  <a:lnTo>
                    <a:pt x="4118029" y="625514"/>
                  </a:lnTo>
                  <a:cubicBezTo>
                    <a:pt x="4118029" y="663899"/>
                    <a:pt x="4086912" y="695016"/>
                    <a:pt x="4048527" y="695016"/>
                  </a:cubicBezTo>
                  <a:lnTo>
                    <a:pt x="69502" y="695016"/>
                  </a:lnTo>
                  <a:cubicBezTo>
                    <a:pt x="31117" y="695016"/>
                    <a:pt x="0" y="663899"/>
                    <a:pt x="0" y="625514"/>
                  </a:cubicBezTo>
                  <a:lnTo>
                    <a:pt x="0" y="69502"/>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96" tIns="55916" rIns="73696" bIns="55916" numCol="1" spcCol="1270" anchor="ctr" anchorCtr="0">
              <a:noAutofit/>
            </a:bodyPr>
            <a:lstStyle/>
            <a:p>
              <a:pPr lvl="0" algn="l" defTabSz="1244600">
                <a:lnSpc>
                  <a:spcPct val="90000"/>
                </a:lnSpc>
                <a:spcBef>
                  <a:spcPct val="0"/>
                </a:spcBef>
                <a:spcAft>
                  <a:spcPct val="35000"/>
                </a:spcAft>
              </a:pPr>
              <a:r>
                <a:rPr lang="vi-VN" sz="2800" b="1" kern="1200" dirty="0"/>
                <a:t>Bố cục</a:t>
              </a:r>
              <a:r>
                <a:rPr lang="vi-VN" sz="2800" kern="1200" dirty="0"/>
                <a:t>: 3 phần</a:t>
              </a:r>
              <a:endParaRPr lang="en-US" sz="2800" kern="1200" dirty="0">
                <a:solidFill>
                  <a:sysClr val="window" lastClr="FFFFFF"/>
                </a:solidFill>
                <a:latin typeface="Times New Roman" panose="02020603050405020304" pitchFamily="18" charset="0"/>
                <a:ea typeface="+mn-ea"/>
                <a:cs typeface="Times New Roman" panose="02020603050405020304" pitchFamily="18" charset="0"/>
              </a:endParaRPr>
            </a:p>
          </p:txBody>
        </p:sp>
        <p:sp>
          <p:nvSpPr>
            <p:cNvPr id="9" name="Freeform 8"/>
            <p:cNvSpPr/>
            <p:nvPr/>
          </p:nvSpPr>
          <p:spPr>
            <a:xfrm>
              <a:off x="3388435" y="2247249"/>
              <a:ext cx="411802" cy="61408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800238" y="2388810"/>
              <a:ext cx="6713111" cy="945046"/>
            </a:xfrm>
            <a:custGeom>
              <a:avLst/>
              <a:gdLst>
                <a:gd name="connsiteX0" fmla="*/ 0 w 6713111"/>
                <a:gd name="connsiteY0" fmla="*/ 94505 h 945046"/>
                <a:gd name="connsiteX1" fmla="*/ 94505 w 6713111"/>
                <a:gd name="connsiteY1" fmla="*/ 0 h 945046"/>
                <a:gd name="connsiteX2" fmla="*/ 6618606 w 6713111"/>
                <a:gd name="connsiteY2" fmla="*/ 0 h 945046"/>
                <a:gd name="connsiteX3" fmla="*/ 6713111 w 6713111"/>
                <a:gd name="connsiteY3" fmla="*/ 94505 h 945046"/>
                <a:gd name="connsiteX4" fmla="*/ 6713111 w 6713111"/>
                <a:gd name="connsiteY4" fmla="*/ 850541 h 945046"/>
                <a:gd name="connsiteX5" fmla="*/ 6618606 w 6713111"/>
                <a:gd name="connsiteY5" fmla="*/ 945046 h 945046"/>
                <a:gd name="connsiteX6" fmla="*/ 94505 w 6713111"/>
                <a:gd name="connsiteY6" fmla="*/ 945046 h 945046"/>
                <a:gd name="connsiteX7" fmla="*/ 0 w 6713111"/>
                <a:gd name="connsiteY7" fmla="*/ 850541 h 945046"/>
                <a:gd name="connsiteX8" fmla="*/ 0 w 6713111"/>
                <a:gd name="connsiteY8" fmla="*/ 94505 h 94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3111" h="945046">
                  <a:moveTo>
                    <a:pt x="0" y="94505"/>
                  </a:moveTo>
                  <a:cubicBezTo>
                    <a:pt x="0" y="42311"/>
                    <a:pt x="42311" y="0"/>
                    <a:pt x="94505" y="0"/>
                  </a:cubicBezTo>
                  <a:lnTo>
                    <a:pt x="6618606" y="0"/>
                  </a:lnTo>
                  <a:cubicBezTo>
                    <a:pt x="6670800" y="0"/>
                    <a:pt x="6713111" y="42311"/>
                    <a:pt x="6713111" y="94505"/>
                  </a:cubicBezTo>
                  <a:lnTo>
                    <a:pt x="6713111" y="850541"/>
                  </a:lnTo>
                  <a:cubicBezTo>
                    <a:pt x="6713111" y="902735"/>
                    <a:pt x="6670800" y="945046"/>
                    <a:pt x="6618606" y="945046"/>
                  </a:cubicBezTo>
                  <a:lnTo>
                    <a:pt x="94505" y="945046"/>
                  </a:lnTo>
                  <a:cubicBezTo>
                    <a:pt x="42311" y="945046"/>
                    <a:pt x="0" y="902735"/>
                    <a:pt x="0" y="850541"/>
                  </a:cubicBezTo>
                  <a:lnTo>
                    <a:pt x="0" y="94505"/>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3399" tIns="58159" rIns="73399" bIns="58159" numCol="1" spcCol="1270" anchor="ctr" anchorCtr="0">
              <a:noAutofit/>
            </a:bodyPr>
            <a:lstStyle/>
            <a:p>
              <a:pPr lvl="0" algn="l" defTabSz="1066800">
                <a:lnSpc>
                  <a:spcPct val="90000"/>
                </a:lnSpc>
                <a:spcBef>
                  <a:spcPct val="0"/>
                </a:spcBef>
                <a:spcAft>
                  <a:spcPct val="35000"/>
                </a:spcAft>
              </a:pPr>
              <a:r>
                <a:rPr lang="en-US" sz="2400" b="1" kern="1200" dirty="0">
                  <a:solidFill>
                    <a:schemeClr val="accent6">
                      <a:lumMod val="75000"/>
                    </a:schemeClr>
                  </a:solidFill>
                  <a:latin typeface="Times New Roman" panose="02020603050405020304" pitchFamily="18" charset="0"/>
                  <a:cs typeface="Times New Roman" panose="02020603050405020304" pitchFamily="18" charset="0"/>
                </a:rPr>
                <a:t>+</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kern="1200" dirty="0" err="1">
                  <a:solidFill>
                    <a:schemeClr val="accent6">
                      <a:lumMod val="75000"/>
                    </a:schemeClr>
                  </a:solidFill>
                  <a:latin typeface="Times New Roman" panose="02020603050405020304" pitchFamily="18" charset="0"/>
                  <a:cs typeface="Times New Roman" panose="02020603050405020304" pitchFamily="18" charset="0"/>
                </a:rPr>
                <a:t>Phần</a:t>
              </a:r>
              <a:r>
                <a:rPr lang="vi-VN" sz="2400" b="1" kern="1200" dirty="0">
                  <a:solidFill>
                    <a:schemeClr val="accent6">
                      <a:lumMod val="75000"/>
                    </a:schemeClr>
                  </a:solidFill>
                  <a:latin typeface="Times New Roman" panose="02020603050405020304" pitchFamily="18" charset="0"/>
                  <a:cs typeface="Times New Roman" panose="02020603050405020304" pitchFamily="18" charset="0"/>
                </a:rPr>
                <a:t> 1</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Từ</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đến</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Lúc</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này</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đôi</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bàn</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tay</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em</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đã</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cứng</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đờ</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ra</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Hoàn</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cảnh</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cô</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bé</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bán</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diêm</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endParaRPr lang="en-US" sz="2400" kern="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11" name="Freeform 10"/>
            <p:cNvSpPr/>
            <p:nvPr/>
          </p:nvSpPr>
          <p:spPr>
            <a:xfrm>
              <a:off x="3388435" y="2247249"/>
              <a:ext cx="411802" cy="1706840"/>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800238" y="3475417"/>
              <a:ext cx="6713220" cy="957345"/>
            </a:xfrm>
            <a:custGeom>
              <a:avLst/>
              <a:gdLst>
                <a:gd name="connsiteX0" fmla="*/ 0 w 6713220"/>
                <a:gd name="connsiteY0" fmla="*/ 95735 h 957345"/>
                <a:gd name="connsiteX1" fmla="*/ 95735 w 6713220"/>
                <a:gd name="connsiteY1" fmla="*/ 0 h 957345"/>
                <a:gd name="connsiteX2" fmla="*/ 6617486 w 6713220"/>
                <a:gd name="connsiteY2" fmla="*/ 0 h 957345"/>
                <a:gd name="connsiteX3" fmla="*/ 6713221 w 6713220"/>
                <a:gd name="connsiteY3" fmla="*/ 95735 h 957345"/>
                <a:gd name="connsiteX4" fmla="*/ 6713220 w 6713220"/>
                <a:gd name="connsiteY4" fmla="*/ 861611 h 957345"/>
                <a:gd name="connsiteX5" fmla="*/ 6617485 w 6713220"/>
                <a:gd name="connsiteY5" fmla="*/ 957346 h 957345"/>
                <a:gd name="connsiteX6" fmla="*/ 95735 w 6713220"/>
                <a:gd name="connsiteY6" fmla="*/ 957345 h 957345"/>
                <a:gd name="connsiteX7" fmla="*/ 0 w 6713220"/>
                <a:gd name="connsiteY7" fmla="*/ 861610 h 957345"/>
                <a:gd name="connsiteX8" fmla="*/ 0 w 6713220"/>
                <a:gd name="connsiteY8" fmla="*/ 95735 h 95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3220" h="957345">
                  <a:moveTo>
                    <a:pt x="0" y="95735"/>
                  </a:moveTo>
                  <a:cubicBezTo>
                    <a:pt x="0" y="42862"/>
                    <a:pt x="42862" y="0"/>
                    <a:pt x="95735" y="0"/>
                  </a:cubicBezTo>
                  <a:lnTo>
                    <a:pt x="6617486" y="0"/>
                  </a:lnTo>
                  <a:cubicBezTo>
                    <a:pt x="6670359" y="0"/>
                    <a:pt x="6713221" y="42862"/>
                    <a:pt x="6713221" y="95735"/>
                  </a:cubicBezTo>
                  <a:cubicBezTo>
                    <a:pt x="6713221" y="351027"/>
                    <a:pt x="6713220" y="606319"/>
                    <a:pt x="6713220" y="861611"/>
                  </a:cubicBezTo>
                  <a:cubicBezTo>
                    <a:pt x="6713220" y="914484"/>
                    <a:pt x="6670358" y="957346"/>
                    <a:pt x="6617485" y="957346"/>
                  </a:cubicBezTo>
                  <a:lnTo>
                    <a:pt x="95735" y="957345"/>
                  </a:lnTo>
                  <a:cubicBezTo>
                    <a:pt x="42862" y="957345"/>
                    <a:pt x="0" y="914483"/>
                    <a:pt x="0" y="861610"/>
                  </a:cubicBezTo>
                  <a:lnTo>
                    <a:pt x="0" y="95735"/>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3760" tIns="58520" rIns="73760" bIns="58520" numCol="1" spcCol="1270" anchor="ctr" anchorCtr="0">
              <a:noAutofit/>
            </a:bodyPr>
            <a:lstStyle/>
            <a:p>
              <a:pPr lvl="0" algn="l" defTabSz="1066800">
                <a:lnSpc>
                  <a:spcPct val="90000"/>
                </a:lnSpc>
                <a:spcBef>
                  <a:spcPct val="0"/>
                </a:spcBef>
                <a:spcAft>
                  <a:spcPct val="35000"/>
                </a:spcAft>
              </a:pPr>
              <a:r>
                <a:rPr lang="en-US" sz="2400" b="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kern="1200"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sz="2400" b="1" kern="1200" dirty="0">
                  <a:solidFill>
                    <a:schemeClr val="accent6">
                      <a:lumMod val="75000"/>
                    </a:schemeClr>
                  </a:solidFill>
                  <a:latin typeface="Times New Roman" panose="02020603050405020304" pitchFamily="18" charset="0"/>
                  <a:cs typeface="Times New Roman" panose="02020603050405020304" pitchFamily="18" charset="0"/>
                </a:rPr>
                <a:t> 2:</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Tiếp</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đến</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Họ</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đã</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chầu</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Thượng</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i="1" kern="1200" dirty="0" err="1">
                  <a:solidFill>
                    <a:schemeClr val="accent6">
                      <a:lumMod val="75000"/>
                    </a:schemeClr>
                  </a:solidFill>
                  <a:latin typeface="Times New Roman" panose="02020603050405020304" pitchFamily="18" charset="0"/>
                  <a:cs typeface="Times New Roman" panose="02020603050405020304" pitchFamily="18" charset="0"/>
                </a:rPr>
                <a:t>đế</a:t>
              </a:r>
              <a:r>
                <a:rPr lang="en-US" sz="2400"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giấc</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mộng</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tưởng</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cô</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bé</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bán</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diêm</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sau</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mỗi</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lần</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quẹt</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diêm</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a:t>
              </a:r>
              <a:endParaRPr lang="en-US" sz="2400" kern="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13" name="Freeform 12"/>
            <p:cNvSpPr/>
            <p:nvPr/>
          </p:nvSpPr>
          <p:spPr>
            <a:xfrm>
              <a:off x="3388435" y="2247249"/>
              <a:ext cx="411802" cy="2610194"/>
            </a:xfrm>
            <a:custGeom>
              <a:avLst/>
              <a:gdLst/>
              <a:ahLst/>
              <a:cxnLst/>
              <a:rect l="0" t="0" r="0" b="0"/>
              <a:pathLst>
                <a:path>
                  <a:moveTo>
                    <a:pt x="0" y="0"/>
                  </a:moveTo>
                  <a:lnTo>
                    <a:pt x="0" y="2610194"/>
                  </a:lnTo>
                  <a:lnTo>
                    <a:pt x="411802" y="2610194"/>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800238" y="4574323"/>
              <a:ext cx="6702937" cy="566242"/>
            </a:xfrm>
            <a:custGeom>
              <a:avLst/>
              <a:gdLst>
                <a:gd name="connsiteX0" fmla="*/ 0 w 6702937"/>
                <a:gd name="connsiteY0" fmla="*/ 56624 h 566242"/>
                <a:gd name="connsiteX1" fmla="*/ 56624 w 6702937"/>
                <a:gd name="connsiteY1" fmla="*/ 0 h 566242"/>
                <a:gd name="connsiteX2" fmla="*/ 6646313 w 6702937"/>
                <a:gd name="connsiteY2" fmla="*/ 0 h 566242"/>
                <a:gd name="connsiteX3" fmla="*/ 6702937 w 6702937"/>
                <a:gd name="connsiteY3" fmla="*/ 56624 h 566242"/>
                <a:gd name="connsiteX4" fmla="*/ 6702937 w 6702937"/>
                <a:gd name="connsiteY4" fmla="*/ 509618 h 566242"/>
                <a:gd name="connsiteX5" fmla="*/ 6646313 w 6702937"/>
                <a:gd name="connsiteY5" fmla="*/ 566242 h 566242"/>
                <a:gd name="connsiteX6" fmla="*/ 56624 w 6702937"/>
                <a:gd name="connsiteY6" fmla="*/ 566242 h 566242"/>
                <a:gd name="connsiteX7" fmla="*/ 0 w 6702937"/>
                <a:gd name="connsiteY7" fmla="*/ 509618 h 566242"/>
                <a:gd name="connsiteX8" fmla="*/ 0 w 6702937"/>
                <a:gd name="connsiteY8" fmla="*/ 56624 h 5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937" h="566242">
                  <a:moveTo>
                    <a:pt x="0" y="56624"/>
                  </a:moveTo>
                  <a:cubicBezTo>
                    <a:pt x="0" y="25351"/>
                    <a:pt x="25351" y="0"/>
                    <a:pt x="56624" y="0"/>
                  </a:cubicBezTo>
                  <a:lnTo>
                    <a:pt x="6646313" y="0"/>
                  </a:lnTo>
                  <a:cubicBezTo>
                    <a:pt x="6677586" y="0"/>
                    <a:pt x="6702937" y="25351"/>
                    <a:pt x="6702937" y="56624"/>
                  </a:cubicBezTo>
                  <a:lnTo>
                    <a:pt x="6702937" y="509618"/>
                  </a:lnTo>
                  <a:cubicBezTo>
                    <a:pt x="6702937" y="540891"/>
                    <a:pt x="6677586" y="566242"/>
                    <a:pt x="6646313" y="566242"/>
                  </a:cubicBezTo>
                  <a:lnTo>
                    <a:pt x="56624" y="566242"/>
                  </a:lnTo>
                  <a:cubicBezTo>
                    <a:pt x="25351" y="566242"/>
                    <a:pt x="0" y="540891"/>
                    <a:pt x="0" y="509618"/>
                  </a:cubicBezTo>
                  <a:lnTo>
                    <a:pt x="0" y="56624"/>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2305" tIns="47065" rIns="62305" bIns="47065" numCol="1" spcCol="1270" anchor="ctr" anchorCtr="0">
              <a:noAutofit/>
            </a:bodyPr>
            <a:lstStyle/>
            <a:p>
              <a:pPr lvl="0" algn="l" defTabSz="1066800">
                <a:lnSpc>
                  <a:spcPct val="90000"/>
                </a:lnSpc>
                <a:spcBef>
                  <a:spcPct val="0"/>
                </a:spcBef>
                <a:spcAft>
                  <a:spcPct val="35000"/>
                </a:spcAft>
              </a:pPr>
              <a:r>
                <a:rPr lang="en-US" sz="2400" b="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kern="1200"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sz="2400" b="1" kern="1200" dirty="0">
                  <a:solidFill>
                    <a:schemeClr val="accent6">
                      <a:lumMod val="75000"/>
                    </a:schemeClr>
                  </a:solidFill>
                  <a:latin typeface="Times New Roman" panose="02020603050405020304" pitchFamily="18" charset="0"/>
                  <a:cs typeface="Times New Roman" panose="02020603050405020304" pitchFamily="18" charset="0"/>
                </a:rPr>
                <a:t> 3:</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Còn</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Cái</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chết</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cô</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bé</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bán</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diêm</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endParaRPr lang="en-US" sz="2000" kern="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grpSp>
      <p:pic>
        <p:nvPicPr>
          <p:cNvPr id="8" name="Picture 7"/>
          <p:cNvPicPr>
            <a:picLocks noChangeAspect="1"/>
          </p:cNvPicPr>
          <p:nvPr/>
        </p:nvPicPr>
        <p:blipFill>
          <a:blip r:embed="rId5"/>
          <a:stretch>
            <a:fillRect/>
          </a:stretch>
        </p:blipFill>
        <p:spPr>
          <a:xfrm>
            <a:off x="1328204" y="4172338"/>
            <a:ext cx="1824899" cy="17303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439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165201"/>
            <a:ext cx="12193057" cy="7023201"/>
          </a:xfrm>
          <a:prstGeom prst="rect">
            <a:avLst/>
          </a:prstGeom>
        </p:spPr>
      </p:pic>
      <p:pic>
        <p:nvPicPr>
          <p:cNvPr id="4" name="Picture 3"/>
          <p:cNvPicPr>
            <a:picLocks noChangeAspect="1"/>
          </p:cNvPicPr>
          <p:nvPr/>
        </p:nvPicPr>
        <p:blipFill>
          <a:blip r:embed="rId4"/>
          <a:stretch>
            <a:fillRect/>
          </a:stretch>
        </p:blipFill>
        <p:spPr>
          <a:xfrm>
            <a:off x="2767042" y="-165201"/>
            <a:ext cx="6645216" cy="1079086"/>
          </a:xfrm>
          <a:prstGeom prst="rect">
            <a:avLst/>
          </a:prstGeom>
        </p:spPr>
      </p:pic>
      <p:sp>
        <p:nvSpPr>
          <p:cNvPr id="2" name="Rectangle 1"/>
          <p:cNvSpPr/>
          <p:nvPr/>
        </p:nvSpPr>
        <p:spPr>
          <a:xfrm>
            <a:off x="1720205" y="784865"/>
            <a:ext cx="3391313" cy="522259"/>
          </a:xfrm>
          <a:prstGeom prst="rect">
            <a:avLst/>
          </a:prstGeom>
        </p:spPr>
        <p:txBody>
          <a:bodyPr wrap="none">
            <a:spAutoFit/>
          </a:bodyPr>
          <a:lstStyle/>
          <a:p>
            <a:pPr marL="30480" marR="30480" algn="just">
              <a:lnSpc>
                <a:spcPct val="107000"/>
              </a:lnSpc>
              <a:spcAft>
                <a:spcPts val="1200"/>
              </a:spcAft>
            </a:pPr>
            <a:r>
              <a:rPr lang="en-US" sz="2800" b="1" dirty="0">
                <a:solidFill>
                  <a:schemeClr val="accent6">
                    <a:lumMod val="75000"/>
                  </a:schemeClr>
                </a:solidFill>
                <a:latin typeface="Times New Roman" panose="02020603050405020304" pitchFamily="18" charset="0"/>
                <a:ea typeface="Calibri" panose="020F0502020204030204" pitchFamily="34" charset="0"/>
              </a:rPr>
              <a:t>2. </a:t>
            </a:r>
            <a:r>
              <a:rPr lang="en-US" sz="2800" b="1" dirty="0" err="1">
                <a:solidFill>
                  <a:schemeClr val="accent6">
                    <a:lumMod val="75000"/>
                  </a:schemeClr>
                </a:solidFill>
                <a:latin typeface="Times New Roman" panose="02020603050405020304" pitchFamily="18" charset="0"/>
                <a:ea typeface="Calibri" panose="020F0502020204030204" pitchFamily="34" charset="0"/>
              </a:rPr>
              <a:t>Đọc</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hiểu</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văn</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bản</a:t>
            </a:r>
            <a:endParaRPr lang="en-US" sz="2800" dirty="0">
              <a:solidFill>
                <a:schemeClr val="accent6">
                  <a:lumMod val="75000"/>
                </a:schemeClr>
              </a:solidFill>
              <a:effectLst/>
              <a:latin typeface="Times New Roman" panose="02020603050405020304" pitchFamily="18" charset="0"/>
              <a:ea typeface="Calibri" panose="020F0502020204030204" pitchFamily="34" charset="0"/>
            </a:endParaRPr>
          </a:p>
        </p:txBody>
      </p:sp>
      <p:sp>
        <p:nvSpPr>
          <p:cNvPr id="6" name="Rectangle 5"/>
          <p:cNvSpPr/>
          <p:nvPr/>
        </p:nvSpPr>
        <p:spPr>
          <a:xfrm>
            <a:off x="1556298" y="1307124"/>
            <a:ext cx="5295680" cy="522259"/>
          </a:xfrm>
          <a:prstGeom prst="rect">
            <a:avLst/>
          </a:prstGeom>
        </p:spPr>
        <p:txBody>
          <a:bodyPr wrap="none">
            <a:spAutoFit/>
          </a:bodyPr>
          <a:lstStyle/>
          <a:p>
            <a:pPr marL="30480" marR="30480" algn="just">
              <a:lnSpc>
                <a:spcPct val="107000"/>
              </a:lnSpc>
              <a:spcAft>
                <a:spcPts val="1200"/>
              </a:spcAft>
            </a:pPr>
            <a:r>
              <a:rPr lang="en-US" sz="2800" b="1" dirty="0">
                <a:solidFill>
                  <a:schemeClr val="accent6">
                    <a:lumMod val="75000"/>
                  </a:schemeClr>
                </a:solidFill>
                <a:latin typeface="Times New Roman" panose="02020603050405020304" pitchFamily="18" charset="0"/>
                <a:ea typeface="Calibri" panose="020F0502020204030204" pitchFamily="34" charset="0"/>
              </a:rPr>
              <a:t>a. </a:t>
            </a:r>
            <a:r>
              <a:rPr lang="en-US" sz="2800" b="1" dirty="0" err="1">
                <a:solidFill>
                  <a:schemeClr val="accent6">
                    <a:lumMod val="75000"/>
                  </a:schemeClr>
                </a:solidFill>
                <a:latin typeface="Times New Roman" panose="02020603050405020304" pitchFamily="18" charset="0"/>
                <a:ea typeface="Calibri" panose="020F0502020204030204" pitchFamily="34" charset="0"/>
              </a:rPr>
              <a:t>Hoàn</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cảnh</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của</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cô</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bé</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bán</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diêm</a:t>
            </a:r>
            <a:endParaRPr lang="en-US" sz="2800" dirty="0">
              <a:solidFill>
                <a:schemeClr val="accent6">
                  <a:lumMod val="75000"/>
                </a:schemeClr>
              </a:solidFill>
              <a:effectLst/>
              <a:latin typeface="Times New Roman" panose="02020603050405020304" pitchFamily="18" charset="0"/>
              <a:ea typeface="Calibri" panose="020F0502020204030204" pitchFamily="34" charset="0"/>
            </a:endParaRPr>
          </a:p>
        </p:txBody>
      </p:sp>
      <p:sp>
        <p:nvSpPr>
          <p:cNvPr id="9" name="Rectangle 5"/>
          <p:cNvSpPr>
            <a:spLocks noChangeArrowheads="1"/>
          </p:cNvSpPr>
          <p:nvPr/>
        </p:nvSpPr>
        <p:spPr bwMode="auto">
          <a:xfrm>
            <a:off x="1556298" y="2110579"/>
            <a:ext cx="4575175" cy="530225"/>
          </a:xfrm>
          <a:prstGeom prst="rect">
            <a:avLst/>
          </a:prstGeom>
          <a:noFill/>
          <a:ln w="9525">
            <a:noFill/>
            <a:miter lim="800000"/>
            <a:headEnd/>
            <a:tailEnd/>
          </a:ln>
        </p:spPr>
        <p:txBody>
          <a:bodyPr wrap="none">
            <a:spAutoFit/>
          </a:bodyPr>
          <a:lstStyle/>
          <a:p>
            <a:pPr>
              <a:lnSpc>
                <a:spcPct val="90000"/>
              </a:lnSpc>
              <a:buFont typeface="Arial" charset="0"/>
              <a:buNone/>
            </a:pPr>
            <a:r>
              <a:rPr lang="en-US" altLang="en-US" sz="3200" b="1" dirty="0" err="1">
                <a:solidFill>
                  <a:srgbClr val="FF0066"/>
                </a:solidFill>
                <a:latin typeface="Times New Roman" pitchFamily="18" charset="0"/>
                <a:cs typeface="Times New Roman" pitchFamily="18" charset="0"/>
              </a:rPr>
              <a:t>Thảo</a:t>
            </a:r>
            <a:r>
              <a:rPr lang="en-US" altLang="en-US" sz="3200" b="1" dirty="0">
                <a:solidFill>
                  <a:srgbClr val="FF0066"/>
                </a:solidFill>
                <a:latin typeface="Times New Roman" pitchFamily="18" charset="0"/>
                <a:cs typeface="Times New Roman" pitchFamily="18" charset="0"/>
              </a:rPr>
              <a:t> </a:t>
            </a:r>
            <a:r>
              <a:rPr lang="en-US" altLang="en-US" sz="3200" b="1" dirty="0" err="1">
                <a:solidFill>
                  <a:srgbClr val="FF0066"/>
                </a:solidFill>
                <a:latin typeface="Times New Roman" pitchFamily="18" charset="0"/>
                <a:cs typeface="Times New Roman" pitchFamily="18" charset="0"/>
              </a:rPr>
              <a:t>luận</a:t>
            </a:r>
            <a:r>
              <a:rPr lang="en-US" altLang="en-US" sz="3200" b="1" dirty="0">
                <a:solidFill>
                  <a:srgbClr val="FF0066"/>
                </a:solidFill>
                <a:latin typeface="Times New Roman" pitchFamily="18" charset="0"/>
                <a:cs typeface="Times New Roman" pitchFamily="18" charset="0"/>
              </a:rPr>
              <a:t> </a:t>
            </a:r>
            <a:r>
              <a:rPr lang="en-US" altLang="en-US" sz="3200" b="1" dirty="0" err="1">
                <a:solidFill>
                  <a:srgbClr val="FF0066"/>
                </a:solidFill>
                <a:latin typeface="Times New Roman" pitchFamily="18" charset="0"/>
                <a:cs typeface="Times New Roman" pitchFamily="18" charset="0"/>
              </a:rPr>
              <a:t>cặp</a:t>
            </a:r>
            <a:r>
              <a:rPr lang="en-US" altLang="en-US" sz="3200" b="1" dirty="0">
                <a:solidFill>
                  <a:srgbClr val="FF0066"/>
                </a:solidFill>
                <a:latin typeface="Times New Roman" pitchFamily="18" charset="0"/>
                <a:cs typeface="Times New Roman" pitchFamily="18" charset="0"/>
              </a:rPr>
              <a:t> </a:t>
            </a:r>
            <a:r>
              <a:rPr lang="en-US" altLang="en-US" sz="3200" b="1" dirty="0" err="1">
                <a:solidFill>
                  <a:srgbClr val="FF0066"/>
                </a:solidFill>
                <a:latin typeface="Times New Roman" pitchFamily="18" charset="0"/>
                <a:cs typeface="Times New Roman" pitchFamily="18" charset="0"/>
              </a:rPr>
              <a:t>đôi</a:t>
            </a:r>
            <a:r>
              <a:rPr lang="en-US" altLang="en-US" sz="3200" b="1" dirty="0">
                <a:solidFill>
                  <a:srgbClr val="FF0066"/>
                </a:solidFill>
                <a:latin typeface="Times New Roman" pitchFamily="18" charset="0"/>
                <a:cs typeface="Times New Roman" pitchFamily="18" charset="0"/>
              </a:rPr>
              <a:t> chia </a:t>
            </a:r>
            <a:r>
              <a:rPr lang="en-US" altLang="en-US" sz="3200" b="1" dirty="0" err="1">
                <a:solidFill>
                  <a:srgbClr val="FF0066"/>
                </a:solidFill>
                <a:latin typeface="Times New Roman" pitchFamily="18" charset="0"/>
                <a:cs typeface="Times New Roman" pitchFamily="18" charset="0"/>
              </a:rPr>
              <a:t>sẻ</a:t>
            </a:r>
            <a:endParaRPr lang="en-US" altLang="en-US" sz="3200" b="1" dirty="0">
              <a:solidFill>
                <a:srgbClr val="FF0066"/>
              </a:solidFill>
              <a:latin typeface="Times New Roman" pitchFamily="18" charset="0"/>
              <a:cs typeface="Times New Roman" pitchFamily="18" charset="0"/>
            </a:endParaRPr>
          </a:p>
        </p:txBody>
      </p:sp>
      <p:sp>
        <p:nvSpPr>
          <p:cNvPr id="10" name="Oval 1"/>
          <p:cNvSpPr>
            <a:spLocks noChangeArrowheads="1"/>
          </p:cNvSpPr>
          <p:nvPr/>
        </p:nvSpPr>
        <p:spPr bwMode="auto">
          <a:xfrm>
            <a:off x="6778789" y="1799990"/>
            <a:ext cx="2743200" cy="914400"/>
          </a:xfrm>
          <a:prstGeom prst="ellipse">
            <a:avLst/>
          </a:prstGeom>
          <a:solidFill>
            <a:srgbClr val="7030A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nSpc>
                <a:spcPct val="90000"/>
              </a:lnSpc>
              <a:buFont typeface="Arial" charset="0"/>
              <a:buNone/>
            </a:pPr>
            <a:r>
              <a:rPr lang="en-US" altLang="en-US" sz="2400" b="1" dirty="0">
                <a:solidFill>
                  <a:schemeClr val="bg1"/>
                </a:solidFill>
                <a:latin typeface="Times New Roman" pitchFamily="18" charset="0"/>
                <a:cs typeface="Times New Roman" pitchFamily="18" charset="0"/>
              </a:rPr>
              <a:t>     2 PHÚT</a:t>
            </a:r>
          </a:p>
        </p:txBody>
      </p:sp>
      <p:sp>
        <p:nvSpPr>
          <p:cNvPr id="11" name="Rectangle 4"/>
          <p:cNvSpPr>
            <a:spLocks noChangeArrowheads="1"/>
          </p:cNvSpPr>
          <p:nvPr/>
        </p:nvSpPr>
        <p:spPr bwMode="auto">
          <a:xfrm>
            <a:off x="2054368" y="2922000"/>
            <a:ext cx="8070565" cy="1900007"/>
          </a:xfrm>
          <a:prstGeom prst="rect">
            <a:avLst/>
          </a:prstGeom>
          <a:solidFill>
            <a:srgbClr val="FFFFFF">
              <a:alpha val="70979"/>
            </a:srgbClr>
          </a:solidFill>
          <a:ln w="9525">
            <a:noFill/>
            <a:miter lim="800000"/>
            <a:headEnd/>
            <a:tailEnd/>
          </a:ln>
        </p:spPr>
        <p:txBody>
          <a:bodyPr wrap="square">
            <a:spAutoFit/>
          </a:bodyPr>
          <a:lstStyle/>
          <a:p>
            <a:pPr algn="ctr">
              <a:lnSpc>
                <a:spcPct val="90000"/>
              </a:lnSpc>
              <a:spcBef>
                <a:spcPts val="1000"/>
              </a:spcBef>
              <a:buFont typeface="Arial" charset="0"/>
              <a:buNone/>
            </a:pPr>
            <a:r>
              <a:rPr lang="en-US" altLang="en-US" sz="2800" i="1" dirty="0">
                <a:solidFill>
                  <a:schemeClr val="accent5">
                    <a:lumMod val="50000"/>
                  </a:schemeClr>
                </a:solidFill>
                <a:latin typeface="Times New Roman" pitchFamily="18" charset="0"/>
                <a:cs typeface="Times New Roman" pitchFamily="18" charset="0"/>
              </a:rPr>
              <a:t>   </a:t>
            </a:r>
            <a:r>
              <a:rPr lang="en-US" altLang="en-US" sz="2800" b="1" i="1" u="sng" dirty="0" err="1">
                <a:solidFill>
                  <a:schemeClr val="accent5">
                    <a:lumMod val="50000"/>
                  </a:schemeClr>
                </a:solidFill>
                <a:latin typeface="Times New Roman" pitchFamily="18" charset="0"/>
                <a:cs typeface="Times New Roman" pitchFamily="18" charset="0"/>
              </a:rPr>
              <a:t>Câu</a:t>
            </a:r>
            <a:r>
              <a:rPr lang="en-US" altLang="en-US" sz="2800" b="1" i="1" u="sng" dirty="0">
                <a:solidFill>
                  <a:schemeClr val="accent5">
                    <a:lumMod val="50000"/>
                  </a:schemeClr>
                </a:solidFill>
                <a:latin typeface="Times New Roman" pitchFamily="18" charset="0"/>
                <a:cs typeface="Times New Roman" pitchFamily="18" charset="0"/>
              </a:rPr>
              <a:t> </a:t>
            </a:r>
            <a:r>
              <a:rPr lang="en-US" altLang="en-US" sz="2800" b="1" i="1" u="sng" dirty="0" err="1">
                <a:solidFill>
                  <a:schemeClr val="accent5">
                    <a:lumMod val="50000"/>
                  </a:schemeClr>
                </a:solidFill>
                <a:latin typeface="Times New Roman" pitchFamily="18" charset="0"/>
                <a:cs typeface="Times New Roman" pitchFamily="18" charset="0"/>
              </a:rPr>
              <a:t>hỏi</a:t>
            </a:r>
            <a:r>
              <a:rPr lang="en-US" altLang="en-US" sz="2800" b="1" i="1" dirty="0">
                <a:solidFill>
                  <a:schemeClr val="accent5">
                    <a:lumMod val="50000"/>
                  </a:schemeClr>
                </a:solidFill>
                <a:latin typeface="Times New Roman" pitchFamily="18" charset="0"/>
                <a:cs typeface="Times New Roman" pitchFamily="18" charset="0"/>
              </a:rPr>
              <a:t>:</a:t>
            </a:r>
          </a:p>
          <a:p>
            <a:pPr>
              <a:lnSpc>
                <a:spcPct val="90000"/>
              </a:lnSpc>
              <a:spcBef>
                <a:spcPts val="1000"/>
              </a:spcBef>
              <a:buFont typeface="Arial" charset="0"/>
              <a:buNone/>
            </a:pP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Nghệ</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thuật</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tương</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phản</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đã</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góp</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phần</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làm</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nổi</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bật</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hoàn</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cảnh</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đáng</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thương</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của</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cô</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bé</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trong</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đêm</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giao</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thừa</a:t>
            </a:r>
            <a:r>
              <a:rPr lang="en-US" altLang="en-US" sz="2800" i="1" dirty="0">
                <a:solidFill>
                  <a:schemeClr val="accent5">
                    <a:lumMod val="50000"/>
                  </a:schemeClr>
                </a:solidFill>
                <a:latin typeface="Times New Roman" pitchFamily="18" charset="0"/>
                <a:cs typeface="Times New Roman" pitchFamily="18" charset="0"/>
              </a:rPr>
              <a:t>? </a:t>
            </a:r>
          </a:p>
          <a:p>
            <a:pPr>
              <a:lnSpc>
                <a:spcPct val="90000"/>
              </a:lnSpc>
              <a:spcBef>
                <a:spcPts val="1000"/>
              </a:spcBef>
              <a:buFont typeface="Arial" charset="0"/>
              <a:buNone/>
            </a:pPr>
            <a:r>
              <a:rPr lang="en-US" altLang="en-US" sz="2800" i="1" dirty="0" err="1">
                <a:solidFill>
                  <a:schemeClr val="accent5">
                    <a:lumMod val="50000"/>
                  </a:schemeClr>
                </a:solidFill>
                <a:latin typeface="Times New Roman" pitchFamily="18" charset="0"/>
                <a:cs typeface="Times New Roman" pitchFamily="18" charset="0"/>
              </a:rPr>
              <a:t>Em</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hãy</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lí</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giải</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điều</a:t>
            </a:r>
            <a:r>
              <a:rPr lang="en-US" altLang="en-US" sz="2800" i="1" dirty="0">
                <a:solidFill>
                  <a:schemeClr val="accent5">
                    <a:lumMod val="50000"/>
                  </a:schemeClr>
                </a:solidFill>
                <a:latin typeface="Times New Roman" pitchFamily="18" charset="0"/>
                <a:cs typeface="Times New Roman" pitchFamily="18" charset="0"/>
              </a:rPr>
              <a:t> </a:t>
            </a:r>
            <a:r>
              <a:rPr lang="en-US" altLang="en-US" sz="2800" i="1" dirty="0" err="1">
                <a:solidFill>
                  <a:schemeClr val="accent5">
                    <a:lumMod val="50000"/>
                  </a:schemeClr>
                </a:solidFill>
                <a:latin typeface="Times New Roman" pitchFamily="18" charset="0"/>
                <a:cs typeface="Times New Roman" pitchFamily="18" charset="0"/>
              </a:rPr>
              <a:t>đó</a:t>
            </a:r>
            <a:r>
              <a:rPr lang="en-US" altLang="en-US" sz="2800" i="1" dirty="0">
                <a:solidFill>
                  <a:schemeClr val="accent5">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5146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2158</Words>
  <Application>Microsoft Office PowerPoint</Application>
  <PresentationFormat>Widescreen</PresentationFormat>
  <Paragraphs>231</Paragraphs>
  <Slides>29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PowerPoint Presentation</vt:lpstr>
      <vt:lpstr>Văn bản: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2022-11-21T07:34:59Z</dcterms:created>
  <dcterms:modified xsi:type="dcterms:W3CDTF">2022-11-21T07:35:22Z</dcterms:modified>
</cp:coreProperties>
</file>