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405" r:id="rId2"/>
    <p:sldId id="576" r:id="rId3"/>
    <p:sldId id="577" r:id="rId4"/>
    <p:sldId id="578" r:id="rId5"/>
    <p:sldId id="579" r:id="rId6"/>
    <p:sldId id="580" r:id="rId7"/>
    <p:sldId id="581" r:id="rId8"/>
    <p:sldId id="582" r:id="rId9"/>
    <p:sldId id="598" r:id="rId10"/>
    <p:sldId id="429" r:id="rId11"/>
    <p:sldId id="437" r:id="rId12"/>
    <p:sldId id="544" r:id="rId13"/>
    <p:sldId id="465" r:id="rId14"/>
    <p:sldId id="408" r:id="rId15"/>
    <p:sldId id="409" r:id="rId16"/>
    <p:sldId id="410" r:id="rId17"/>
    <p:sldId id="594" r:id="rId18"/>
    <p:sldId id="595" r:id="rId19"/>
    <p:sldId id="438" r:id="rId20"/>
    <p:sldId id="444" r:id="rId21"/>
    <p:sldId id="411" r:id="rId22"/>
    <p:sldId id="412" r:id="rId23"/>
    <p:sldId id="413" r:id="rId24"/>
    <p:sldId id="414" r:id="rId25"/>
    <p:sldId id="499" r:id="rId26"/>
    <p:sldId id="546" r:id="rId27"/>
    <p:sldId id="547" r:id="rId28"/>
    <p:sldId id="545" r:id="rId29"/>
    <p:sldId id="549" r:id="rId30"/>
    <p:sldId id="548" r:id="rId31"/>
    <p:sldId id="415" r:id="rId32"/>
    <p:sldId id="473" r:id="rId33"/>
    <p:sldId id="416" r:id="rId34"/>
    <p:sldId id="418" r:id="rId35"/>
    <p:sldId id="495" r:id="rId36"/>
    <p:sldId id="553" r:id="rId37"/>
    <p:sldId id="554" r:id="rId38"/>
    <p:sldId id="555" r:id="rId39"/>
    <p:sldId id="551" r:id="rId40"/>
    <p:sldId id="556" r:id="rId41"/>
    <p:sldId id="558" r:id="rId42"/>
    <p:sldId id="557" r:id="rId43"/>
    <p:sldId id="496" r:id="rId44"/>
    <p:sldId id="497" r:id="rId45"/>
    <p:sldId id="559" r:id="rId46"/>
    <p:sldId id="560" r:id="rId47"/>
    <p:sldId id="562" r:id="rId48"/>
    <p:sldId id="561" r:id="rId49"/>
    <p:sldId id="498" r:id="rId50"/>
    <p:sldId id="564" r:id="rId51"/>
    <p:sldId id="566" r:id="rId52"/>
    <p:sldId id="567" r:id="rId53"/>
    <p:sldId id="500" r:id="rId54"/>
    <p:sldId id="596" r:id="rId55"/>
    <p:sldId id="501" r:id="rId56"/>
    <p:sldId id="536" r:id="rId57"/>
    <p:sldId id="425" r:id="rId58"/>
    <p:sldId id="517" r:id="rId59"/>
    <p:sldId id="502" r:id="rId60"/>
    <p:sldId id="568" r:id="rId61"/>
    <p:sldId id="569" r:id="rId62"/>
    <p:sldId id="572" r:id="rId63"/>
    <p:sldId id="571" r:id="rId64"/>
    <p:sldId id="573" r:id="rId65"/>
    <p:sldId id="574" r:id="rId66"/>
    <p:sldId id="583" r:id="rId67"/>
    <p:sldId id="584" r:id="rId68"/>
    <p:sldId id="585" r:id="rId69"/>
    <p:sldId id="586" r:id="rId70"/>
    <p:sldId id="587" r:id="rId71"/>
    <p:sldId id="588" r:id="rId72"/>
    <p:sldId id="589" r:id="rId73"/>
    <p:sldId id="537" r:id="rId74"/>
    <p:sldId id="592" r:id="rId75"/>
    <p:sldId id="593" r:id="rId76"/>
    <p:sldId id="591" r:id="rId77"/>
    <p:sldId id="590" r:id="rId78"/>
    <p:sldId id="504" r:id="rId79"/>
    <p:sldId id="509" r:id="rId80"/>
    <p:sldId id="510" r:id="rId81"/>
    <p:sldId id="511" r:id="rId82"/>
    <p:sldId id="512" r:id="rId83"/>
    <p:sldId id="513" r:id="rId84"/>
    <p:sldId id="514" r:id="rId85"/>
    <p:sldId id="538" r:id="rId86"/>
    <p:sldId id="492" r:id="rId87"/>
    <p:sldId id="493" r:id="rId88"/>
    <p:sldId id="491" r:id="rId89"/>
    <p:sldId id="475" r:id="rId90"/>
    <p:sldId id="490" r:id="rId91"/>
    <p:sldId id="420" r:id="rId92"/>
    <p:sldId id="423" r:id="rId93"/>
    <p:sldId id="494" r:id="rId94"/>
    <p:sldId id="426" r:id="rId95"/>
    <p:sldId id="424" r:id="rId96"/>
    <p:sldId id="407" r:id="rId97"/>
    <p:sldId id="428" r:id="rId98"/>
    <p:sldId id="434" r:id="rId99"/>
    <p:sldId id="446" r:id="rId100"/>
    <p:sldId id="447" r:id="rId101"/>
    <p:sldId id="448" r:id="rId102"/>
    <p:sldId id="449" r:id="rId103"/>
    <p:sldId id="451" r:id="rId104"/>
    <p:sldId id="452" r:id="rId105"/>
    <p:sldId id="468" r:id="rId106"/>
    <p:sldId id="470" r:id="rId107"/>
    <p:sldId id="383" r:id="rId108"/>
    <p:sldId id="348" r:id="rId109"/>
    <p:sldId id="417" r:id="rId110"/>
    <p:sldId id="421" r:id="rId111"/>
  </p:sldIdLst>
  <p:sldSz cx="9144000" cy="5143500" type="screen16x9"/>
  <p:notesSz cx="6858000" cy="9144000"/>
  <p:custDataLst>
    <p:tags r:id="rId113"/>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401D06"/>
    <a:srgbClr val="600000"/>
    <a:srgbClr val="860000"/>
    <a:srgbClr val="E8F3E1"/>
    <a:srgbClr val="99FF99"/>
    <a:srgbClr val="6699FF"/>
    <a:srgbClr val="66FF99"/>
    <a:srgbClr val="4C0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0735" autoAdjust="0"/>
    <p:restoredTop sz="99821" autoAdjust="0"/>
  </p:normalViewPr>
  <p:slideViewPr>
    <p:cSldViewPr snapToGrid="0">
      <p:cViewPr varScale="1">
        <p:scale>
          <a:sx n="83" d="100"/>
          <a:sy n="83" d="100"/>
        </p:scale>
        <p:origin x="72" y="556"/>
      </p:cViewPr>
      <p:guideLst>
        <p:guide orient="horz" pos="1620"/>
        <p:guide pos="2880"/>
      </p:guideLst>
    </p:cSldViewPr>
  </p:slideViewPr>
  <p:outlineViewPr>
    <p:cViewPr>
      <p:scale>
        <a:sx n="33" d="100"/>
        <a:sy n="33" d="100"/>
      </p:scale>
      <p:origin x="0" y="600"/>
    </p:cViewPr>
  </p:outlineViewPr>
  <p:notesTextViewPr>
    <p:cViewPr>
      <p:scale>
        <a:sx n="3" d="2"/>
        <a:sy n="3" d="2"/>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9B037-3DC6-4D48-830A-1EE4A222A8E5}" type="datetimeFigureOut">
              <a:rPr lang="en-US" smtClean="0"/>
              <a:pPr/>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00C5-978A-4823-A812-C67F47E56F33}" type="slidenum">
              <a:rPr lang="en-US" smtClean="0"/>
              <a:pPr/>
              <a:t>‹#›</a:t>
            </a:fld>
            <a:endParaRPr lang="en-US"/>
          </a:p>
        </p:txBody>
      </p:sp>
    </p:spTree>
    <p:extLst>
      <p:ext uri="{BB962C8B-B14F-4D97-AF65-F5344CB8AC3E}">
        <p14:creationId xmlns:p14="http://schemas.microsoft.com/office/powerpoint/2010/main" val="33742796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vi-VN">
              <a:latin typeface="Calibri" pitchFamily="34" charset="0"/>
            </a:endParaRPr>
          </a:p>
        </p:txBody>
      </p:sp>
      <p:sp>
        <p:nvSpPr>
          <p:cNvPr id="4100" name="Slide Number Placeholder 3"/>
          <p:cNvSpPr>
            <a:spLocks noGrp="1"/>
          </p:cNvSpPr>
          <p:nvPr>
            <p:ph type="sldNum" sz="quarter" idx="5"/>
          </p:nvPr>
        </p:nvSpPr>
        <p:spPr bwMode="auto">
          <a:noFill/>
          <a:ln>
            <a:miter lim="800000"/>
            <a:headEnd/>
            <a:tailEnd/>
          </a:ln>
        </p:spPr>
        <p:txBody>
          <a:bodyPr/>
          <a:lstStyle/>
          <a:p>
            <a:fld id="{05DC1726-B6A0-4ADB-9D01-F21F0E216FA7}" type="slidenum">
              <a:rPr lang="en-US" altLang="vi-VN"/>
              <a:pPr/>
              <a:t>1</a:t>
            </a:fld>
            <a:endParaRPr lang="en-US" alt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vi-VN">
              <a:latin typeface="Calibri" pitchFamily="34" charset="0"/>
            </a:endParaRPr>
          </a:p>
        </p:txBody>
      </p:sp>
      <p:sp>
        <p:nvSpPr>
          <p:cNvPr id="4100" name="Slide Number Placeholder 3"/>
          <p:cNvSpPr>
            <a:spLocks noGrp="1"/>
          </p:cNvSpPr>
          <p:nvPr>
            <p:ph type="sldNum" sz="quarter" idx="5"/>
          </p:nvPr>
        </p:nvSpPr>
        <p:spPr bwMode="auto">
          <a:noFill/>
          <a:ln>
            <a:miter lim="800000"/>
            <a:headEnd/>
            <a:tailEnd/>
          </a:ln>
        </p:spPr>
        <p:txBody>
          <a:bodyPr/>
          <a:lstStyle/>
          <a:p>
            <a:fld id="{05DC1726-B6A0-4ADB-9D01-F21F0E216FA7}" type="slidenum">
              <a:rPr lang="en-US" altLang="vi-VN"/>
              <a:pPr/>
              <a:t>9</a:t>
            </a:fld>
            <a:endParaRPr lang="en-US" altLang="vi-VN"/>
          </a:p>
        </p:txBody>
      </p:sp>
    </p:spTree>
    <p:extLst>
      <p:ext uri="{BB962C8B-B14F-4D97-AF65-F5344CB8AC3E}">
        <p14:creationId xmlns:p14="http://schemas.microsoft.com/office/powerpoint/2010/main" val="369142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4C00C5-978A-4823-A812-C67F47E56F33}" type="slidenum">
              <a:rPr lang="en-US" smtClean="0"/>
              <a:pPr/>
              <a:t>10</a:t>
            </a:fld>
            <a:endParaRPr lang="en-US"/>
          </a:p>
        </p:txBody>
      </p:sp>
    </p:spTree>
    <p:extLst>
      <p:ext uri="{BB962C8B-B14F-4D97-AF65-F5344CB8AC3E}">
        <p14:creationId xmlns:p14="http://schemas.microsoft.com/office/powerpoint/2010/main" val="298045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altLang="en-US" dirty="0"/>
          </a:p>
        </p:txBody>
      </p:sp>
      <p:sp>
        <p:nvSpPr>
          <p:cNvPr id="34820" name="Slide Number Placeholder 3"/>
          <p:cNvSpPr>
            <a:spLocks noGrp="1"/>
          </p:cNvSpPr>
          <p:nvPr>
            <p:ph type="sldNum" sz="quarter" idx="5"/>
          </p:nvPr>
        </p:nvSpPr>
        <p:spPr>
          <a:noFill/>
        </p:spPr>
        <p:txBody>
          <a:bodyPr/>
          <a:lstStyle/>
          <a:p>
            <a:fld id="{55DE3DB9-D06C-4DF5-A7CA-F68EAA20D501}" type="slidenum">
              <a:rPr lang="en-US" altLang="en-US" smtClean="0"/>
              <a:pPr/>
              <a:t>74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131539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203814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3544873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1EB32A-0282-4458-A373-99FCBD2E5A7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F9C9530-F40D-4D22-B779-35A9A6910E56}" type="slidenum">
              <a:rPr lang="en-US" altLang="vi-VN"/>
              <a:pPr>
                <a:defRPr/>
              </a:pPr>
              <a:t>‹#›</a:t>
            </a:fld>
            <a:endParaRPr lang="en-US" alt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278604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424084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29958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280233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172095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52529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350502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89B17C4D-AEBE-4285-93F5-2BAD453DFA52}"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DA0A0-154C-44ED-9745-AC78BBE54FC9}" type="slidenum">
              <a:rPr lang="en-US" smtClean="0"/>
              <a:pPr/>
              <a:t>‹#›</a:t>
            </a:fld>
            <a:endParaRPr lang="en-US"/>
          </a:p>
        </p:txBody>
      </p:sp>
    </p:spTree>
    <p:extLst>
      <p:ext uri="{BB962C8B-B14F-4D97-AF65-F5344CB8AC3E}">
        <p14:creationId xmlns:p14="http://schemas.microsoft.com/office/powerpoint/2010/main" val="145996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89B17C4D-AEBE-4285-93F5-2BAD453DFA52}" type="datetimeFigureOut">
              <a:rPr lang="en-US" smtClean="0"/>
              <a:pPr/>
              <a:t>10/21/2022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897DA0A0-154C-44ED-9745-AC78BBE54FC9}" type="slidenum">
              <a:rPr lang="en-US" smtClean="0"/>
              <a:pPr/>
              <a:t>‹#›</a:t>
            </a:fld>
            <a:endParaRPr lang="en-US"/>
          </a:p>
        </p:txBody>
      </p:sp>
    </p:spTree>
    <p:extLst>
      <p:ext uri="{BB962C8B-B14F-4D97-AF65-F5344CB8AC3E}">
        <p14:creationId xmlns:p14="http://schemas.microsoft.com/office/powerpoint/2010/main" val="2751378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10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images.google.com.vn/imgres?imgurl=http://6868.vn/Modules/RoomView/Admin/Upload/Product/lo%20binh%20bang%20may%20tre.JPG&amp;imgrefurl=http://6868.vn/web/ContentDetail.aspx?siteid=8&amp;proID=141&amp;h=854&amp;w=1132&amp;sz=157&amp;hl=vi&amp;start=16&amp;tbnid=PM1MF93xy5lnsM:&amp;tbnh=113&amp;tbnw=150&amp;prev=/images?q=tre&amp;gbv=2&amp;hl=vi" TargetMode="External"/><Relationship Id="rId7" Type="http://schemas.openxmlformats.org/officeDocument/2006/relationships/hyperlink" Target="http://images.google.com.vn/imgres?imgurl=http://www.cinet.gov.vn/uploadImages/article/20060614/tyu.jpg&amp;imgrefurl=http://www.cinet.gov.vn/?ctl=usc_NewsViewsdetail&amp;zoneid=76&amp;rootId=4&amp;newsid=9143&amp;h=170&amp;w=227&amp;sz=11&amp;hl=vi&amp;start=67&amp;tbnid=U3V70vhodXqktM:&amp;tbnh=81&amp;tbnw=108&amp;prev=/images?q=coi+xay+cay+tre&amp;start=54&amp;gbv=2&amp;ndsp=18&amp;hl=vi&amp;sa=N" TargetMode="External"/><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hyperlink" Target="http://images.google.com.vn/imgres?imgurl=http://www.khoahoc.net/photo/rora-3.gif&amp;imgrefurl=http://www.khoahoc.net/baivo/vohuongan/chuyenthungmung.htm&amp;h=93&amp;w=256&amp;sz=23&amp;hl=vi&amp;start=5&amp;tbnid=6z3fmsoLCR_2sM:&amp;tbnh=40&amp;tbnw=111&amp;prev=/images?q=rora+cay+tre&amp;gbv=2&amp;hl=vi" TargetMode="External"/><Relationship Id="rId4" Type="http://schemas.openxmlformats.org/officeDocument/2006/relationships/image" Target="../media/image13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194;Y%20TRE%20VI&#7878;T%20NAM%20D&#7840;Y%20CH&#205;NH\HD%20&#273;&#7885;c%20c&#226;y%20tre%20vn%20&#273;&#227;%20l&#7891;ng%20ti&#7871;ng.avi" TargetMode="External"/><Relationship Id="rId1" Type="http://schemas.microsoft.com/office/2007/relationships/media" Target="file:///D:\C&#194;Y%20TRE%20VI&#7878;T%20NAM%20D&#7840;Y%20CH&#205;NH\HD%20&#273;&#7885;c%20c&#226;y%20tre%20vn%20&#273;&#227;%20l&#7891;ng%20ti&#7871;ng.avi"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file:///E:\Chau\luu%20chau\giao%20an%20dien%20tu\Sang\sang%20-%20van%20cay%20tre\0000000.wmv"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194;Y%20TRE%20VI&#7878;T%20NAM%20D&#7840;Y%20CH&#205;NH\C&#226;y%20Tre%20VN.avi" TargetMode="External"/><Relationship Id="rId1" Type="http://schemas.microsoft.com/office/2007/relationships/media" Target="file:///D:\C&#194;Y%20TRE%20VI&#7878;T%20NAM%20D&#7840;Y%20CH&#205;NH\C&#226;y%20Tre%20VN.avi" TargetMode="Externa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C&#194;Y%20TRE%20VI&#7878;T%20NAM%20D&#7840;Y%20CH&#205;NH\vn%20qu&#234;%20h&#432;&#417;ng%20t&#244;i.avi" TargetMode="External"/><Relationship Id="rId1" Type="http://schemas.microsoft.com/office/2007/relationships/media" Target="file:///D:\C&#194;Y%20TRE%20VI&#7878;T%20NAM%20D&#7840;Y%20CH&#205;NH\vn%20qu&#234;%20h&#432;&#417;ng%20t&#244;i.avi" TargetMode="External"/><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audio" Target="file:///E:\Chau\luu%20chau\giao%20an%20dien%20tu\Sang\sang%20-%20van%20cay%20tre\hai%20-%20lang%20toi.MP3" TargetMode="Externa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13.jpeg"/></Relationships>
</file>

<file path=ppt/slides/_rels/slide9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tapchianhdep.net/images/15-11tuyet-voi-nhung-anh-dep-cay-tre-viet-nam18.jpg"/>
          <p:cNvPicPr>
            <a:picLocks noChangeAspect="1" noChangeArrowheads="1"/>
          </p:cNvPicPr>
          <p:nvPr/>
        </p:nvPicPr>
        <p:blipFill>
          <a:blip r:embed="rId3" cstate="print"/>
          <a:srcRect/>
          <a:stretch>
            <a:fillRect/>
          </a:stretch>
        </p:blipFill>
        <p:spPr bwMode="auto">
          <a:xfrm>
            <a:off x="1080655" y="852055"/>
            <a:ext cx="6816436" cy="3719945"/>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8769" y="2618996"/>
            <a:ext cx="7873340" cy="900246"/>
          </a:xfrm>
          <a:prstGeom prst="rect">
            <a:avLst/>
          </a:prstGeom>
          <a:solidFill>
            <a:schemeClr val="bg1"/>
          </a:solidFill>
          <a:ln>
            <a:solidFill>
              <a:srgbClr val="FFFF00"/>
            </a:solidFill>
          </a:ln>
        </p:spPr>
        <p:txBody>
          <a:bodyPr wrap="square" lIns="68580" tIns="34290" rIns="68580" bIns="34290">
            <a:spAutoFit/>
          </a:bodyPr>
          <a:lstStyle/>
          <a:p>
            <a:pPr marR="27146"/>
            <a:r>
              <a:rPr lang="de-DE" sz="1800" b="1" i="1" dirty="0">
                <a:solidFill>
                  <a:srgbClr val="FF0000"/>
                </a:solidFill>
                <a:latin typeface="Times New Roman" panose="02020603050405020304" pitchFamily="18" charset="0"/>
                <a:ea typeface="Times New Roman" panose="02020603050405020304" pitchFamily="18" charset="0"/>
              </a:rPr>
              <a:t>2. Kĩ năng </a:t>
            </a:r>
          </a:p>
          <a:p>
            <a:pPr marR="27146"/>
            <a:r>
              <a:rPr lang="de-DE" sz="1800" b="1" i="1" dirty="0">
                <a:latin typeface="Times New Roman" panose="02020603050405020304" pitchFamily="18" charset="0"/>
                <a:ea typeface="Times New Roman" panose="02020603050405020304" pitchFamily="18" charset="0"/>
              </a:rPr>
              <a:t> -  Đọc diễn cảm bài văn xuôi  giàu chất thơ.</a:t>
            </a:r>
          </a:p>
          <a:p>
            <a:pPr marR="27146"/>
            <a:r>
              <a:rPr lang="de-DE" sz="1800" b="1" i="1" dirty="0">
                <a:latin typeface="Times New Roman" panose="02020603050405020304" pitchFamily="18" charset="0"/>
                <a:ea typeface="Times New Roman" panose="02020603050405020304" pitchFamily="18" charset="0"/>
              </a:rPr>
              <a:t> - Tìm và phân tích tác dụng của các phép tu từ.</a:t>
            </a:r>
          </a:p>
        </p:txBody>
      </p:sp>
      <p:sp>
        <p:nvSpPr>
          <p:cNvPr id="3" name="Rectangle 2"/>
          <p:cNvSpPr/>
          <p:nvPr/>
        </p:nvSpPr>
        <p:spPr>
          <a:xfrm>
            <a:off x="2986000" y="392938"/>
            <a:ext cx="261610" cy="461665"/>
          </a:xfrm>
          <a:prstGeom prst="rect">
            <a:avLst/>
          </a:prstGeom>
        </p:spPr>
        <p:txBody>
          <a:bodyPr wrap="none">
            <a:spAutoFit/>
          </a:bodyPr>
          <a:lstStyle/>
          <a:p>
            <a:pPr algn="ctr"/>
            <a:r>
              <a:rPr lang="it-IT" sz="2400" b="1" dirty="0">
                <a:solidFill>
                  <a:srgbClr val="FFFF00"/>
                </a:solidFill>
                <a:latin typeface="Times New Roman" panose="02020603050405020304" pitchFamily="18" charset="0"/>
                <a:ea typeface="Times New Roman" panose="02020603050405020304" pitchFamily="18" charset="0"/>
                <a:cs typeface="Times New Roman" pitchFamily="18" charset="0"/>
              </a:rPr>
              <a:t> </a:t>
            </a:r>
            <a:endParaRPr lang="en-US" sz="2400" dirty="0">
              <a:solidFill>
                <a:srgbClr val="FF0000"/>
              </a:solidFill>
              <a:latin typeface="Times New Roman" panose="02020603050405020304" pitchFamily="18" charset="0"/>
              <a:ea typeface="Times New Roman" panose="02020603050405020304" pitchFamily="18" charset="0"/>
              <a:cs typeface="Times New Roman" pitchFamily="18" charset="0"/>
            </a:endParaRPr>
          </a:p>
        </p:txBody>
      </p:sp>
      <p:sp>
        <p:nvSpPr>
          <p:cNvPr id="2" name="Rectangle 1"/>
          <p:cNvSpPr/>
          <p:nvPr/>
        </p:nvSpPr>
        <p:spPr>
          <a:xfrm>
            <a:off x="676891" y="1116285"/>
            <a:ext cx="7885218" cy="1384995"/>
          </a:xfrm>
          <a:prstGeom prst="rect">
            <a:avLst/>
          </a:prstGeom>
          <a:solidFill>
            <a:schemeClr val="bg1"/>
          </a:solidFill>
          <a:ln>
            <a:solidFill>
              <a:srgbClr val="FFFF00"/>
            </a:solidFill>
          </a:ln>
        </p:spPr>
        <p:txBody>
          <a:bodyPr wrap="square" lIns="68580" tIns="0" rIns="91440" bIns="0" anchor="t">
            <a:spAutoFit/>
          </a:bodyPr>
          <a:lstStyle/>
          <a:p>
            <a:r>
              <a:rPr lang="it-IT" sz="1800" b="1" i="1" dirty="0">
                <a:solidFill>
                  <a:srgbClr val="FF0000"/>
                </a:solidFill>
                <a:latin typeface="Times New Roman" panose="02020603050405020304" pitchFamily="18" charset="0"/>
                <a:ea typeface="Times New Roman" panose="02020603050405020304" pitchFamily="18" charset="0"/>
              </a:rPr>
              <a:t>1. Kiến thức</a:t>
            </a:r>
          </a:p>
          <a:p>
            <a:r>
              <a:rPr lang="it-IT" sz="1800" b="1" i="1" dirty="0">
                <a:latin typeface="Times New Roman" panose="02020603050405020304" pitchFamily="18" charset="0"/>
                <a:ea typeface="Times New Roman" panose="02020603050405020304" pitchFamily="18" charset="0"/>
              </a:rPr>
              <a:t>- Hiểu và cảm nhận được giá trị, sự gắn bó của tre với cuộc sống của dân tộc Việt Nam, trở thành biểu tượng của Việt Nam.</a:t>
            </a:r>
          </a:p>
          <a:p>
            <a:r>
              <a:rPr lang="it-IT" sz="1800" b="1" i="1" dirty="0">
                <a:latin typeface="Times New Roman" panose="02020603050405020304" pitchFamily="18" charset="0"/>
                <a:ea typeface="Times New Roman" panose="02020603050405020304" pitchFamily="18" charset="0"/>
              </a:rPr>
              <a:t>- Nắm được đặc điểm nghệ thuật của kí: giàu hình ảnh, chi tiết kết hợp miêu tả, bình luận, lời văn giàu nhịp điệu.</a:t>
            </a:r>
            <a:endParaRPr lang="de-DE" sz="2000" b="1"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688769" y="3646357"/>
            <a:ext cx="7873340" cy="923330"/>
          </a:xfrm>
          <a:prstGeom prst="rect">
            <a:avLst/>
          </a:prstGeom>
          <a:solidFill>
            <a:schemeClr val="bg1"/>
          </a:solidFill>
          <a:ln>
            <a:solidFill>
              <a:srgbClr val="FFFF00"/>
            </a:solidFill>
          </a:ln>
        </p:spPr>
        <p:txBody>
          <a:bodyPr wrap="square" rtlCol="0">
            <a:spAutoFit/>
          </a:bodyPr>
          <a:lstStyle/>
          <a:p>
            <a:r>
              <a:rPr lang="en-US" sz="1800" b="1" i="1" dirty="0">
                <a:solidFill>
                  <a:srgbClr val="FF0000"/>
                </a:solidFill>
                <a:latin typeface="Times New Roman" pitchFamily="18" charset="0"/>
                <a:cs typeface="Times New Roman" pitchFamily="18" charset="0"/>
              </a:rPr>
              <a:t>3. </a:t>
            </a:r>
            <a:r>
              <a:rPr lang="en-US" sz="1800" b="1" i="1" dirty="0" err="1">
                <a:solidFill>
                  <a:srgbClr val="FF0000"/>
                </a:solidFill>
                <a:latin typeface="Times New Roman" pitchFamily="18" charset="0"/>
                <a:cs typeface="Times New Roman" pitchFamily="18" charset="0"/>
              </a:rPr>
              <a:t>Về</a:t>
            </a:r>
            <a:r>
              <a:rPr lang="en-US" sz="1800" b="1" i="1" dirty="0">
                <a:solidFill>
                  <a:srgbClr val="FF0000"/>
                </a:solidFill>
                <a:latin typeface="Times New Roman" pitchFamily="18" charset="0"/>
                <a:cs typeface="Times New Roman" pitchFamily="18" charset="0"/>
              </a:rPr>
              <a:t> </a:t>
            </a:r>
            <a:r>
              <a:rPr lang="en-US" sz="1800" b="1" i="1" dirty="0" err="1">
                <a:solidFill>
                  <a:srgbClr val="FF0000"/>
                </a:solidFill>
                <a:latin typeface="Times New Roman" pitchFamily="18" charset="0"/>
                <a:cs typeface="Times New Roman" pitchFamily="18" charset="0"/>
              </a:rPr>
              <a:t>thái</a:t>
            </a:r>
            <a:r>
              <a:rPr lang="en-US" sz="1800" b="1" i="1" dirty="0">
                <a:solidFill>
                  <a:srgbClr val="FF0000"/>
                </a:solidFill>
                <a:latin typeface="Times New Roman" pitchFamily="18" charset="0"/>
                <a:cs typeface="Times New Roman" pitchFamily="18" charset="0"/>
              </a:rPr>
              <a:t> </a:t>
            </a:r>
            <a:r>
              <a:rPr lang="en-US" sz="1800" b="1" i="1" dirty="0" err="1">
                <a:solidFill>
                  <a:srgbClr val="FF0000"/>
                </a:solidFill>
                <a:latin typeface="Times New Roman" pitchFamily="18" charset="0"/>
                <a:cs typeface="Times New Roman" pitchFamily="18" charset="0"/>
              </a:rPr>
              <a:t>độ</a:t>
            </a:r>
            <a:r>
              <a:rPr lang="en-US" sz="1800" b="1" i="1" dirty="0">
                <a:solidFill>
                  <a:srgbClr val="FF0000"/>
                </a:solidFill>
                <a:latin typeface="Times New Roman" pitchFamily="18" charset="0"/>
                <a:cs typeface="Times New Roman" pitchFamily="18" charset="0"/>
              </a:rPr>
              <a:t>:</a:t>
            </a:r>
          </a:p>
          <a:p>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Bồi</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dưỡng</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tình</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cảm</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yêu</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mến</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với</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thiên</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nhiên</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và</a:t>
            </a:r>
            <a:r>
              <a:rPr lang="en-US" sz="1800" b="1" i="1" dirty="0">
                <a:latin typeface="Times New Roman" pitchFamily="18" charset="0"/>
                <a:cs typeface="Times New Roman" pitchFamily="18" charset="0"/>
              </a:rPr>
              <a:t> con </a:t>
            </a:r>
            <a:r>
              <a:rPr lang="en-US" sz="1800" b="1" i="1" dirty="0" err="1">
                <a:latin typeface="Times New Roman" pitchFamily="18" charset="0"/>
                <a:cs typeface="Times New Roman" pitchFamily="18" charset="0"/>
              </a:rPr>
              <a:t>người</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quê</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hương</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đất</a:t>
            </a:r>
            <a:r>
              <a:rPr lang="en-US" sz="1800" b="1" i="1" dirty="0">
                <a:latin typeface="Times New Roman" pitchFamily="18" charset="0"/>
                <a:cs typeface="Times New Roman" pitchFamily="18" charset="0"/>
              </a:rPr>
              <a:t> </a:t>
            </a:r>
            <a:r>
              <a:rPr lang="en-US" sz="1800" b="1" i="1" dirty="0" err="1">
                <a:latin typeface="Times New Roman" pitchFamily="18" charset="0"/>
                <a:cs typeface="Times New Roman" pitchFamily="18" charset="0"/>
              </a:rPr>
              <a:t>nước</a:t>
            </a:r>
            <a:r>
              <a:rPr lang="en-US" sz="1800" b="1" i="1" dirty="0">
                <a:latin typeface="Times New Roman" pitchFamily="18" charset="0"/>
                <a:cs typeface="Times New Roman" pitchFamily="18" charset="0"/>
              </a:rPr>
              <a:t>.</a:t>
            </a:r>
          </a:p>
        </p:txBody>
      </p:sp>
      <p:sp>
        <p:nvSpPr>
          <p:cNvPr id="4" name="Rectangle 3"/>
          <p:cNvSpPr/>
          <p:nvPr/>
        </p:nvSpPr>
        <p:spPr>
          <a:xfrm>
            <a:off x="3223680" y="540645"/>
            <a:ext cx="2630852" cy="42125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FF0000"/>
                </a:solidFill>
                <a:latin typeface="Times New Roman" panose="02020603050405020304" pitchFamily="18" charset="0"/>
                <a:ea typeface="Times New Roman" panose="02020603050405020304" pitchFamily="18" charset="0"/>
                <a:cs typeface="Times New Roman" pitchFamily="18" charset="0"/>
              </a:rPr>
              <a:t>MỤC TIÊU BÀI HỌC</a:t>
            </a:r>
            <a:endParaRPr lang="en-US" sz="1800" dirty="0"/>
          </a:p>
        </p:txBody>
      </p:sp>
    </p:spTree>
    <p:custDataLst>
      <p:tags r:id="rId1"/>
    </p:custDataLst>
    <p:extLst>
      <p:ext uri="{BB962C8B-B14F-4D97-AF65-F5344CB8AC3E}">
        <p14:creationId xmlns:p14="http://schemas.microsoft.com/office/powerpoint/2010/main" val="21046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nôi 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71" y="615291"/>
            <a:ext cx="3656610" cy="25788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749" y="1410936"/>
            <a:ext cx="3966358" cy="25788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3029" y="4027044"/>
            <a:ext cx="1634615"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Giường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tre</a:t>
            </a:r>
            <a:endParaRPr lang="en-US" sz="2400" b="1" dirty="0">
              <a:solidFill>
                <a:srgbClr val="FFFF00"/>
              </a:solidFill>
              <a:latin typeface="Times New Roman" pitchFamily="18" charset="0"/>
              <a:cs typeface="Times New Roman" pitchFamily="18" charset="0"/>
            </a:endParaRPr>
          </a:p>
        </p:txBody>
      </p:sp>
      <p:sp>
        <p:nvSpPr>
          <p:cNvPr id="6" name="TextBox 5"/>
          <p:cNvSpPr txBox="1"/>
          <p:nvPr/>
        </p:nvSpPr>
        <p:spPr>
          <a:xfrm>
            <a:off x="1678838" y="3336894"/>
            <a:ext cx="1092800"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Nôi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tre</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97188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4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69" y="425297"/>
            <a:ext cx="3875314" cy="25717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Kết quả hình ảnh cho sáo"/>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76" y="1458439"/>
            <a:ext cx="3883235" cy="257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50588" y="4015169"/>
            <a:ext cx="1287532"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Sáo</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trúc</a:t>
            </a:r>
            <a:endParaRPr lang="en-US" sz="2400" b="1" dirty="0">
              <a:solidFill>
                <a:srgbClr val="FFFF00"/>
              </a:solidFill>
              <a:latin typeface="Times New Roman" pitchFamily="18" charset="0"/>
              <a:cs typeface="Times New Roman" pitchFamily="18" charset="0"/>
            </a:endParaRPr>
          </a:p>
        </p:txBody>
      </p:sp>
      <p:sp>
        <p:nvSpPr>
          <p:cNvPr id="7" name="TextBox 6"/>
          <p:cNvSpPr txBox="1"/>
          <p:nvPr/>
        </p:nvSpPr>
        <p:spPr>
          <a:xfrm>
            <a:off x="2005543" y="3111263"/>
            <a:ext cx="800219"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Diều</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00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par>
                          <p:cTn id="10" fill="hold">
                            <p:stCondLst>
                              <p:cond delay="3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146" y="1062099"/>
            <a:ext cx="7612084" cy="2800767"/>
          </a:xfrm>
          <a:prstGeom prst="rect">
            <a:avLst/>
          </a:prstGeom>
        </p:spPr>
        <p:txBody>
          <a:bodyPr wrap="square">
            <a:spAutoFit/>
          </a:bodyPr>
          <a:lstStyle/>
          <a:p>
            <a:pPr algn="just"/>
            <a:r>
              <a:rPr lang="en-US" sz="2200" b="1" spc="50" dirty="0" err="1">
                <a:ln w="11430"/>
                <a:solidFill>
                  <a:schemeClr val="bg1"/>
                </a:solidFill>
                <a:latin typeface="Times New Roman" pitchFamily="18" charset="0"/>
                <a:cs typeface="Times New Roman" pitchFamily="18" charset="0"/>
              </a:rPr>
              <a:t>Nhạc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trúc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nhạc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là</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khúc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nhạc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đồng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quê</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Nhớ</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một</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buổi</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trưa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nào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nồm</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nam</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cơn</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gió</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thổi</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khóm</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làng</a:t>
            </a:r>
            <a:r>
              <a:rPr lang="en-US" sz="2200" b="1" spc="50" dirty="0">
                <a:ln w="11430"/>
                <a:solidFill>
                  <a:schemeClr val="bg1"/>
                </a:solidFill>
                <a:latin typeface="Times New Roman" pitchFamily="18" charset="0"/>
                <a:cs typeface="Times New Roman" pitchFamily="18" charset="0"/>
              </a:rPr>
              <a:t> rung </a:t>
            </a:r>
            <a:r>
              <a:rPr lang="en-US" sz="2200" b="1" spc="50" dirty="0" err="1">
                <a:ln w="11430"/>
                <a:solidFill>
                  <a:schemeClr val="bg1"/>
                </a:solidFill>
                <a:latin typeface="Times New Roman" pitchFamily="18" charset="0"/>
                <a:cs typeface="Times New Roman" pitchFamily="18" charset="0"/>
              </a:rPr>
              <a:t>lên</a:t>
            </a:r>
            <a:r>
              <a:rPr lang="en-US" sz="2200" b="1" spc="50" dirty="0">
                <a:ln w="11430"/>
                <a:solidFill>
                  <a:schemeClr val="bg1"/>
                </a:solidFill>
                <a:latin typeface="Times New Roman" pitchFamily="18" charset="0"/>
                <a:cs typeface="Times New Roman" pitchFamily="18" charset="0"/>
              </a:rPr>
              <a:t> man </a:t>
            </a:r>
            <a:r>
              <a:rPr lang="en-US" sz="2200" b="1" spc="50" dirty="0" err="1">
                <a:ln w="11430"/>
                <a:solidFill>
                  <a:schemeClr val="bg1"/>
                </a:solidFill>
                <a:latin typeface="Times New Roman" pitchFamily="18" charset="0"/>
                <a:cs typeface="Times New Roman" pitchFamily="18" charset="0"/>
              </a:rPr>
              <a:t>mác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khúc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nhạc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đồng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quê</a:t>
            </a:r>
            <a:r>
              <a:rPr lang="en-US" sz="2200" b="1" spc="50" dirty="0">
                <a:ln w="11430"/>
                <a:solidFill>
                  <a:schemeClr val="bg1"/>
                </a:solidFill>
                <a:latin typeface="Times New Roman" pitchFamily="18" charset="0"/>
                <a:cs typeface="Times New Roman" pitchFamily="18" charset="0"/>
              </a:rPr>
              <a:t>.</a:t>
            </a:r>
          </a:p>
          <a:p>
            <a:pPr algn="just"/>
            <a:r>
              <a:rPr lang="en-US" sz="2200" b="1" spc="50" dirty="0" err="1">
                <a:ln w="11430"/>
                <a:solidFill>
                  <a:schemeClr val="bg1"/>
                </a:solidFill>
                <a:latin typeface="Times New Roman" pitchFamily="18" charset="0"/>
                <a:cs typeface="Times New Roman" pitchFamily="18" charset="0"/>
              </a:rPr>
              <a:t>Diều</a:t>
            </a:r>
            <a:r>
              <a:rPr lang="en-US" sz="2200" b="1" spc="50" dirty="0">
                <a:ln w="11430"/>
                <a:solidFill>
                  <a:schemeClr val="bg1"/>
                </a:solidFill>
                <a:latin typeface="Times New Roman" pitchFamily="18" charset="0"/>
                <a:cs typeface="Times New Roman" pitchFamily="18" charset="0"/>
              </a:rPr>
              <a:t> bay, </a:t>
            </a:r>
            <a:r>
              <a:rPr lang="en-US" sz="2200" b="1" spc="50" dirty="0" err="1">
                <a:ln w="11430"/>
                <a:solidFill>
                  <a:schemeClr val="bg1"/>
                </a:solidFill>
                <a:latin typeface="Times New Roman" pitchFamily="18" charset="0"/>
                <a:cs typeface="Times New Roman" pitchFamily="18" charset="0"/>
              </a:rPr>
              <a:t>diều</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lá</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 bay </a:t>
            </a:r>
            <a:r>
              <a:rPr lang="en-US" sz="2200" b="1" spc="50" dirty="0" err="1">
                <a:ln w="11430"/>
                <a:solidFill>
                  <a:schemeClr val="bg1"/>
                </a:solidFill>
                <a:latin typeface="Times New Roman" pitchFamily="18" charset="0"/>
                <a:cs typeface="Times New Roman" pitchFamily="18" charset="0"/>
              </a:rPr>
              <a:t>lưng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trời</a:t>
            </a:r>
            <a:r>
              <a:rPr lang="en-US" sz="2200" b="1" spc="50" dirty="0">
                <a:ln w="11430"/>
                <a:solidFill>
                  <a:schemeClr val="bg1"/>
                </a:solidFill>
                <a:latin typeface="Times New Roman" pitchFamily="18" charset="0"/>
                <a:cs typeface="Times New Roman" pitchFamily="18" charset="0"/>
              </a:rPr>
              <a:t>…</a:t>
            </a:r>
          </a:p>
          <a:p>
            <a:pPr algn="just"/>
            <a:r>
              <a:rPr lang="en-US" sz="2200" b="1" spc="50" dirty="0" err="1">
                <a:ln w="11430"/>
                <a:solidFill>
                  <a:schemeClr val="bg1"/>
                </a:solidFill>
                <a:latin typeface="Times New Roman" pitchFamily="18" charset="0"/>
                <a:cs typeface="Times New Roman" pitchFamily="18" charset="0"/>
              </a:rPr>
              <a:t>Sáo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sáo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trúc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vang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lưng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trời</a:t>
            </a:r>
            <a:r>
              <a:rPr lang="en-US" sz="2200" b="1" spc="50" dirty="0">
                <a:ln w="11430"/>
                <a:solidFill>
                  <a:schemeClr val="bg1"/>
                </a:solidFill>
                <a:latin typeface="Times New Roman" pitchFamily="18" charset="0"/>
                <a:cs typeface="Times New Roman" pitchFamily="18" charset="0"/>
              </a:rPr>
              <a:t>…</a:t>
            </a:r>
          </a:p>
          <a:p>
            <a:pPr algn="just"/>
            <a:r>
              <a:rPr lang="en-US" sz="2200" b="1" spc="50" dirty="0" err="1">
                <a:ln w="11430"/>
                <a:solidFill>
                  <a:schemeClr val="bg1"/>
                </a:solidFill>
                <a:latin typeface="Times New Roman" pitchFamily="18" charset="0"/>
                <a:cs typeface="Times New Roman" pitchFamily="18" charset="0"/>
              </a:rPr>
              <a:t>Gió</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đưa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tiếng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sáo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gió</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nâng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cánh</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diều</a:t>
            </a:r>
            <a:r>
              <a:rPr lang="en-US" sz="2200" b="1" spc="50" dirty="0">
                <a:ln w="11430"/>
                <a:solidFill>
                  <a:schemeClr val="bg1"/>
                </a:solidFill>
                <a:latin typeface="Times New Roman" pitchFamily="18" charset="0"/>
                <a:cs typeface="Times New Roman" pitchFamily="18" charset="0"/>
              </a:rPr>
              <a:t>…</a:t>
            </a:r>
          </a:p>
          <a:p>
            <a:pPr algn="just"/>
            <a:r>
              <a:rPr lang="en-US" sz="2200" b="1" spc="50" dirty="0" err="1">
                <a:ln w="11430"/>
                <a:solidFill>
                  <a:schemeClr val="bg1"/>
                </a:solidFill>
                <a:latin typeface="Times New Roman" pitchFamily="18" charset="0"/>
                <a:cs typeface="Times New Roman" pitchFamily="18" charset="0"/>
              </a:rPr>
              <a:t>Trời</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cao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lồng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lộng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đồng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ruộng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mênh</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mông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hãy</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lắng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nghe</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tiếng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hát</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giữa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trời</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cao</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trúc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2245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857250"/>
            <a:ext cx="7696200" cy="1107996"/>
          </a:xfrm>
          <a:prstGeom prst="rect">
            <a:avLst/>
          </a:prstGeom>
        </p:spPr>
        <p:txBody>
          <a:bodyPr wrap="square">
            <a:spAutoFit/>
          </a:bodyPr>
          <a:lstStyle/>
          <a:p>
            <a:pPr algn="just"/>
            <a:r>
              <a:rPr lang="en-US" sz="2200" b="1" spc="50" dirty="0">
                <a:ln w="11430"/>
                <a:solidFill>
                  <a:schemeClr val="bg1"/>
                </a:solidFill>
                <a:latin typeface="Times New Roman" pitchFamily="18" charset="0"/>
                <a:cs typeface="Times New Roman" pitchFamily="18" charset="0"/>
              </a:rPr>
              <a:t>“</a:t>
            </a:r>
            <a:r>
              <a:rPr lang="en-US" sz="2200" b="1" spc="50" dirty="0" err="1">
                <a:ln w="11430"/>
                <a:solidFill>
                  <a:schemeClr val="bg1"/>
                </a:solidFill>
                <a:latin typeface="Times New Roman" pitchFamily="18" charset="0"/>
                <a:cs typeface="Times New Roman" pitchFamily="18" charset="0"/>
              </a:rPr>
              <a:t>Tre</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già</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măng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mọc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Măng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mọc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trên</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phù</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hiệu</a:t>
            </a:r>
            <a:r>
              <a:rPr lang="en-US" sz="2200" b="1" spc="50" dirty="0">
                <a:ln w="11430"/>
                <a:solidFill>
                  <a:schemeClr val="bg1"/>
                </a:solidFill>
                <a:latin typeface="Times New Roman" pitchFamily="18" charset="0"/>
                <a:cs typeface="Times New Roman" pitchFamily="18" charset="0"/>
              </a:rPr>
              <a:t> ở </a:t>
            </a:r>
            <a:r>
              <a:rPr lang="en-US" sz="2200" b="1" spc="50" dirty="0" err="1">
                <a:ln w="11430"/>
                <a:solidFill>
                  <a:schemeClr val="bg1"/>
                </a:solidFill>
                <a:latin typeface="Times New Roman" pitchFamily="18" charset="0"/>
                <a:cs typeface="Times New Roman" pitchFamily="18" charset="0"/>
              </a:rPr>
              <a:t>ngực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thiếu</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nhi</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Việt</a:t>
            </a:r>
            <a:r>
              <a:rPr lang="en-US" sz="2200" b="1" spc="50" dirty="0">
                <a:ln w="11430"/>
                <a:solidFill>
                  <a:schemeClr val="bg1"/>
                </a:solidFill>
                <a:latin typeface="Times New Roman" pitchFamily="18" charset="0"/>
                <a:cs typeface="Times New Roman" pitchFamily="18" charset="0"/>
              </a:rPr>
              <a:t> Nam, </a:t>
            </a:r>
            <a:r>
              <a:rPr lang="en-US" sz="2200" b="1" spc="50" dirty="0" err="1">
                <a:ln w="11430"/>
                <a:solidFill>
                  <a:schemeClr val="bg1"/>
                </a:solidFill>
                <a:latin typeface="Times New Roman" pitchFamily="18" charset="0"/>
                <a:cs typeface="Times New Roman" pitchFamily="18" charset="0"/>
              </a:rPr>
              <a:t>lứa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măng</a:t>
            </a:r>
            <a:r>
              <a:rPr lang="en-US" sz="2200" b="1" spc="50" dirty="0">
                <a:ln w="11430"/>
                <a:solidFill>
                  <a:schemeClr val="bg1"/>
                </a:solidFill>
                <a:latin typeface="Times New Roman" pitchFamily="18" charset="0"/>
                <a:cs typeface="Times New Roman" pitchFamily="18" charset="0"/>
              </a:rPr>
              <a:t> non </a:t>
            </a:r>
            <a:r>
              <a:rPr lang="en-US" sz="2200" b="1" spc="50" dirty="0" err="1">
                <a:ln w="11430"/>
                <a:solidFill>
                  <a:schemeClr val="bg1"/>
                </a:solidFill>
                <a:latin typeface="Times New Roman" pitchFamily="18" charset="0"/>
                <a:cs typeface="Times New Roman" pitchFamily="18" charset="0"/>
              </a:rPr>
              <a:t>của</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nước</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Việt</a:t>
            </a:r>
            <a:r>
              <a:rPr lang="en-US" sz="2200" b="1" spc="50" dirty="0">
                <a:ln w="11430"/>
                <a:solidFill>
                  <a:schemeClr val="bg1"/>
                </a:solidFill>
                <a:latin typeface="Times New Roman" pitchFamily="18" charset="0"/>
                <a:cs typeface="Times New Roman" pitchFamily="18" charset="0"/>
              </a:rPr>
              <a:t> Nam </a:t>
            </a:r>
            <a:r>
              <a:rPr lang="en-US" sz="2200" b="1" spc="50" dirty="0" err="1">
                <a:ln w="11430"/>
                <a:solidFill>
                  <a:schemeClr val="bg1"/>
                </a:solidFill>
                <a:latin typeface="Times New Roman" pitchFamily="18" charset="0"/>
                <a:cs typeface="Times New Roman" pitchFamily="18" charset="0"/>
              </a:rPr>
              <a:t>Dân</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chủ</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Cộng</a:t>
            </a:r>
            <a:r>
              <a:rPr lang="en-US" sz="2200" b="1" spc="50" dirty="0">
                <a:ln w="11430"/>
                <a:solidFill>
                  <a:schemeClr val="bg1"/>
                </a:solidFill>
                <a:latin typeface="Times New Roman" pitchFamily="18" charset="0"/>
                <a:cs typeface="Times New Roman" pitchFamily="18" charset="0"/>
              </a:rPr>
              <a:t> </a:t>
            </a:r>
            <a:r>
              <a:rPr lang="en-US" sz="2200" b="1" spc="50" dirty="0" err="1">
                <a:ln w="11430"/>
                <a:solidFill>
                  <a:schemeClr val="bg1"/>
                </a:solidFill>
                <a:latin typeface="Times New Roman" pitchFamily="18" charset="0"/>
                <a:cs typeface="Times New Roman" pitchFamily="18" charset="0"/>
              </a:rPr>
              <a:t>hòa</a:t>
            </a:r>
            <a:r>
              <a:rPr lang="en-US" sz="2200" b="1" spc="50" dirty="0">
                <a:ln w="1143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0348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ết quả hình ảnh cho huy hiệu đ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076" y="636075"/>
            <a:ext cx="4257675" cy="3554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5123" y="4170488"/>
            <a:ext cx="7333354"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Huy</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hiệu</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Đội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Thiếu</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niên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Tiền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phong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Hồ</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Chí</a:t>
            </a:r>
            <a:r>
              <a:rPr lang="en-US" sz="2400" b="1" dirty="0">
                <a:solidFill>
                  <a:srgbClr val="FFFF00"/>
                </a:solidFill>
                <a:latin typeface="Times New Roman" pitchFamily="18" charset="0"/>
                <a:cs typeface="Times New Roman" pitchFamily="18" charset="0"/>
              </a:rPr>
              <a:t> Minh</a:t>
            </a:r>
          </a:p>
        </p:txBody>
      </p:sp>
    </p:spTree>
    <p:extLst>
      <p:ext uri="{BB962C8B-B14F-4D97-AF65-F5344CB8AC3E}">
        <p14:creationId xmlns:p14="http://schemas.microsoft.com/office/powerpoint/2010/main" val="361598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p>
        </p:txBody>
      </p:sp>
      <p:sp>
        <p:nvSpPr>
          <p:cNvPr id="9219" name="Rectangle 3"/>
          <p:cNvSpPr>
            <a:spLocks noGrp="1" noChangeArrowheads="1"/>
          </p:cNvSpPr>
          <p:nvPr>
            <p:ph type="body" idx="1"/>
          </p:nvPr>
        </p:nvSpPr>
        <p:spPr/>
        <p:txBody>
          <a:bodyPr/>
          <a:lstStyle/>
          <a:p>
            <a:pPr eaLnBrk="1" hangingPunct="1"/>
            <a:endParaRPr lang="en-US"/>
          </a:p>
        </p:txBody>
      </p:sp>
      <p:pic>
        <p:nvPicPr>
          <p:cNvPr id="9221" name="Picture 13" descr="http://lh6.ggpht.com/_tBk7pRXaCUY/SV4J4wRUO-I/AAAAAAAAB7M/wkF_zbGFAJo/s400/IMG_1400.JPG"/>
          <p:cNvPicPr>
            <a:picLocks noChangeAspect="1" noChangeArrowheads="1"/>
          </p:cNvPicPr>
          <p:nvPr/>
        </p:nvPicPr>
        <p:blipFill>
          <a:blip r:embed="rId2"/>
          <a:srcRect/>
          <a:stretch>
            <a:fillRect/>
          </a:stretch>
        </p:blipFill>
        <p:spPr bwMode="auto">
          <a:xfrm>
            <a:off x="712517" y="415631"/>
            <a:ext cx="3752605" cy="2081893"/>
          </a:xfrm>
          <a:prstGeom prst="rect">
            <a:avLst/>
          </a:prstGeom>
          <a:noFill/>
          <a:ln w="9525">
            <a:noFill/>
            <a:miter lim="800000"/>
            <a:headEnd/>
            <a:tailEnd/>
          </a:ln>
        </p:spPr>
      </p:pic>
      <p:pic>
        <p:nvPicPr>
          <p:cNvPr id="9222" name="Picture 23" descr="http://sohanews2.vcmedia.vn/2013/1365498018808.jpg"/>
          <p:cNvPicPr>
            <a:picLocks noChangeAspect="1" noChangeArrowheads="1"/>
          </p:cNvPicPr>
          <p:nvPr/>
        </p:nvPicPr>
        <p:blipFill>
          <a:blip r:embed="rId3"/>
          <a:srcRect/>
          <a:stretch>
            <a:fillRect/>
          </a:stretch>
        </p:blipFill>
        <p:spPr bwMode="auto">
          <a:xfrm>
            <a:off x="676893" y="2527960"/>
            <a:ext cx="3823855" cy="2057400"/>
          </a:xfrm>
          <a:prstGeom prst="rect">
            <a:avLst/>
          </a:prstGeom>
          <a:noFill/>
          <a:ln w="9525">
            <a:noFill/>
            <a:miter lim="800000"/>
            <a:headEnd/>
            <a:tailEnd/>
          </a:ln>
        </p:spPr>
      </p:pic>
      <p:pic>
        <p:nvPicPr>
          <p:cNvPr id="9223" name="Picture 25" descr="http://farm9.staticflickr.com/8364/8434727689_09e8995c7c_b.jpg"/>
          <p:cNvPicPr>
            <a:picLocks noChangeAspect="1" noChangeArrowheads="1"/>
          </p:cNvPicPr>
          <p:nvPr/>
        </p:nvPicPr>
        <p:blipFill>
          <a:blip r:embed="rId4" cstate="print"/>
          <a:srcRect/>
          <a:stretch>
            <a:fillRect/>
          </a:stretch>
        </p:blipFill>
        <p:spPr bwMode="auto">
          <a:xfrm>
            <a:off x="4560125" y="415637"/>
            <a:ext cx="3895106" cy="2078181"/>
          </a:xfrm>
          <a:prstGeom prst="rect">
            <a:avLst/>
          </a:prstGeom>
          <a:noFill/>
          <a:ln w="9525">
            <a:noFill/>
            <a:miter lim="800000"/>
            <a:headEnd/>
            <a:tailEnd/>
          </a:ln>
        </p:spPr>
      </p:pic>
      <p:pic>
        <p:nvPicPr>
          <p:cNvPr id="9224" name="Picture 27" descr="http://radiovietnam.vn/webmedia/RadioArticle/167518/c.jpg"/>
          <p:cNvPicPr>
            <a:picLocks noChangeAspect="1" noChangeArrowheads="1"/>
          </p:cNvPicPr>
          <p:nvPr/>
        </p:nvPicPr>
        <p:blipFill>
          <a:blip r:embed="rId5"/>
          <a:srcRect/>
          <a:stretch>
            <a:fillRect/>
          </a:stretch>
        </p:blipFill>
        <p:spPr bwMode="auto">
          <a:xfrm>
            <a:off x="4595750" y="2529444"/>
            <a:ext cx="3871355" cy="2055916"/>
          </a:xfrm>
          <a:prstGeom prst="rect">
            <a:avLst/>
          </a:prstGeom>
          <a:noFill/>
          <a:ln w="9525">
            <a:noFill/>
            <a:miter lim="800000"/>
            <a:headEnd/>
            <a:tailEnd/>
          </a:ln>
        </p:spPr>
      </p:pic>
    </p:spTree>
  </p:cSld>
  <p:clrMapOvr>
    <a:masterClrMapping/>
  </p:clrMapOvr>
  <p:transition>
    <p:strips/>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p>
        </p:txBody>
      </p:sp>
      <p:sp>
        <p:nvSpPr>
          <p:cNvPr id="11267" name="Rectangle 3"/>
          <p:cNvSpPr>
            <a:spLocks noGrp="1" noChangeArrowheads="1"/>
          </p:cNvSpPr>
          <p:nvPr>
            <p:ph type="body" idx="1"/>
          </p:nvPr>
        </p:nvSpPr>
        <p:spPr/>
        <p:txBody>
          <a:bodyPr/>
          <a:lstStyle/>
          <a:p>
            <a:pPr eaLnBrk="1" hangingPunct="1"/>
            <a:endParaRPr lang="en-US" dirty="0"/>
          </a:p>
        </p:txBody>
      </p:sp>
      <p:pic>
        <p:nvPicPr>
          <p:cNvPr id="11270" name="Picture 6" descr="images1065863_cg1"/>
          <p:cNvPicPr>
            <a:picLocks noChangeAspect="1" noChangeArrowheads="1"/>
          </p:cNvPicPr>
          <p:nvPr/>
        </p:nvPicPr>
        <p:blipFill>
          <a:blip r:embed="rId2"/>
          <a:srcRect/>
          <a:stretch>
            <a:fillRect/>
          </a:stretch>
        </p:blipFill>
        <p:spPr bwMode="auto">
          <a:xfrm>
            <a:off x="736270" y="463138"/>
            <a:ext cx="3705101" cy="1959428"/>
          </a:xfrm>
          <a:prstGeom prst="rect">
            <a:avLst/>
          </a:prstGeom>
          <a:noFill/>
          <a:ln w="28575">
            <a:solidFill>
              <a:srgbClr val="FF0000"/>
            </a:solidFill>
            <a:miter lim="800000"/>
            <a:headEnd/>
            <a:tailEnd/>
          </a:ln>
        </p:spPr>
      </p:pic>
      <p:pic>
        <p:nvPicPr>
          <p:cNvPr id="11272" name="Picture 8" descr="lo%2520binh%2520bang%2520may%2520tre">
            <a:hlinkClick r:id="rId3"/>
          </p:cNvPr>
          <p:cNvPicPr>
            <a:picLocks noChangeAspect="1" noChangeArrowheads="1"/>
          </p:cNvPicPr>
          <p:nvPr/>
        </p:nvPicPr>
        <p:blipFill>
          <a:blip r:embed="rId4"/>
          <a:srcRect/>
          <a:stretch>
            <a:fillRect/>
          </a:stretch>
        </p:blipFill>
        <p:spPr bwMode="auto">
          <a:xfrm>
            <a:off x="4678879" y="451262"/>
            <a:ext cx="3764478" cy="1971303"/>
          </a:xfrm>
          <a:prstGeom prst="rect">
            <a:avLst/>
          </a:prstGeom>
          <a:noFill/>
          <a:ln w="28575">
            <a:solidFill>
              <a:srgbClr val="CC0066"/>
            </a:solidFill>
            <a:miter lim="800000"/>
            <a:headEnd/>
            <a:tailEnd/>
          </a:ln>
        </p:spPr>
      </p:pic>
      <p:pic>
        <p:nvPicPr>
          <p:cNvPr id="11273" name="Picture 9" descr="rora-3">
            <a:hlinkClick r:id="rId5"/>
          </p:cNvPr>
          <p:cNvPicPr>
            <a:picLocks noChangeAspect="1" noChangeArrowheads="1"/>
          </p:cNvPicPr>
          <p:nvPr/>
        </p:nvPicPr>
        <p:blipFill>
          <a:blip r:embed="rId6"/>
          <a:srcRect/>
          <a:stretch>
            <a:fillRect/>
          </a:stretch>
        </p:blipFill>
        <p:spPr bwMode="auto">
          <a:xfrm>
            <a:off x="712518" y="2541319"/>
            <a:ext cx="3752603" cy="1972789"/>
          </a:xfrm>
          <a:prstGeom prst="rect">
            <a:avLst/>
          </a:prstGeom>
          <a:noFill/>
          <a:ln w="28575">
            <a:solidFill>
              <a:srgbClr val="FF0000"/>
            </a:solidFill>
            <a:miter lim="800000"/>
            <a:headEnd/>
            <a:tailEnd/>
          </a:ln>
        </p:spPr>
      </p:pic>
      <p:pic>
        <p:nvPicPr>
          <p:cNvPr id="11269" name="Picture 5" descr="tyu">
            <a:hlinkClick r:id="rId7"/>
          </p:cNvPr>
          <p:cNvPicPr>
            <a:picLocks noChangeAspect="1" noChangeArrowheads="1"/>
          </p:cNvPicPr>
          <p:nvPr/>
        </p:nvPicPr>
        <p:blipFill>
          <a:blip r:embed="rId8"/>
          <a:srcRect/>
          <a:stretch>
            <a:fillRect/>
          </a:stretch>
        </p:blipFill>
        <p:spPr bwMode="auto">
          <a:xfrm>
            <a:off x="4702629" y="2543546"/>
            <a:ext cx="3740727" cy="1992827"/>
          </a:xfrm>
          <a:prstGeom prst="rect">
            <a:avLst/>
          </a:prstGeom>
          <a:noFill/>
          <a:ln w="28575">
            <a:solidFill>
              <a:srgbClr val="FF0000"/>
            </a:solidFill>
            <a:miter lim="800000"/>
            <a:headEnd/>
            <a:tailEnd/>
          </a:ln>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heel(4)">
                                      <p:cBhvr>
                                        <p:cTn id="7" dur="20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wheel(4)">
                                      <p:cBhvr>
                                        <p:cTn id="12" dur="2000"/>
                                        <p:tgtEl>
                                          <p:spTgt spid="11270"/>
                                        </p:tgtEl>
                                      </p:cBhvr>
                                    </p:animEffect>
                                  </p:childTnLst>
                                </p:cTn>
                              </p:par>
                              <p:par>
                                <p:cTn id="13" presetID="21" presetClass="entr" presetSubtype="4" fill="hold" nodeType="withEffect">
                                  <p:stCondLst>
                                    <p:cond delay="0"/>
                                  </p:stCondLst>
                                  <p:childTnLst>
                                    <p:set>
                                      <p:cBhvr>
                                        <p:cTn id="14" dur="1" fill="hold">
                                          <p:stCondLst>
                                            <p:cond delay="0"/>
                                          </p:stCondLst>
                                        </p:cTn>
                                        <p:tgtEl>
                                          <p:spTgt spid="11272"/>
                                        </p:tgtEl>
                                        <p:attrNameLst>
                                          <p:attrName>style.visibility</p:attrName>
                                        </p:attrNameLst>
                                      </p:cBhvr>
                                      <p:to>
                                        <p:strVal val="visible"/>
                                      </p:to>
                                    </p:set>
                                    <p:animEffect transition="in" filter="wheel(4)">
                                      <p:cBhvr>
                                        <p:cTn id="15" dur="2000"/>
                                        <p:tgtEl>
                                          <p:spTgt spid="11272"/>
                                        </p:tgtEl>
                                      </p:cBhvr>
                                    </p:animEffect>
                                  </p:childTnLst>
                                </p:cTn>
                              </p:par>
                              <p:par>
                                <p:cTn id="16" presetID="21" presetClass="entr" presetSubtype="4" fill="hold" nodeType="withEffect">
                                  <p:stCondLst>
                                    <p:cond delay="0"/>
                                  </p:stCondLst>
                                  <p:childTnLst>
                                    <p:set>
                                      <p:cBhvr>
                                        <p:cTn id="17" dur="1" fill="hold">
                                          <p:stCondLst>
                                            <p:cond delay="0"/>
                                          </p:stCondLst>
                                        </p:cTn>
                                        <p:tgtEl>
                                          <p:spTgt spid="11273"/>
                                        </p:tgtEl>
                                        <p:attrNameLst>
                                          <p:attrName>style.visibility</p:attrName>
                                        </p:attrNameLst>
                                      </p:cBhvr>
                                      <p:to>
                                        <p:strVal val="visible"/>
                                      </p:to>
                                    </p:set>
                                    <p:animEffect transition="in" filter="wheel(4)">
                                      <p:cBhvr>
                                        <p:cTn id="18" dur="20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304800" y="1"/>
            <a:ext cx="3276600" cy="630942"/>
          </a:xfrm>
          <a:prstGeom prst="rect">
            <a:avLst/>
          </a:prstGeom>
          <a:noFill/>
          <a:ln w="9525">
            <a:noFill/>
            <a:miter lim="800000"/>
            <a:headEnd/>
            <a:tailEnd/>
          </a:ln>
          <a:effectLst/>
        </p:spPr>
        <p:txBody>
          <a:bodyPr>
            <a:spAutoFit/>
          </a:bodyPr>
          <a:lstStyle/>
          <a:p>
            <a:pPr>
              <a:spcBef>
                <a:spcPct val="50000"/>
              </a:spcBef>
            </a:pPr>
            <a:r>
              <a:rPr lang="en-US" b="1" u="sng">
                <a:solidFill>
                  <a:srgbClr val="0000FF"/>
                </a:solidFill>
              </a:rPr>
              <a:t>Môn : Ngữ văn</a:t>
            </a:r>
            <a:r>
              <a:rPr lang="en-US"/>
              <a:t> </a:t>
            </a:r>
          </a:p>
          <a:p>
            <a:pPr>
              <a:spcBef>
                <a:spcPct val="50000"/>
              </a:spcBef>
            </a:pPr>
            <a:r>
              <a:rPr lang="en-US"/>
              <a:t>                   </a:t>
            </a:r>
            <a:r>
              <a:rPr lang="en-US" b="1">
                <a:solidFill>
                  <a:srgbClr val="990099"/>
                </a:solidFill>
              </a:rPr>
              <a:t>Tiết : 95</a:t>
            </a:r>
          </a:p>
        </p:txBody>
      </p:sp>
      <p:sp>
        <p:nvSpPr>
          <p:cNvPr id="48133" name="Text Box 5"/>
          <p:cNvSpPr txBox="1">
            <a:spLocks noChangeArrowheads="1"/>
          </p:cNvSpPr>
          <p:nvPr/>
        </p:nvSpPr>
        <p:spPr bwMode="auto">
          <a:xfrm>
            <a:off x="4191000" y="171450"/>
            <a:ext cx="2895600" cy="923330"/>
          </a:xfrm>
          <a:prstGeom prst="rect">
            <a:avLst/>
          </a:prstGeom>
          <a:noFill/>
          <a:ln w="9525">
            <a:noFill/>
            <a:miter lim="800000"/>
            <a:headEnd/>
            <a:tailEnd/>
          </a:ln>
          <a:effectLst/>
        </p:spPr>
        <p:txBody>
          <a:bodyPr>
            <a:spAutoFit/>
          </a:bodyPr>
          <a:lstStyle/>
          <a:p>
            <a:pPr>
              <a:spcBef>
                <a:spcPct val="50000"/>
              </a:spcBef>
            </a:pPr>
            <a:r>
              <a:rPr lang="en-US" sz="5400" b="1" u="sng">
                <a:solidFill>
                  <a:srgbClr val="FF3300"/>
                </a:solidFill>
              </a:rPr>
              <a:t>Ẩn dụ</a:t>
            </a:r>
          </a:p>
        </p:txBody>
      </p:sp>
      <p:sp>
        <p:nvSpPr>
          <p:cNvPr id="48135" name="AutoShape 7"/>
          <p:cNvSpPr>
            <a:spLocks noChangeArrowheads="1"/>
          </p:cNvSpPr>
          <p:nvPr/>
        </p:nvSpPr>
        <p:spPr bwMode="auto">
          <a:xfrm>
            <a:off x="685800" y="2286000"/>
            <a:ext cx="8153400" cy="2228850"/>
          </a:xfrm>
          <a:prstGeom prst="flowChartMultidocument">
            <a:avLst/>
          </a:prstGeom>
          <a:solidFill>
            <a:schemeClr val="accent1"/>
          </a:solidFill>
          <a:ln w="9525">
            <a:solidFill>
              <a:schemeClr val="tx1"/>
            </a:solidFill>
            <a:miter lim="800000"/>
            <a:headEnd/>
            <a:tailEnd/>
          </a:ln>
          <a:effectLst/>
        </p:spPr>
        <p:txBody>
          <a:bodyPr wrap="none" anchor="ctr"/>
          <a:lstStyle/>
          <a:p>
            <a:pPr>
              <a:buFontTx/>
              <a:buChar char="-"/>
            </a:pPr>
            <a:r>
              <a:rPr lang="en-US" sz="3200"/>
              <a:t> </a:t>
            </a:r>
            <a:r>
              <a:rPr lang="en-US" sz="3800">
                <a:solidFill>
                  <a:srgbClr val="CCFFFF"/>
                </a:solidFill>
              </a:rPr>
              <a:t>Học thuộc phần ghi nhớ.</a:t>
            </a:r>
          </a:p>
          <a:p>
            <a:pPr>
              <a:buFontTx/>
              <a:buChar char="-"/>
            </a:pPr>
            <a:r>
              <a:rPr lang="en-US" sz="3800">
                <a:solidFill>
                  <a:srgbClr val="CCFFFF"/>
                </a:solidFill>
              </a:rPr>
              <a:t> Làm các bài tập còn lại.</a:t>
            </a:r>
          </a:p>
          <a:p>
            <a:pPr>
              <a:buFontTx/>
              <a:buChar char="-"/>
            </a:pPr>
            <a:r>
              <a:rPr lang="en-US" sz="3800">
                <a:solidFill>
                  <a:srgbClr val="CCFFFF"/>
                </a:solidFill>
              </a:rPr>
              <a:t> Chuẩn bị bài mới</a:t>
            </a:r>
          </a:p>
          <a:p>
            <a:endParaRPr lang="en-US" sz="3800">
              <a:solidFill>
                <a:srgbClr val="CCFFFF"/>
              </a:solidFill>
            </a:endParaRPr>
          </a:p>
        </p:txBody>
      </p:sp>
      <p:sp>
        <p:nvSpPr>
          <p:cNvPr id="48136" name="Text Box 8"/>
          <p:cNvSpPr txBox="1">
            <a:spLocks noChangeArrowheads="1"/>
          </p:cNvSpPr>
          <p:nvPr/>
        </p:nvSpPr>
        <p:spPr bwMode="auto">
          <a:xfrm>
            <a:off x="1905000" y="1553767"/>
            <a:ext cx="5410200" cy="707886"/>
          </a:xfrm>
          <a:prstGeom prst="rect">
            <a:avLst/>
          </a:prstGeom>
          <a:solidFill>
            <a:srgbClr val="99FFCC"/>
          </a:solidFill>
          <a:ln w="9525">
            <a:noFill/>
            <a:miter lim="800000"/>
            <a:headEnd/>
            <a:tailEnd/>
          </a:ln>
          <a:effectLst/>
        </p:spPr>
        <p:txBody>
          <a:bodyPr>
            <a:spAutoFit/>
          </a:bodyPr>
          <a:lstStyle/>
          <a:p>
            <a:pPr algn="ctr">
              <a:spcBef>
                <a:spcPct val="50000"/>
              </a:spcBef>
            </a:pPr>
            <a:r>
              <a:rPr lang="en-US" sz="4000" b="1"/>
              <a:t>CỦNG CỐ - 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diamond(out)">
                                      <p:cBhvr>
                                        <p:cTn id="7" dur="500"/>
                                        <p:tgtEl>
                                          <p:spTgt spid="481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35"/>
                                        </p:tgtEl>
                                        <p:attrNameLst>
                                          <p:attrName>style.visibility</p:attrName>
                                        </p:attrNameLst>
                                      </p:cBhvr>
                                      <p:to>
                                        <p:strVal val="visible"/>
                                      </p:to>
                                    </p:set>
                                    <p:animEffect transition="in" filter="checkerboard(across)">
                                      <p:cBhvr>
                                        <p:cTn id="12"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a-nang"/>
          <p:cNvPicPr>
            <a:picLocks noChangeAspect="1" noChangeArrowheads="1"/>
          </p:cNvPicPr>
          <p:nvPr/>
        </p:nvPicPr>
        <p:blipFill>
          <a:blip r:embed="rId2"/>
          <a:srcRect/>
          <a:stretch>
            <a:fillRect/>
          </a:stretch>
        </p:blipFill>
        <p:spPr bwMode="auto">
          <a:xfrm>
            <a:off x="664192" y="442315"/>
            <a:ext cx="7865658" cy="4102392"/>
          </a:xfrm>
          <a:prstGeom prst="rect">
            <a:avLst/>
          </a:prstGeom>
          <a:noFill/>
          <a:ln w="9525">
            <a:noFill/>
            <a:miter lim="800000"/>
            <a:headEnd/>
            <a:tailEnd/>
          </a:ln>
        </p:spPr>
      </p:pic>
      <p:sp>
        <p:nvSpPr>
          <p:cNvPr id="59395" name="WordArt 3"/>
          <p:cNvSpPr>
            <a:spLocks noChangeArrowheads="1" noChangeShapeType="1" noTextEdit="1"/>
          </p:cNvSpPr>
          <p:nvPr/>
        </p:nvSpPr>
        <p:spPr bwMode="auto">
          <a:xfrm>
            <a:off x="800672" y="1943100"/>
            <a:ext cx="7538113" cy="1371600"/>
          </a:xfrm>
          <a:prstGeom prst="rect">
            <a:avLst/>
          </a:prstGeom>
        </p:spPr>
        <p:txBody>
          <a:bodyPr wrap="none" lIns="68580" tIns="34290" rIns="68580" bIns="34290" fromWordArt="1">
            <a:prstTxWarp prst="textPlain">
              <a:avLst>
                <a:gd name="adj" fmla="val 50000"/>
              </a:avLst>
            </a:prstTxWarp>
          </a:bodyPr>
          <a:lstStyle/>
          <a:p>
            <a:pPr algn="ctr"/>
            <a:r>
              <a:rPr lang="vi-VN" sz="2700" b="1" kern="10" dirty="0">
                <a:ln w="9525">
                  <a:noFill/>
                  <a:round/>
                  <a:headEnd/>
                  <a:tailEnd/>
                </a:ln>
                <a:solidFill>
                  <a:srgbClr val="002060"/>
                </a:solidFill>
                <a:effectLst>
                  <a:outerShdw dist="35921" dir="2700000" algn="ctr" rotWithShape="0">
                    <a:srgbClr val="C0C0C0">
                      <a:alpha val="79999"/>
                    </a:srgbClr>
                  </a:outerShdw>
                </a:effectLst>
                <a:latin typeface="Times New Roman"/>
                <a:cs typeface="Times New Roman"/>
              </a:rPr>
              <a:t>Tạm biệt các em!</a:t>
            </a:r>
          </a:p>
          <a:p>
            <a:pPr algn="ctr"/>
            <a:r>
              <a:rPr lang="vi-VN" sz="2700" b="1" kern="10" dirty="0">
                <a:ln w="9525">
                  <a:noFill/>
                  <a:round/>
                  <a:headEnd/>
                  <a:tailEnd/>
                </a:ln>
                <a:solidFill>
                  <a:srgbClr val="002060"/>
                </a:solidFill>
                <a:effectLst>
                  <a:outerShdw dist="35921" dir="2700000" algn="ctr" rotWithShape="0">
                    <a:srgbClr val="C0C0C0">
                      <a:alpha val="79999"/>
                    </a:srgbClr>
                  </a:outerShdw>
                </a:effectLst>
                <a:latin typeface="Times New Roman"/>
                <a:cs typeface="Times New Roman"/>
              </a:rPr>
              <a:t>Chúc các em học tập tốt !</a:t>
            </a:r>
            <a:endParaRPr lang="en-US" sz="2700" b="1" kern="10" dirty="0">
              <a:ln w="9525">
                <a:noFill/>
                <a:round/>
                <a:headEnd/>
                <a:tailEnd/>
              </a:ln>
              <a:solidFill>
                <a:srgbClr val="002060"/>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p:cTn id="7" dur="5000" fill="hold"/>
                                        <p:tgtEl>
                                          <p:spTgt spid="59395"/>
                                        </p:tgtEl>
                                        <p:attrNameLst>
                                          <p:attrName>ppt_w</p:attrName>
                                        </p:attrNameLst>
                                      </p:cBhvr>
                                      <p:tavLst>
                                        <p:tav tm="0" fmla="#ppt_w*sin(2.5*pi*$)">
                                          <p:val>
                                            <p:fltVal val="0"/>
                                          </p:val>
                                        </p:tav>
                                        <p:tav tm="100000">
                                          <p:val>
                                            <p:fltVal val="1"/>
                                          </p:val>
                                        </p:tav>
                                      </p:tavLst>
                                    </p:anim>
                                    <p:anim calcmode="lin" valueType="num">
                                      <p:cBhvr>
                                        <p:cTn id="8" dur="5000" fill="hold"/>
                                        <p:tgtEl>
                                          <p:spTgt spid="593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1"/>
          <p:cNvSpPr txBox="1">
            <a:spLocks noChangeArrowheads="1"/>
          </p:cNvSpPr>
          <p:nvPr/>
        </p:nvSpPr>
        <p:spPr bwMode="auto">
          <a:xfrm>
            <a:off x="665018" y="1144475"/>
            <a:ext cx="7813964" cy="830997"/>
          </a:xfrm>
          <a:prstGeom prst="rect">
            <a:avLst/>
          </a:prstGeom>
          <a:noFill/>
          <a:ln w="38100">
            <a:solidFill>
              <a:srgbClr val="6699FF"/>
            </a:solidFill>
            <a:miter lim="800000"/>
            <a:headEnd/>
            <a:tailEnd/>
          </a:ln>
        </p:spPr>
        <p:txBody>
          <a:bodyPr wrap="square">
            <a:spAutoFit/>
          </a:bodyPr>
          <a:lstStyle/>
          <a:p>
            <a:pPr algn="just" eaLnBrk="1" hangingPunct="1"/>
            <a:r>
              <a:rPr lang="en-US" altLang="vi-VN" sz="2400" b="1" dirty="0" err="1">
                <a:solidFill>
                  <a:srgbClr val="FFFF00"/>
                </a:solidFill>
                <a:latin typeface="Times New Roman" pitchFamily="18" charset="0"/>
                <a:cs typeface="Times New Roman" pitchFamily="18" charset="0"/>
                <a:sym typeface="Wingdings" pitchFamily="2" charset="2"/>
              </a:rPr>
              <a:t>Cây</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tre</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là</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người</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bạn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thân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của</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nông</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dân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Việt</a:t>
            </a:r>
            <a:r>
              <a:rPr lang="en-US" altLang="vi-VN" sz="2400" b="1" dirty="0">
                <a:solidFill>
                  <a:srgbClr val="FFFF00"/>
                </a:solidFill>
                <a:latin typeface="Times New Roman" pitchFamily="18" charset="0"/>
                <a:cs typeface="Times New Roman" pitchFamily="18" charset="0"/>
                <a:sym typeface="Wingdings" pitchFamily="2" charset="2"/>
              </a:rPr>
              <a:t> Nam, </a:t>
            </a:r>
            <a:r>
              <a:rPr lang="en-US" altLang="vi-VN" sz="2400" b="1" dirty="0" err="1">
                <a:solidFill>
                  <a:srgbClr val="FFFF00"/>
                </a:solidFill>
                <a:latin typeface="Times New Roman" pitchFamily="18" charset="0"/>
                <a:cs typeface="Times New Roman" pitchFamily="18" charset="0"/>
                <a:sym typeface="Wingdings" pitchFamily="2" charset="2"/>
              </a:rPr>
              <a:t>bạn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thân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của</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nhân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dân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Việt</a:t>
            </a:r>
            <a:r>
              <a:rPr lang="en-US" altLang="vi-VN" sz="2400" b="1" dirty="0">
                <a:solidFill>
                  <a:srgbClr val="FFFF00"/>
                </a:solidFill>
                <a:latin typeface="Times New Roman" pitchFamily="18" charset="0"/>
                <a:cs typeface="Times New Roman" pitchFamily="18" charset="0"/>
                <a:sym typeface="Wingdings" pitchFamily="2" charset="2"/>
              </a:rPr>
              <a:t> Nam.</a:t>
            </a:r>
            <a:endParaRPr lang="en-US" altLang="vi-VN" sz="2400" b="1" dirty="0">
              <a:solidFill>
                <a:srgbClr val="FFFF00"/>
              </a:solidFill>
              <a:latin typeface="Times New Roman" pitchFamily="18" charset="0"/>
              <a:cs typeface="Times New Roman" pitchFamily="18" charset="0"/>
            </a:endParaRPr>
          </a:p>
        </p:txBody>
      </p:sp>
      <p:sp>
        <p:nvSpPr>
          <p:cNvPr id="15365" name="TextBox 17"/>
          <p:cNvSpPr txBox="1">
            <a:spLocks noChangeArrowheads="1"/>
          </p:cNvSpPr>
          <p:nvPr/>
        </p:nvSpPr>
        <p:spPr bwMode="auto">
          <a:xfrm>
            <a:off x="2612569" y="2413652"/>
            <a:ext cx="1852551" cy="707886"/>
          </a:xfrm>
          <a:prstGeom prst="rect">
            <a:avLst/>
          </a:prstGeom>
          <a:solidFill>
            <a:srgbClr val="FFFFCC"/>
          </a:solidFill>
          <a:ln w="9525">
            <a:solidFill>
              <a:srgbClr val="0080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hoạt</a:t>
            </a:r>
            <a:endParaRPr lang="en-US" altLang="vi-VN" sz="2000" b="1" dirty="0">
              <a:solidFill>
                <a:srgbClr val="006600"/>
              </a:solidFill>
              <a:latin typeface="Times New Roman" pitchFamily="18" charset="0"/>
              <a:cs typeface="Times New Roman" pitchFamily="18" charset="0"/>
            </a:endParaRPr>
          </a:p>
        </p:txBody>
      </p:sp>
      <p:sp>
        <p:nvSpPr>
          <p:cNvPr id="15366" name="TextBox 19"/>
          <p:cNvSpPr txBox="1">
            <a:spLocks noChangeArrowheads="1"/>
          </p:cNvSpPr>
          <p:nvPr/>
        </p:nvSpPr>
        <p:spPr bwMode="auto">
          <a:xfrm>
            <a:off x="4524507" y="2425527"/>
            <a:ext cx="1914896" cy="707886"/>
          </a:xfrm>
          <a:prstGeom prst="rect">
            <a:avLst/>
          </a:prstGeom>
          <a:solidFill>
            <a:srgbClr val="FFFFCC"/>
          </a:solidFill>
          <a:ln w="9525">
            <a:solidFill>
              <a:srgbClr val="0080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thần</a:t>
            </a:r>
            <a:endParaRPr lang="en-US" altLang="vi-VN" sz="2000" b="1" dirty="0">
              <a:solidFill>
                <a:srgbClr val="006600"/>
              </a:solidFill>
              <a:latin typeface="Times New Roman" pitchFamily="18" charset="0"/>
              <a:cs typeface="Times New Roman" pitchFamily="18" charset="0"/>
            </a:endParaRPr>
          </a:p>
        </p:txBody>
      </p:sp>
      <p:cxnSp>
        <p:nvCxnSpPr>
          <p:cNvPr id="22" name="Straight Arrow Connector 21"/>
          <p:cNvCxnSpPr>
            <a:stCxn id="14338" idx="2"/>
          </p:cNvCxnSpPr>
          <p:nvPr/>
        </p:nvCxnSpPr>
        <p:spPr>
          <a:xfrm rot="5400000">
            <a:off x="2820994" y="650768"/>
            <a:ext cx="426303" cy="3075711"/>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338" idx="2"/>
            <a:endCxn id="15365" idx="0"/>
          </p:cNvCxnSpPr>
          <p:nvPr/>
        </p:nvCxnSpPr>
        <p:spPr>
          <a:xfrm rot="5400000">
            <a:off x="3836333" y="1677985"/>
            <a:ext cx="438180" cy="1033155"/>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338" idx="2"/>
            <a:endCxn id="15366" idx="0"/>
          </p:cNvCxnSpPr>
          <p:nvPr/>
        </p:nvCxnSpPr>
        <p:spPr>
          <a:xfrm rot="16200000" flipH="1">
            <a:off x="4801950" y="1745521"/>
            <a:ext cx="450055" cy="909955"/>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sp>
        <p:nvSpPr>
          <p:cNvPr id="15370" name="TextBox 27"/>
          <p:cNvSpPr txBox="1">
            <a:spLocks noChangeArrowheads="1"/>
          </p:cNvSpPr>
          <p:nvPr/>
        </p:nvSpPr>
        <p:spPr bwMode="auto">
          <a:xfrm>
            <a:off x="724386" y="3588566"/>
            <a:ext cx="1733797" cy="400110"/>
          </a:xfrm>
          <a:prstGeom prst="rect">
            <a:avLst/>
          </a:prstGeom>
          <a:solidFill>
            <a:srgbClr val="FFFFCC"/>
          </a:solidFill>
          <a:ln w="9525">
            <a:solidFill>
              <a:srgbClr val="0080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cánh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tay</a:t>
            </a:r>
            <a:r>
              <a:rPr lang="en-US" altLang="vi-VN" sz="2000" b="1" dirty="0">
                <a:solidFill>
                  <a:srgbClr val="006600"/>
                </a:solidFill>
                <a:latin typeface="Times New Roman" pitchFamily="18" charset="0"/>
                <a:cs typeface="Times New Roman" pitchFamily="18" charset="0"/>
              </a:rPr>
              <a:t>”</a:t>
            </a:r>
          </a:p>
        </p:txBody>
      </p:sp>
      <p:sp>
        <p:nvSpPr>
          <p:cNvPr id="15371" name="TextBox 28"/>
          <p:cNvSpPr txBox="1">
            <a:spLocks noChangeArrowheads="1"/>
          </p:cNvSpPr>
          <p:nvPr/>
        </p:nvSpPr>
        <p:spPr bwMode="auto">
          <a:xfrm>
            <a:off x="2588818" y="3588566"/>
            <a:ext cx="1852551" cy="400110"/>
          </a:xfrm>
          <a:prstGeom prst="rect">
            <a:avLst/>
          </a:prstGeom>
          <a:solidFill>
            <a:srgbClr val="FFFFCC"/>
          </a:solidFill>
          <a:ln w="9525">
            <a:solidFill>
              <a:srgbClr val="0080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người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nhà</a:t>
            </a:r>
            <a:r>
              <a:rPr lang="en-US" altLang="vi-VN" sz="2000" b="1" dirty="0">
                <a:solidFill>
                  <a:srgbClr val="006600"/>
                </a:solidFill>
                <a:latin typeface="Times New Roman" pitchFamily="18" charset="0"/>
                <a:cs typeface="Times New Roman" pitchFamily="18" charset="0"/>
              </a:rPr>
              <a:t>”</a:t>
            </a:r>
          </a:p>
        </p:txBody>
      </p:sp>
      <p:sp>
        <p:nvSpPr>
          <p:cNvPr id="15372" name="TextBox 29"/>
          <p:cNvSpPr txBox="1">
            <a:spLocks noChangeArrowheads="1"/>
          </p:cNvSpPr>
          <p:nvPr/>
        </p:nvSpPr>
        <p:spPr bwMode="auto">
          <a:xfrm>
            <a:off x="4583874" y="3600441"/>
            <a:ext cx="1805050" cy="400110"/>
          </a:xfrm>
          <a:prstGeom prst="rect">
            <a:avLst/>
          </a:prstGeom>
          <a:solidFill>
            <a:srgbClr val="FFFFCC"/>
          </a:solidFill>
          <a:ln w="9525">
            <a:solidFill>
              <a:srgbClr val="0080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nguồn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vui</a:t>
            </a:r>
            <a:r>
              <a:rPr lang="en-US" altLang="vi-VN" sz="2000" b="1" dirty="0">
                <a:solidFill>
                  <a:srgbClr val="006600"/>
                </a:solidFill>
                <a:latin typeface="Times New Roman" pitchFamily="18" charset="0"/>
                <a:cs typeface="Times New Roman" pitchFamily="18" charset="0"/>
              </a:rPr>
              <a:t>”</a:t>
            </a:r>
          </a:p>
        </p:txBody>
      </p:sp>
      <p:cxnSp>
        <p:nvCxnSpPr>
          <p:cNvPr id="33" name="Straight Arrow Connector 32"/>
          <p:cNvCxnSpPr/>
          <p:nvPr/>
        </p:nvCxnSpPr>
        <p:spPr>
          <a:xfrm rot="5400000">
            <a:off x="1376416" y="3373701"/>
            <a:ext cx="417873" cy="35634"/>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530930" y="3199293"/>
            <a:ext cx="0" cy="365522"/>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03224" y="3211168"/>
            <a:ext cx="0" cy="365522"/>
          </a:xfrm>
          <a:prstGeom prst="straightConnector1">
            <a:avLst/>
          </a:prstGeom>
          <a:ln w="28575">
            <a:solidFill>
              <a:srgbClr val="6699FF"/>
            </a:solidFill>
            <a:tailEnd type="arrow"/>
          </a:ln>
        </p:spPr>
        <p:style>
          <a:lnRef idx="1">
            <a:schemeClr val="accent1"/>
          </a:lnRef>
          <a:fillRef idx="0">
            <a:schemeClr val="accent1"/>
          </a:fillRef>
          <a:effectRef idx="0">
            <a:schemeClr val="accent1"/>
          </a:effectRef>
          <a:fontRef idx="minor">
            <a:schemeClr val="tx1"/>
          </a:fontRef>
        </p:style>
      </p:cxnSp>
      <p:sp>
        <p:nvSpPr>
          <p:cNvPr id="14351" name="Rectangle 4"/>
          <p:cNvSpPr>
            <a:spLocks noChangeArrowheads="1"/>
          </p:cNvSpPr>
          <p:nvPr/>
        </p:nvSpPr>
        <p:spPr bwMode="auto">
          <a:xfrm>
            <a:off x="615525" y="320625"/>
            <a:ext cx="8991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Mối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quan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hệ</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giữa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dirty="0">
              <a:solidFill>
                <a:srgbClr val="FFFF00"/>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1428007" y="4061109"/>
            <a:ext cx="5316199" cy="461665"/>
          </a:xfrm>
          <a:prstGeom prst="rect">
            <a:avLst/>
          </a:prstGeom>
          <a:noFill/>
          <a:ln w="9525">
            <a:noFill/>
            <a:miter lim="800000"/>
            <a:headEnd/>
            <a:tailEnd/>
          </a:ln>
        </p:spPr>
        <p:txBody>
          <a:bodyPr wrap="none">
            <a:spAutoFit/>
          </a:bodyPr>
          <a:lstStyle/>
          <a:p>
            <a:pPr eaLnBrk="1" hangingPunct="1"/>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mang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bản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sắc</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văn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hóa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b="1" dirty="0">
              <a:solidFill>
                <a:srgbClr val="FFFF00"/>
              </a:solidFill>
            </a:endParaRPr>
          </a:p>
        </p:txBody>
      </p:sp>
      <p:sp>
        <p:nvSpPr>
          <p:cNvPr id="46" name="TextBox 17"/>
          <p:cNvSpPr txBox="1">
            <a:spLocks noChangeArrowheads="1"/>
          </p:cNvSpPr>
          <p:nvPr/>
        </p:nvSpPr>
        <p:spPr bwMode="auto">
          <a:xfrm>
            <a:off x="686787" y="2423548"/>
            <a:ext cx="1852551" cy="707886"/>
          </a:xfrm>
          <a:prstGeom prst="rect">
            <a:avLst/>
          </a:prstGeom>
          <a:solidFill>
            <a:srgbClr val="FFFFCC"/>
          </a:solidFill>
          <a:ln w="9525">
            <a:solidFill>
              <a:srgbClr val="008000"/>
            </a:solidFill>
            <a:miter lim="800000"/>
            <a:headEnd/>
            <a:tailEnd/>
          </a:ln>
        </p:spPr>
        <p:txBody>
          <a:bodyPr wrap="square">
            <a:spAutoFit/>
          </a:bodyPr>
          <a:lstStyle/>
          <a:p>
            <a:pPr algn="ctr"/>
            <a:endParaRPr lang="en-US" altLang="vi-VN" sz="2000" b="1" dirty="0">
              <a:solidFill>
                <a:srgbClr val="006600"/>
              </a:solidFill>
              <a:latin typeface="Times New Roman" pitchFamily="18" charset="0"/>
              <a:cs typeface="Times New Roman" pitchFamily="18" charset="0"/>
            </a:endParaRPr>
          </a:p>
          <a:p>
            <a:pPr algn="ctr"/>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sản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xuất</a:t>
            </a:r>
            <a:endParaRPr lang="en-US" altLang="vi-VN" sz="2000" b="1" dirty="0">
              <a:solidFill>
                <a:srgbClr val="00660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10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cTn>
                              </p:par>
                              <p:par>
                                <p:cTn id="11" presetID="4"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ox(in)">
                                      <p:cBhvr>
                                        <p:cTn id="13" dur="1000"/>
                                        <p:tgtEl>
                                          <p:spTgt spid="2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365"/>
                                        </p:tgtEl>
                                        <p:attrNameLst>
                                          <p:attrName>style.visibility</p:attrName>
                                        </p:attrNameLst>
                                      </p:cBhvr>
                                      <p:to>
                                        <p:strVal val="visible"/>
                                      </p:to>
                                    </p:set>
                                    <p:animEffect transition="in" filter="box(in)">
                                      <p:cBhvr>
                                        <p:cTn id="16" dur="1000"/>
                                        <p:tgtEl>
                                          <p:spTgt spid="1536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box(in)">
                                      <p:cBhvr>
                                        <p:cTn id="19" dur="1000"/>
                                        <p:tgtEl>
                                          <p:spTgt spid="15366"/>
                                        </p:tgtEl>
                                      </p:cBhvr>
                                    </p:animEffect>
                                  </p:childTnLst>
                                </p:cTn>
                              </p:par>
                              <p:par>
                                <p:cTn id="20" presetID="4"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ox(in)">
                                      <p:cBhvr>
                                        <p:cTn id="22" dur="1000"/>
                                        <p:tgtEl>
                                          <p:spTgt spid="35"/>
                                        </p:tgtEl>
                                      </p:cBhvr>
                                    </p:animEffect>
                                  </p:childTnLst>
                                </p:cTn>
                              </p:par>
                              <p:par>
                                <p:cTn id="23" presetID="4"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ox(in)">
                                      <p:cBhvr>
                                        <p:cTn id="25" dur="1000"/>
                                        <p:tgtEl>
                                          <p:spTgt spid="34"/>
                                        </p:tgtEl>
                                      </p:cBhvr>
                                    </p:animEffect>
                                  </p:childTnLst>
                                </p:cTn>
                              </p:par>
                              <p:par>
                                <p:cTn id="26" presetID="4"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ox(in)">
                                      <p:cBhvr>
                                        <p:cTn id="28" dur="1000"/>
                                        <p:tgtEl>
                                          <p:spTgt spid="33"/>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5370"/>
                                        </p:tgtEl>
                                        <p:attrNameLst>
                                          <p:attrName>style.visibility</p:attrName>
                                        </p:attrNameLst>
                                      </p:cBhvr>
                                      <p:to>
                                        <p:strVal val="visible"/>
                                      </p:to>
                                    </p:set>
                                    <p:animEffect transition="in" filter="box(in)">
                                      <p:cBhvr>
                                        <p:cTn id="31" dur="1000"/>
                                        <p:tgtEl>
                                          <p:spTgt spid="1537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5371"/>
                                        </p:tgtEl>
                                        <p:attrNameLst>
                                          <p:attrName>style.visibility</p:attrName>
                                        </p:attrNameLst>
                                      </p:cBhvr>
                                      <p:to>
                                        <p:strVal val="visible"/>
                                      </p:to>
                                    </p:set>
                                    <p:animEffect transition="in" filter="box(in)">
                                      <p:cBhvr>
                                        <p:cTn id="34" dur="1000"/>
                                        <p:tgtEl>
                                          <p:spTgt spid="1537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5372"/>
                                        </p:tgtEl>
                                        <p:attrNameLst>
                                          <p:attrName>style.visibility</p:attrName>
                                        </p:attrNameLst>
                                      </p:cBhvr>
                                      <p:to>
                                        <p:strVal val="visible"/>
                                      </p:to>
                                    </p:set>
                                    <p:animEffect transition="in" filter="box(in)">
                                      <p:cBhvr>
                                        <p:cTn id="37" dur="1000"/>
                                        <p:tgtEl>
                                          <p:spTgt spid="153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ox(in)">
                                      <p:cBhvr>
                                        <p:cTn id="4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70" grpId="0" animBg="1"/>
      <p:bldP spid="15371" grpId="0" animBg="1"/>
      <p:bldP spid="15372" grpId="0" animBg="1"/>
      <p:bldP spid="16" grpId="0"/>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thép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682" y="1206641"/>
            <a:ext cx="2586803" cy="33653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9390" y="1021269"/>
            <a:ext cx="5759533" cy="1862048"/>
          </a:xfrm>
          <a:prstGeom prst="rect">
            <a:avLst/>
          </a:prstGeom>
          <a:noFill/>
        </p:spPr>
        <p:txBody>
          <a:bodyPr wrap="square" rtlCol="0">
            <a:spAutoFit/>
          </a:bodyPr>
          <a:lstStyle/>
          <a:p>
            <a:pPr algn="just" fontAlgn="base"/>
            <a:endParaRPr lang="en-US" sz="2000" b="1" dirty="0">
              <a:solidFill>
                <a:srgbClr val="FFFF00"/>
              </a:solidFill>
              <a:latin typeface="Times New Roman" pitchFamily="18" charset="0"/>
              <a:cs typeface="Times New Roman" pitchFamily="18" charset="0"/>
            </a:endParaRPr>
          </a:p>
          <a:p>
            <a:pPr algn="just" fontAlgn="base"/>
            <a:r>
              <a:rPr lang="en-US" sz="1900" b="1" dirty="0">
                <a:solidFill>
                  <a:schemeClr val="bg1"/>
                </a:solidFill>
                <a:latin typeface="Times New Roman" pitchFamily="18" charset="0"/>
                <a:cs typeface="Times New Roman" pitchFamily="18" charset="0"/>
              </a:rPr>
              <a:t>-T</a:t>
            </a:r>
            <a:r>
              <a:rPr lang="vi-VN" sz="1900" b="1" dirty="0">
                <a:solidFill>
                  <a:schemeClr val="bg1"/>
                </a:solidFill>
                <a:latin typeface="Times New Roman" pitchFamily="18" charset="0"/>
                <a:cs typeface="Times New Roman" pitchFamily="18" charset="0"/>
              </a:rPr>
              <a:t>ên thật: </a:t>
            </a:r>
            <a:r>
              <a:rPr lang="en-US" sz="1900" b="1" dirty="0" err="1">
                <a:solidFill>
                  <a:schemeClr val="bg1"/>
                </a:solidFill>
                <a:latin typeface="Times New Roman" pitchFamily="18" charset="0"/>
                <a:cs typeface="Times New Roman" pitchFamily="18" charset="0"/>
              </a:rPr>
              <a:t>Hà</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Văn</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Lộc</a:t>
            </a:r>
            <a:r>
              <a:rPr lang="en-US" sz="1900" b="1" dirty="0">
                <a:solidFill>
                  <a:schemeClr val="bg1"/>
                </a:solidFill>
                <a:latin typeface="Times New Roman" pitchFamily="18" charset="0"/>
                <a:cs typeface="Times New Roman" pitchFamily="18" charset="0"/>
              </a:rPr>
              <a:t> (1925 – 1991)</a:t>
            </a:r>
            <a:r>
              <a:rPr lang="vi-VN" sz="1900" b="1" dirty="0">
                <a:solidFill>
                  <a:schemeClr val="bg1"/>
                </a:solidFill>
                <a:latin typeface="Times New Roman" pitchFamily="18" charset="0"/>
                <a:cs typeface="Times New Roman" pitchFamily="18" charset="0"/>
              </a:rPr>
              <a:t>. </a:t>
            </a:r>
            <a:endParaRPr lang="en-US" sz="1900" b="1" dirty="0">
              <a:solidFill>
                <a:schemeClr val="bg1"/>
              </a:solidFill>
              <a:latin typeface="Times New Roman" pitchFamily="18" charset="0"/>
              <a:cs typeface="Times New Roman" pitchFamily="18" charset="0"/>
            </a:endParaRPr>
          </a:p>
          <a:p>
            <a:pPr algn="just" fontAlgn="base"/>
            <a:r>
              <a:rPr lang="en-US" sz="1900" b="1" dirty="0">
                <a:solidFill>
                  <a:schemeClr val="bg1"/>
                </a:solidFill>
                <a:latin typeface="Times New Roman" pitchFamily="18" charset="0"/>
                <a:cs typeface="Times New Roman" pitchFamily="18" charset="0"/>
              </a:rPr>
              <a:t>-</a:t>
            </a:r>
            <a:r>
              <a:rPr lang="vi-VN" sz="1900" b="1" dirty="0">
                <a:solidFill>
                  <a:schemeClr val="bg1"/>
                </a:solidFill>
                <a:latin typeface="Times New Roman" pitchFamily="18" charset="0"/>
                <a:cs typeface="Times New Roman" pitchFamily="18" charset="0"/>
              </a:rPr>
              <a:t>Quê ông ở </a:t>
            </a:r>
            <a:r>
              <a:rPr lang="en-US" sz="1900" b="1" dirty="0" err="1">
                <a:solidFill>
                  <a:schemeClr val="bg1"/>
                </a:solidFill>
                <a:latin typeface="Times New Roman" pitchFamily="18" charset="0"/>
                <a:cs typeface="Times New Roman" pitchFamily="18" charset="0"/>
              </a:rPr>
              <a:t>Quảng</a:t>
            </a:r>
            <a:r>
              <a:rPr lang="en-US" sz="1900" b="1" dirty="0">
                <a:solidFill>
                  <a:schemeClr val="bg1"/>
                </a:solidFill>
                <a:latin typeface="Times New Roman" pitchFamily="18" charset="0"/>
                <a:cs typeface="Times New Roman" pitchFamily="18" charset="0"/>
              </a:rPr>
              <a:t> An, </a:t>
            </a:r>
            <a:r>
              <a:rPr lang="en-US" sz="1900" b="1" dirty="0" err="1">
                <a:solidFill>
                  <a:schemeClr val="bg1"/>
                </a:solidFill>
                <a:latin typeface="Times New Roman" pitchFamily="18" charset="0"/>
                <a:cs typeface="Times New Roman" pitchFamily="18" charset="0"/>
              </a:rPr>
              <a:t>Tây</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Hồ</a:t>
            </a:r>
            <a:r>
              <a:rPr lang="vi-VN"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Hà</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Nội</a:t>
            </a:r>
            <a:r>
              <a:rPr lang="en-US" sz="1900" b="1" dirty="0">
                <a:solidFill>
                  <a:schemeClr val="bg1"/>
                </a:solidFill>
                <a:latin typeface="Times New Roman" pitchFamily="18" charset="0"/>
                <a:cs typeface="Times New Roman" pitchFamily="18" charset="0"/>
              </a:rPr>
              <a:t>.</a:t>
            </a:r>
          </a:p>
          <a:p>
            <a:pPr algn="just" fontAlgn="base">
              <a:buFontTx/>
              <a:buChar char="-"/>
            </a:pPr>
            <a:r>
              <a:rPr lang="en-US" sz="1900" b="1" dirty="0">
                <a:solidFill>
                  <a:schemeClr val="bg1"/>
                </a:solidFill>
                <a:latin typeface="Times New Roman" pitchFamily="18" charset="0"/>
                <a:cs typeface="Times New Roman" pitchFamily="18" charset="0"/>
              </a:rPr>
              <a:t>B</a:t>
            </a:r>
            <a:r>
              <a:rPr lang="vi-VN" sz="1900" b="1" dirty="0">
                <a:solidFill>
                  <a:schemeClr val="bg1"/>
                </a:solidFill>
                <a:latin typeface="Times New Roman" pitchFamily="18" charset="0"/>
                <a:cs typeface="Times New Roman" pitchFamily="18" charset="0"/>
              </a:rPr>
              <a:t>út danh: </a:t>
            </a:r>
            <a:r>
              <a:rPr lang="en-US" sz="1900" b="1" dirty="0" err="1">
                <a:solidFill>
                  <a:schemeClr val="bg1"/>
                </a:solidFill>
                <a:latin typeface="Times New Roman" pitchFamily="18" charset="0"/>
                <a:cs typeface="Times New Roman" pitchFamily="18" charset="0"/>
              </a:rPr>
              <a:t>Thép</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Mới</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Phượng</a:t>
            </a:r>
            <a:r>
              <a:rPr lang="en-US" sz="1900" b="1" dirty="0">
                <a:solidFill>
                  <a:schemeClr val="bg1"/>
                </a:solidFill>
                <a:latin typeface="Times New Roman" pitchFamily="18" charset="0"/>
                <a:cs typeface="Times New Roman" pitchFamily="18" charset="0"/>
              </a:rPr>
              <a:t> Kim</a:t>
            </a:r>
            <a:r>
              <a:rPr lang="vi-VN"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Hồng</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Châu</a:t>
            </a:r>
            <a:r>
              <a:rPr lang="en-US" sz="1900" b="1" dirty="0">
                <a:solidFill>
                  <a:schemeClr val="bg1"/>
                </a:solidFill>
                <a:latin typeface="Times New Roman" pitchFamily="18" charset="0"/>
                <a:cs typeface="Times New Roman" pitchFamily="18" charset="0"/>
              </a:rPr>
              <a:t>.</a:t>
            </a:r>
          </a:p>
          <a:p>
            <a:pPr algn="just" fontAlgn="base"/>
            <a:r>
              <a:rPr lang="en-US" sz="1900" b="1" dirty="0">
                <a:solidFill>
                  <a:schemeClr val="bg1"/>
                </a:solidFill>
                <a:latin typeface="Times New Roman" pitchFamily="18" charset="0"/>
                <a:cs typeface="Times New Roman" pitchFamily="18" charset="0"/>
              </a:rPr>
              <a:t>-</a:t>
            </a:r>
            <a:r>
              <a:rPr lang="en-US" sz="1900" b="1" dirty="0" err="1">
                <a:solidFill>
                  <a:schemeClr val="bg1"/>
                </a:solidFill>
                <a:latin typeface="Times New Roman" pitchFamily="18" charset="0"/>
                <a:cs typeface="Times New Roman" pitchFamily="18" charset="0"/>
              </a:rPr>
              <a:t>Thép</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Mới</a:t>
            </a:r>
            <a:r>
              <a:rPr lang="vi-VN" sz="1900" b="1" dirty="0">
                <a:solidFill>
                  <a:schemeClr val="bg1"/>
                </a:solidFill>
                <a:latin typeface="Times New Roman" pitchFamily="18" charset="0"/>
                <a:cs typeface="Times New Roman" pitchFamily="18" charset="0"/>
              </a:rPr>
              <a:t> sáng tác </a:t>
            </a:r>
            <a:r>
              <a:rPr lang="en-US" sz="1900" b="1" dirty="0" err="1">
                <a:solidFill>
                  <a:schemeClr val="bg1"/>
                </a:solidFill>
                <a:latin typeface="Times New Roman" pitchFamily="18" charset="0"/>
                <a:cs typeface="Times New Roman" pitchFamily="18" charset="0"/>
              </a:rPr>
              <a:t>nhiều</a:t>
            </a:r>
            <a:r>
              <a:rPr lang="vi-VN" sz="1900" b="1" dirty="0">
                <a:solidFill>
                  <a:schemeClr val="bg1"/>
                </a:solidFill>
                <a:latin typeface="Times New Roman" pitchFamily="18" charset="0"/>
                <a:cs typeface="Times New Roman" pitchFamily="18" charset="0"/>
              </a:rPr>
              <a:t> thể loại: </a:t>
            </a:r>
            <a:r>
              <a:rPr lang="en-US" sz="1900" b="1" dirty="0" err="1">
                <a:solidFill>
                  <a:schemeClr val="bg1"/>
                </a:solidFill>
                <a:latin typeface="Times New Roman" pitchFamily="18" charset="0"/>
                <a:cs typeface="Times New Roman" pitchFamily="18" charset="0"/>
              </a:rPr>
              <a:t>báo</a:t>
            </a:r>
            <a:r>
              <a:rPr lang="vi-VN" sz="1900" b="1" dirty="0">
                <a:solidFill>
                  <a:schemeClr val="bg1"/>
                </a:solidFill>
                <a:latin typeface="Times New Roman" pitchFamily="18" charset="0"/>
                <a:cs typeface="Times New Roman" pitchFamily="18" charset="0"/>
              </a:rPr>
              <a:t>, bút ký</a:t>
            </a:r>
            <a:r>
              <a:rPr lang="en-US" sz="1900" b="1" dirty="0">
                <a:solidFill>
                  <a:schemeClr val="bg1"/>
                </a:solidFill>
                <a:latin typeface="Times New Roman" pitchFamily="18" charset="0"/>
                <a:cs typeface="Times New Roman" pitchFamily="18" charset="0"/>
              </a:rPr>
              <a:t>,</a:t>
            </a:r>
          </a:p>
          <a:p>
            <a:pPr algn="just" fontAlgn="base"/>
            <a:r>
              <a:rPr lang="vi-VN" sz="1900" b="1" dirty="0">
                <a:solidFill>
                  <a:schemeClr val="bg1"/>
                </a:solidFill>
                <a:latin typeface="Times New Roman" pitchFamily="18" charset="0"/>
                <a:cs typeface="Times New Roman" pitchFamily="18" charset="0"/>
              </a:rPr>
              <a:t> t</a:t>
            </a:r>
            <a:r>
              <a:rPr lang="en-US" sz="1900" b="1" dirty="0" err="1">
                <a:solidFill>
                  <a:schemeClr val="bg1"/>
                </a:solidFill>
                <a:latin typeface="Times New Roman" pitchFamily="18" charset="0"/>
                <a:cs typeface="Times New Roman" pitchFamily="18" charset="0"/>
              </a:rPr>
              <a:t>huyết</a:t>
            </a:r>
            <a:r>
              <a:rPr lang="en-US" sz="1900" b="1" dirty="0">
                <a:solidFill>
                  <a:schemeClr val="bg1"/>
                </a:solidFill>
                <a:latin typeface="Times New Roman" pitchFamily="18" charset="0"/>
                <a:cs typeface="Times New Roman" pitchFamily="18" charset="0"/>
              </a:rPr>
              <a:t> minh </a:t>
            </a:r>
            <a:r>
              <a:rPr lang="en-US" sz="1900" b="1" dirty="0" err="1">
                <a:solidFill>
                  <a:schemeClr val="bg1"/>
                </a:solidFill>
                <a:latin typeface="Times New Roman" pitchFamily="18" charset="0"/>
                <a:cs typeface="Times New Roman" pitchFamily="18" charset="0"/>
              </a:rPr>
              <a:t>phim</a:t>
            </a:r>
            <a:r>
              <a:rPr lang="en-US" sz="1900" b="1" dirty="0">
                <a:solidFill>
                  <a:schemeClr val="bg1"/>
                </a:solidFill>
                <a:latin typeface="Times New Roman" pitchFamily="18" charset="0"/>
                <a:cs typeface="Times New Roman" pitchFamily="18" charset="0"/>
              </a:rPr>
              <a:t>.</a:t>
            </a:r>
          </a:p>
        </p:txBody>
      </p:sp>
      <p:sp>
        <p:nvSpPr>
          <p:cNvPr id="5" name="Rectangle 4"/>
          <p:cNvSpPr>
            <a:spLocks noChangeArrowheads="1"/>
          </p:cNvSpPr>
          <p:nvPr/>
        </p:nvSpPr>
        <p:spPr bwMode="auto">
          <a:xfrm>
            <a:off x="698653" y="498755"/>
            <a:ext cx="5702151" cy="707886"/>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a:t>
            </a:r>
          </a:p>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Tác</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giả</a:t>
            </a:r>
            <a:r>
              <a:rPr lang="en-US" altLang="vi-VN" sz="20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34607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images (1).jpg"/>
          <p:cNvPicPr>
            <a:picLocks noChangeAspect="1"/>
          </p:cNvPicPr>
          <p:nvPr/>
        </p:nvPicPr>
        <p:blipFill>
          <a:blip r:embed="rId2"/>
          <a:srcRect/>
          <a:stretch>
            <a:fillRect/>
          </a:stretch>
        </p:blipFill>
        <p:spPr bwMode="auto">
          <a:xfrm>
            <a:off x="6412675" y="1306286"/>
            <a:ext cx="2101934" cy="3277590"/>
          </a:xfrm>
          <a:prstGeom prst="rect">
            <a:avLst/>
          </a:prstGeom>
          <a:noFill/>
          <a:ln w="9525">
            <a:noFill/>
            <a:miter lim="800000"/>
            <a:headEnd/>
            <a:tailEnd/>
          </a:ln>
        </p:spPr>
      </p:pic>
      <p:sp>
        <p:nvSpPr>
          <p:cNvPr id="18435" name="Rectangle 4"/>
          <p:cNvSpPr>
            <a:spLocks noChangeArrowheads="1"/>
          </p:cNvSpPr>
          <p:nvPr/>
        </p:nvSpPr>
        <p:spPr bwMode="auto">
          <a:xfrm>
            <a:off x="698664" y="475013"/>
            <a:ext cx="8991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Mối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quan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hệ</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giữa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dirty="0">
              <a:solidFill>
                <a:srgbClr val="FFFF00"/>
              </a:solidFill>
              <a:latin typeface="Times New Roman" pitchFamily="18" charset="0"/>
              <a:cs typeface="Times New Roman" pitchFamily="18" charset="0"/>
            </a:endParaRPr>
          </a:p>
        </p:txBody>
      </p:sp>
      <p:sp>
        <p:nvSpPr>
          <p:cNvPr id="18436" name="TextBox 8"/>
          <p:cNvSpPr txBox="1">
            <a:spLocks noChangeArrowheads="1"/>
          </p:cNvSpPr>
          <p:nvPr/>
        </p:nvSpPr>
        <p:spPr bwMode="auto">
          <a:xfrm>
            <a:off x="862940" y="1580161"/>
            <a:ext cx="2514600" cy="461665"/>
          </a:xfrm>
          <a:prstGeom prst="rect">
            <a:avLst/>
          </a:prstGeom>
          <a:noFill/>
          <a:ln w="9525">
            <a:noFill/>
            <a:miter lim="800000"/>
            <a:headEnd/>
            <a:tailEnd/>
          </a:ln>
        </p:spPr>
        <p:txBody>
          <a:bodyPr>
            <a:spAutoFit/>
          </a:bodyPr>
          <a:lstStyle/>
          <a:p>
            <a:pPr algn="just" eaLnBrk="1" hangingPunct="1"/>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Nghệ</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thuật</a:t>
            </a:r>
            <a:r>
              <a:rPr lang="en-US" altLang="vi-VN" sz="2400" b="1" dirty="0">
                <a:solidFill>
                  <a:srgbClr val="FFFF00"/>
                </a:solidFill>
                <a:latin typeface="Times New Roman" pitchFamily="18" charset="0"/>
                <a:cs typeface="Times New Roman" pitchFamily="18" charset="0"/>
                <a:sym typeface="Wingdings" pitchFamily="2" charset="2"/>
              </a:rPr>
              <a:t>:</a:t>
            </a:r>
            <a:endParaRPr lang="en-US" altLang="vi-VN" sz="2400" b="1" dirty="0">
              <a:solidFill>
                <a:srgbClr val="FFFF00"/>
              </a:solidFill>
              <a:latin typeface="Times New Roman" pitchFamily="18" charset="0"/>
              <a:cs typeface="Times New Roman" pitchFamily="18" charset="0"/>
            </a:endParaRPr>
          </a:p>
        </p:txBody>
      </p:sp>
      <p:sp>
        <p:nvSpPr>
          <p:cNvPr id="6" name="TextBox 8"/>
          <p:cNvSpPr txBox="1">
            <a:spLocks noChangeArrowheads="1"/>
          </p:cNvSpPr>
          <p:nvPr/>
        </p:nvSpPr>
        <p:spPr bwMode="auto">
          <a:xfrm>
            <a:off x="1105396" y="3744439"/>
            <a:ext cx="3858490" cy="461665"/>
          </a:xfrm>
          <a:prstGeom prst="rect">
            <a:avLst/>
          </a:prstGeom>
          <a:noFill/>
          <a:ln w="9525">
            <a:noFill/>
            <a:miter lim="800000"/>
            <a:headEnd/>
            <a:tailEnd/>
          </a:ln>
        </p:spPr>
        <p:txBody>
          <a:bodyPr wrap="square">
            <a:spAutoFit/>
          </a:bodyPr>
          <a:lstStyle/>
          <a:p>
            <a:pPr algn="just" eaLnBrk="1" hangingPunct="1"/>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Hình</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ảnh</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nhân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hóa</a:t>
            </a:r>
            <a:endParaRPr lang="en-US" altLang="vi-VN" sz="2400" b="1" i="1" dirty="0">
              <a:solidFill>
                <a:srgbClr val="FFFF00"/>
              </a:solidFill>
              <a:latin typeface="Times New Roman" pitchFamily="18" charset="0"/>
              <a:cs typeface="Times New Roman" pitchFamily="18" charset="0"/>
            </a:endParaRPr>
          </a:p>
        </p:txBody>
      </p:sp>
      <p:sp>
        <p:nvSpPr>
          <p:cNvPr id="18438" name="TextBox 8"/>
          <p:cNvSpPr txBox="1">
            <a:spLocks noChangeArrowheads="1"/>
          </p:cNvSpPr>
          <p:nvPr/>
        </p:nvSpPr>
        <p:spPr bwMode="auto">
          <a:xfrm>
            <a:off x="653142" y="1994312"/>
            <a:ext cx="5676405" cy="1631216"/>
          </a:xfrm>
          <a:prstGeom prst="rect">
            <a:avLst/>
          </a:prstGeom>
          <a:noFill/>
          <a:ln w="9525">
            <a:noFill/>
            <a:miter lim="800000"/>
            <a:headEnd/>
            <a:tailEnd/>
          </a:ln>
        </p:spPr>
        <p:txBody>
          <a:bodyPr wrap="square">
            <a:spAutoFit/>
          </a:bodyPr>
          <a:lstStyle/>
          <a:p>
            <a:pPr algn="just" eaLnBrk="1" hangingPunct="1"/>
            <a:r>
              <a:rPr lang="en-US" altLang="vi-VN" sz="2000" b="1" i="1" dirty="0">
                <a:solidFill>
                  <a:schemeClr val="bg1"/>
                </a:solidFill>
                <a:latin typeface="Times New Roman" pitchFamily="18" charset="0"/>
                <a:cs typeface="Times New Roman" pitchFamily="18" charset="0"/>
                <a:sym typeface="Wingdings" pitchFamily="2" charset="2"/>
              </a:rPr>
              <a:t>“</a:t>
            </a:r>
            <a:r>
              <a:rPr lang="en-US" altLang="vi-VN" sz="2000" b="1" i="1" dirty="0" err="1">
                <a:solidFill>
                  <a:schemeClr val="bg1"/>
                </a:solidFill>
                <a:latin typeface="Times New Roman" pitchFamily="18" charset="0"/>
                <a:cs typeface="Times New Roman" pitchFamily="18" charset="0"/>
                <a:sym typeface="Wingdings" pitchFamily="2" charset="2"/>
              </a:rPr>
              <a:t>Gậy</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chông</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bg1"/>
                </a:solidFill>
                <a:latin typeface="Times New Roman" pitchFamily="18" charset="0"/>
                <a:cs typeface="Times New Roman" pitchFamily="18" charset="0"/>
                <a:sym typeface="Wingdings" pitchFamily="2" charset="2"/>
              </a:rPr>
              <a:t>chống</a:t>
            </a:r>
            <a:r>
              <a:rPr lang="en-US" altLang="vi-VN" sz="2000" b="1" i="1" u="sng"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bg1"/>
                </a:solidFill>
                <a:latin typeface="Times New Roman" pitchFamily="18" charset="0"/>
                <a:cs typeface="Times New Roman" pitchFamily="18" charset="0"/>
                <a:sym typeface="Wingdings" pitchFamily="2" charset="2"/>
              </a:rPr>
              <a:t>lại</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sắt</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thép</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của</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quân</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thù</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xung</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phong</a:t>
            </a:r>
            <a:r>
              <a:rPr lang="en-US" altLang="vi-VN" sz="2000" b="1" i="1"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vào</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xe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tăng</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đại</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bác</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giữ</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làng</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giữ</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nước</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giữ</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mái</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nhà</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tranh</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giữ</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đồng</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lúa</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chín</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hi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sinh</a:t>
            </a:r>
            <a:r>
              <a:rPr lang="en-US" altLang="vi-VN" sz="2000" b="1" i="1"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để</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bảo</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v</a:t>
            </a:r>
            <a:r>
              <a:rPr lang="en-US" altLang="vi-VN" sz="2000" b="1" i="1" u="sng" dirty="0" err="1">
                <a:solidFill>
                  <a:schemeClr val="bg1"/>
                </a:solidFill>
                <a:latin typeface="Times New Roman" pitchFamily="18" charset="0"/>
                <a:cs typeface="Times New Roman" pitchFamily="18" charset="0"/>
                <a:sym typeface="Wingdings" pitchFamily="2" charset="2"/>
              </a:rPr>
              <a:t>ệ</a:t>
            </a:r>
            <a:r>
              <a:rPr lang="en-US" altLang="vi-VN" sz="2000" b="1" i="1" dirty="0">
                <a:solidFill>
                  <a:schemeClr val="bg1"/>
                </a:solidFill>
                <a:latin typeface="Times New Roman" pitchFamily="18" charset="0"/>
                <a:cs typeface="Times New Roman" pitchFamily="18" charset="0"/>
                <a:sym typeface="Wingdings" pitchFamily="2" charset="2"/>
              </a:rPr>
              <a:t> con </a:t>
            </a:r>
            <a:r>
              <a:rPr lang="en-US" altLang="vi-VN" sz="2000" b="1" i="1" dirty="0" err="1">
                <a:solidFill>
                  <a:schemeClr val="bg1"/>
                </a:solidFill>
                <a:latin typeface="Times New Roman" pitchFamily="18" charset="0"/>
                <a:cs typeface="Times New Roman" pitchFamily="18" charset="0"/>
                <a:sym typeface="Wingdings" pitchFamily="2" charset="2"/>
              </a:rPr>
              <a:t>người</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anh</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hùng</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lao</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động</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dirty="0" err="1">
                <a:solidFill>
                  <a:schemeClr val="bg1"/>
                </a:solidFill>
                <a:latin typeface="Times New Roman" pitchFamily="18" charset="0"/>
                <a:cs typeface="Times New Roman" pitchFamily="18" charset="0"/>
                <a:sym typeface="Wingdings" pitchFamily="2" charset="2"/>
              </a:rPr>
              <a:t>Tre</a:t>
            </a:r>
            <a:r>
              <a:rPr lang="en-US" altLang="vi-VN" sz="2000" b="1" i="1" dirty="0">
                <a:solidFill>
                  <a:schemeClr val="bg1"/>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anh</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hùng</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chiến</a:t>
            </a:r>
            <a:r>
              <a:rPr lang="en-US" altLang="vi-VN" sz="2000" b="1" i="1" u="sng" dirty="0">
                <a:solidFill>
                  <a:schemeClr val="accent2">
                    <a:lumMod val="60000"/>
                    <a:lumOff val="40000"/>
                  </a:schemeClr>
                </a:solidFill>
                <a:latin typeface="Times New Roman" pitchFamily="18" charset="0"/>
                <a:cs typeface="Times New Roman" pitchFamily="18" charset="0"/>
                <a:sym typeface="Wingdings" pitchFamily="2" charset="2"/>
              </a:rPr>
              <a:t> </a:t>
            </a:r>
            <a:r>
              <a:rPr lang="en-US" altLang="vi-VN" sz="2000" b="1" i="1" u="sng" dirty="0" err="1">
                <a:solidFill>
                  <a:schemeClr val="accent2">
                    <a:lumMod val="60000"/>
                    <a:lumOff val="40000"/>
                  </a:schemeClr>
                </a:solidFill>
                <a:latin typeface="Times New Roman" pitchFamily="18" charset="0"/>
                <a:cs typeface="Times New Roman" pitchFamily="18" charset="0"/>
                <a:sym typeface="Wingdings" pitchFamily="2" charset="2"/>
              </a:rPr>
              <a:t>đấu</a:t>
            </a:r>
            <a:r>
              <a:rPr lang="en-US" altLang="vi-VN" sz="2000" b="1" i="1" dirty="0">
                <a:solidFill>
                  <a:schemeClr val="bg1"/>
                </a:solidFill>
                <a:latin typeface="Times New Roman" pitchFamily="18" charset="0"/>
                <a:cs typeface="Times New Roman" pitchFamily="18" charset="0"/>
                <a:sym typeface="Wingdings" pitchFamily="2" charset="2"/>
              </a:rPr>
              <a:t>!”</a:t>
            </a:r>
            <a:endParaRPr lang="en-US" altLang="vi-VN" sz="2000" b="1" i="1" dirty="0">
              <a:solidFill>
                <a:schemeClr val="bg1"/>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thép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19" y="1389411"/>
            <a:ext cx="2446316" cy="3182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9390" y="961894"/>
            <a:ext cx="5759533" cy="3323987"/>
          </a:xfrm>
          <a:prstGeom prst="rect">
            <a:avLst/>
          </a:prstGeom>
          <a:noFill/>
        </p:spPr>
        <p:txBody>
          <a:bodyPr wrap="square" rtlCol="0">
            <a:spAutoFit/>
          </a:bodyPr>
          <a:lstStyle/>
          <a:p>
            <a:pPr algn="just" fontAlgn="base"/>
            <a:endParaRPr lang="en-US" sz="2000" b="1" dirty="0">
              <a:solidFill>
                <a:srgbClr val="FFFF00"/>
              </a:solidFill>
              <a:latin typeface="Times New Roman" pitchFamily="18" charset="0"/>
              <a:cs typeface="Times New Roman" pitchFamily="18" charset="0"/>
            </a:endParaRPr>
          </a:p>
          <a:p>
            <a:pPr algn="just" fontAlgn="base">
              <a:buFontTx/>
              <a:buChar char="-"/>
            </a:pPr>
            <a:r>
              <a:rPr lang="vi-VN" sz="1900" b="1" dirty="0">
                <a:solidFill>
                  <a:schemeClr val="bg1"/>
                </a:solidFill>
                <a:latin typeface="Times New Roman" pitchFamily="18" charset="0"/>
                <a:cs typeface="Times New Roman" pitchFamily="18" charset="0"/>
              </a:rPr>
              <a:t>Các tác phẩm chính:</a:t>
            </a:r>
            <a:endParaRPr lang="en-US" sz="1900" b="1" dirty="0">
              <a:solidFill>
                <a:schemeClr val="bg1"/>
              </a:solidFill>
              <a:latin typeface="Times New Roman" pitchFamily="18" charset="0"/>
              <a:cs typeface="Times New Roman" pitchFamily="18" charset="0"/>
            </a:endParaRPr>
          </a:p>
          <a:p>
            <a:pPr algn="just" fontAlgn="base"/>
            <a:r>
              <a:rPr lang="en-US" sz="1900" b="1" dirty="0">
                <a:solidFill>
                  <a:schemeClr val="bg1"/>
                </a:solidFill>
                <a:latin typeface="Times New Roman" pitchFamily="18" charset="0"/>
                <a:cs typeface="Times New Roman" pitchFamily="18" charset="0"/>
              </a:rPr>
              <a:t>  * </a:t>
            </a:r>
            <a:r>
              <a:rPr lang="en-US" sz="1900" b="1" dirty="0" err="1">
                <a:solidFill>
                  <a:schemeClr val="bg1"/>
                </a:solidFill>
                <a:latin typeface="Times New Roman" pitchFamily="18" charset="0"/>
                <a:cs typeface="Times New Roman" pitchFamily="18" charset="0"/>
              </a:rPr>
              <a:t>Kí</a:t>
            </a:r>
            <a:r>
              <a:rPr lang="en-US" sz="1900" b="1" dirty="0">
                <a:solidFill>
                  <a:schemeClr val="bg1"/>
                </a:solidFill>
                <a:latin typeface="Times New Roman" pitchFamily="18" charset="0"/>
                <a:cs typeface="Times New Roman" pitchFamily="18" charset="0"/>
              </a:rPr>
              <a:t>:</a:t>
            </a:r>
          </a:p>
          <a:p>
            <a:pPr algn="just" fontAlgn="base"/>
            <a:r>
              <a:rPr lang="en-US" sz="1900" b="1" i="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Kháng chiến sau lũy tre, trên đồng lúa</a:t>
            </a:r>
            <a:r>
              <a:rPr lang="en-US" sz="1900" b="1" dirty="0">
                <a:solidFill>
                  <a:schemeClr val="bg1"/>
                </a:solidFill>
                <a:latin typeface="Times New Roman" pitchFamily="18" charset="0"/>
                <a:cs typeface="Times New Roman" pitchFamily="18" charset="0"/>
              </a:rPr>
              <a:t>.</a:t>
            </a:r>
          </a:p>
          <a:p>
            <a:r>
              <a:rPr lang="en-US" sz="1900" b="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Ý nghĩ người phóng viên kháng chiến</a:t>
            </a:r>
            <a:r>
              <a:rPr lang="en-US" sz="1900" b="1" dirty="0">
                <a:solidFill>
                  <a:schemeClr val="bg1"/>
                </a:solidFill>
                <a:latin typeface="Times New Roman" pitchFamily="18" charset="0"/>
                <a:cs typeface="Times New Roman" pitchFamily="18" charset="0"/>
              </a:rPr>
              <a:t>.</a:t>
            </a:r>
            <a:endParaRPr lang="vi-VN" sz="1900" b="1" dirty="0">
              <a:solidFill>
                <a:schemeClr val="bg1"/>
              </a:solidFill>
              <a:latin typeface="Times New Roman" pitchFamily="18" charset="0"/>
              <a:cs typeface="Times New Roman" pitchFamily="18" charset="0"/>
            </a:endParaRPr>
          </a:p>
          <a:p>
            <a:pPr fontAlgn="base"/>
            <a:r>
              <a:rPr lang="en-US" sz="1900" b="1" dirty="0">
                <a:solidFill>
                  <a:schemeClr val="bg1"/>
                </a:solidFill>
                <a:latin typeface="Times New Roman" pitchFamily="18" charset="0"/>
                <a:cs typeface="Times New Roman" pitchFamily="18" charset="0"/>
              </a:rPr>
              <a:t>        - </a:t>
            </a:r>
            <a:r>
              <a:rPr lang="en-US" sz="1900" b="1" dirty="0" err="1">
                <a:solidFill>
                  <a:schemeClr val="bg1"/>
                </a:solidFill>
                <a:latin typeface="Times New Roman" pitchFamily="18" charset="0"/>
                <a:cs typeface="Times New Roman" pitchFamily="18" charset="0"/>
              </a:rPr>
              <a:t>Hữu</a:t>
            </a:r>
            <a:r>
              <a:rPr lang="en-US" sz="1900" b="1" dirty="0">
                <a:solidFill>
                  <a:schemeClr val="bg1"/>
                </a:solidFill>
                <a:latin typeface="Times New Roman" pitchFamily="18" charset="0"/>
                <a:cs typeface="Times New Roman" pitchFamily="18" charset="0"/>
              </a:rPr>
              <a:t> </a:t>
            </a:r>
            <a:r>
              <a:rPr lang="en-US" sz="1900" b="1" dirty="0" err="1">
                <a:solidFill>
                  <a:schemeClr val="bg1"/>
                </a:solidFill>
                <a:latin typeface="Times New Roman" pitchFamily="18" charset="0"/>
                <a:cs typeface="Times New Roman" pitchFamily="18" charset="0"/>
              </a:rPr>
              <a:t>nghị</a:t>
            </a:r>
            <a:r>
              <a:rPr lang="en-US" sz="1900" b="1" i="1" dirty="0">
                <a:solidFill>
                  <a:schemeClr val="bg1"/>
                </a:solidFill>
                <a:latin typeface="Times New Roman" pitchFamily="18" charset="0"/>
                <a:cs typeface="Times New Roman" pitchFamily="18" charset="0"/>
              </a:rPr>
              <a:t>.</a:t>
            </a:r>
          </a:p>
          <a:p>
            <a:pPr fontAlgn="base"/>
            <a:r>
              <a:rPr lang="en-US" sz="1900" b="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Trường Sơn hùng tráng</a:t>
            </a:r>
            <a:r>
              <a:rPr lang="en-US" sz="1900" b="1" dirty="0">
                <a:solidFill>
                  <a:schemeClr val="bg1"/>
                </a:solidFill>
                <a:latin typeface="Times New Roman" pitchFamily="18" charset="0"/>
                <a:cs typeface="Times New Roman" pitchFamily="18" charset="0"/>
              </a:rPr>
              <a:t>.</a:t>
            </a:r>
          </a:p>
          <a:p>
            <a:r>
              <a:rPr lang="en-US" sz="1900" b="1" i="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Năng động Hồ Chí Minh</a:t>
            </a:r>
            <a:r>
              <a:rPr lang="en-US" sz="1900" b="1" dirty="0">
                <a:solidFill>
                  <a:schemeClr val="bg1"/>
                </a:solidFill>
                <a:latin typeface="Times New Roman" pitchFamily="18" charset="0"/>
                <a:cs typeface="Times New Roman" pitchFamily="18" charset="0"/>
              </a:rPr>
              <a:t>.</a:t>
            </a:r>
            <a:endParaRPr lang="vi-VN" sz="1900" b="1" i="1" dirty="0">
              <a:solidFill>
                <a:schemeClr val="bg1"/>
              </a:solidFill>
              <a:latin typeface="Times New Roman" pitchFamily="18" charset="0"/>
              <a:cs typeface="Times New Roman" pitchFamily="18" charset="0"/>
            </a:endParaRPr>
          </a:p>
          <a:p>
            <a:r>
              <a:rPr lang="en-US" sz="1900" b="1" i="1" dirty="0">
                <a:solidFill>
                  <a:schemeClr val="bg1"/>
                </a:solidFill>
                <a:latin typeface="Times New Roman" pitchFamily="18" charset="0"/>
                <a:cs typeface="Times New Roman" pitchFamily="18" charset="0"/>
              </a:rPr>
              <a:t>   * </a:t>
            </a:r>
            <a:r>
              <a:rPr lang="en-US" sz="1900" b="1" dirty="0">
                <a:solidFill>
                  <a:schemeClr val="bg1"/>
                </a:solidFill>
                <a:latin typeface="Times New Roman" pitchFamily="18" charset="0"/>
                <a:cs typeface="Times New Roman" pitchFamily="18" charset="0"/>
              </a:rPr>
              <a:t>T</a:t>
            </a:r>
            <a:r>
              <a:rPr lang="vi-VN" sz="1900" b="1" dirty="0">
                <a:solidFill>
                  <a:schemeClr val="bg1"/>
                </a:solidFill>
                <a:latin typeface="Times New Roman" pitchFamily="18" charset="0"/>
                <a:cs typeface="Times New Roman" pitchFamily="18" charset="0"/>
              </a:rPr>
              <a:t>huyết minh phim</a:t>
            </a:r>
          </a:p>
          <a:p>
            <a:pPr fontAlgn="base"/>
            <a:r>
              <a:rPr lang="en-US" sz="1900" b="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 Nguyễn Ái Quốc đến với Lê Nin</a:t>
            </a:r>
            <a:r>
              <a:rPr lang="en-US" sz="1900" b="1" dirty="0">
                <a:solidFill>
                  <a:schemeClr val="bg1"/>
                </a:solidFill>
                <a:latin typeface="Times New Roman" pitchFamily="18" charset="0"/>
                <a:cs typeface="Times New Roman" pitchFamily="18" charset="0"/>
              </a:rPr>
              <a:t>. </a:t>
            </a:r>
          </a:p>
          <a:p>
            <a:pPr fontAlgn="base"/>
            <a:r>
              <a:rPr lang="en-US" sz="1900" b="1" i="1" dirty="0">
                <a:solidFill>
                  <a:schemeClr val="bg1"/>
                </a:solidFill>
                <a:latin typeface="Times New Roman" pitchFamily="18" charset="0"/>
                <a:cs typeface="Times New Roman" pitchFamily="18" charset="0"/>
              </a:rPr>
              <a:t>        - </a:t>
            </a:r>
            <a:r>
              <a:rPr lang="vi-VN" sz="1900" b="1" dirty="0">
                <a:solidFill>
                  <a:schemeClr val="bg1"/>
                </a:solidFill>
                <a:latin typeface="Times New Roman" pitchFamily="18" charset="0"/>
                <a:cs typeface="Times New Roman" pitchFamily="18" charset="0"/>
              </a:rPr>
              <a:t>Cây tre Việt Nam</a:t>
            </a:r>
            <a:r>
              <a:rPr lang="en-US" sz="1900" b="1" dirty="0">
                <a:solidFill>
                  <a:schemeClr val="bg1"/>
                </a:solidFill>
                <a:latin typeface="Times New Roman" pitchFamily="18" charset="0"/>
                <a:cs typeface="Times New Roman" pitchFamily="18" charset="0"/>
              </a:rPr>
              <a:t>.</a:t>
            </a:r>
            <a:endParaRPr lang="vi-VN" sz="1900" b="1" i="1" dirty="0">
              <a:solidFill>
                <a:schemeClr val="bg1"/>
              </a:solidFill>
              <a:latin typeface="Times New Roman" pitchFamily="18" charset="0"/>
              <a:cs typeface="Times New Roman" pitchFamily="18" charset="0"/>
            </a:endParaRPr>
          </a:p>
        </p:txBody>
      </p:sp>
      <p:sp>
        <p:nvSpPr>
          <p:cNvPr id="5" name="Rectangle 4"/>
          <p:cNvSpPr>
            <a:spLocks noChangeArrowheads="1"/>
          </p:cNvSpPr>
          <p:nvPr/>
        </p:nvSpPr>
        <p:spPr bwMode="auto">
          <a:xfrm>
            <a:off x="698653" y="510630"/>
            <a:ext cx="5702151" cy="707886"/>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endParaRPr lang="en-US" altLang="vi-VN" sz="2000" b="1" dirty="0">
              <a:solidFill>
                <a:srgbClr val="FFFF00"/>
              </a:solidFill>
              <a:latin typeface="Times New Roman" pitchFamily="18" charset="0"/>
              <a:cs typeface="Times New Roman" pitchFamily="18" charset="0"/>
            </a:endParaRPr>
          </a:p>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Tác</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giả</a:t>
            </a:r>
            <a:endParaRPr lang="en-US" altLang="vi-VN" sz="2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52895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950026" y="1240226"/>
            <a:ext cx="3352800" cy="2800350"/>
          </a:xfrm>
        </p:spPr>
      </p:pic>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29200" y="1183075"/>
            <a:ext cx="3124200" cy="2857500"/>
          </a:xfrm>
        </p:spPr>
      </p:pic>
      <p:sp>
        <p:nvSpPr>
          <p:cNvPr id="3" name="Title 2"/>
          <p:cNvSpPr>
            <a:spLocks noGrp="1"/>
          </p:cNvSpPr>
          <p:nvPr>
            <p:ph type="title"/>
          </p:nvPr>
        </p:nvSpPr>
        <p:spPr>
          <a:xfrm>
            <a:off x="1832725" y="529932"/>
            <a:ext cx="5458691" cy="569214"/>
          </a:xfrm>
        </p:spPr>
        <p:txBody>
          <a:bodyPr>
            <a:normAutofit/>
          </a:bodyPr>
          <a:lstStyle/>
          <a:p>
            <a:pPr algn="ctr"/>
            <a:r>
              <a:rPr lang="en-US" sz="2400" b="1" dirty="0" err="1">
                <a:solidFill>
                  <a:srgbClr val="FFFF00"/>
                </a:solidFill>
                <a:latin typeface="Times New Roman" pitchFamily="18" charset="0"/>
                <a:cs typeface="Times New Roman" pitchFamily="18" charset="0"/>
              </a:rPr>
              <a:t>Một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số</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tác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phẩm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của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ông</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69249470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841153" y="453435"/>
            <a:ext cx="5702151" cy="707886"/>
          </a:xfrm>
          <a:prstGeom prst="rect">
            <a:avLst/>
          </a:prstGeom>
          <a:noFill/>
          <a:ln w="9525">
            <a:noFill/>
            <a:miter lim="800000"/>
            <a:headEnd/>
            <a:tailEnd/>
          </a:ln>
        </p:spPr>
        <p:txBody>
          <a:bodyPr wrap="square" anchor="ctr">
            <a:spAutoFit/>
          </a:bodyPr>
          <a:lstStyle/>
          <a:p>
            <a:pPr marL="514350" indent="-514350"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a:t>
            </a:r>
          </a:p>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Tác</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giả</a:t>
            </a:r>
            <a:endParaRPr lang="en-US" altLang="vi-VN" sz="2000" b="1" dirty="0">
              <a:solidFill>
                <a:srgbClr val="FFFF00"/>
              </a:solidFill>
              <a:latin typeface="Times New Roman" pitchFamily="18" charset="0"/>
              <a:cs typeface="Times New Roman" pitchFamily="18" charset="0"/>
            </a:endParaRPr>
          </a:p>
        </p:txBody>
      </p:sp>
      <p:sp>
        <p:nvSpPr>
          <p:cNvPr id="5125" name="Rectangle 17"/>
          <p:cNvSpPr>
            <a:spLocks noChangeArrowheads="1"/>
          </p:cNvSpPr>
          <p:nvPr/>
        </p:nvSpPr>
        <p:spPr bwMode="auto">
          <a:xfrm>
            <a:off x="851066" y="1147957"/>
            <a:ext cx="1456040" cy="400110"/>
          </a:xfrm>
          <a:prstGeom prst="rect">
            <a:avLst/>
          </a:prstGeom>
          <a:noFill/>
          <a:ln w="9525">
            <a:noFill/>
            <a:miter lim="800000"/>
            <a:headEnd/>
            <a:tailEnd/>
          </a:ln>
        </p:spPr>
        <p:txBody>
          <a:bodyPr wrap="none">
            <a:spAutoFit/>
          </a:bodyPr>
          <a:lstStyle/>
          <a:p>
            <a:pPr eaLnBrk="1" hangingPunct="1"/>
            <a:r>
              <a:rPr lang="en-US" altLang="vi-VN" sz="2000" b="1" dirty="0">
                <a:solidFill>
                  <a:srgbClr val="FFFF00"/>
                </a:solidFill>
                <a:latin typeface="Times New Roman" pitchFamily="18" charset="0"/>
                <a:cs typeface="Times New Roman" pitchFamily="18" charset="0"/>
              </a:rPr>
              <a:t>2. </a:t>
            </a:r>
            <a:r>
              <a:rPr lang="en-US" altLang="vi-VN" sz="2000" b="1" dirty="0" err="1">
                <a:solidFill>
                  <a:srgbClr val="FFFF00"/>
                </a:solidFill>
                <a:latin typeface="Times New Roman" pitchFamily="18" charset="0"/>
                <a:cs typeface="Times New Roman" pitchFamily="18" charset="0"/>
              </a:rPr>
              <a:t>Văn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bản</a:t>
            </a:r>
            <a:r>
              <a:rPr lang="en-US" altLang="vi-VN" sz="2000" b="1" dirty="0">
                <a:solidFill>
                  <a:srgbClr val="FFFF00"/>
                </a:solidFill>
                <a:latin typeface="Times New Roman" pitchFamily="18" charset="0"/>
                <a:cs typeface="Times New Roman" pitchFamily="18" charset="0"/>
              </a:rPr>
              <a:t>:</a:t>
            </a:r>
            <a:endParaRPr lang="en-US" altLang="vi-VN" sz="2000" dirty="0">
              <a:solidFill>
                <a:srgbClr val="FFFF00"/>
              </a:solidFill>
              <a:latin typeface="Times New Roman" pitchFamily="18" charset="0"/>
              <a:cs typeface="Times New Roman" pitchFamily="18" charset="0"/>
            </a:endParaRPr>
          </a:p>
        </p:txBody>
      </p:sp>
      <p:sp>
        <p:nvSpPr>
          <p:cNvPr id="19" name="Rectangle 6"/>
          <p:cNvSpPr>
            <a:spLocks noChangeArrowheads="1"/>
          </p:cNvSpPr>
          <p:nvPr/>
        </p:nvSpPr>
        <p:spPr bwMode="auto">
          <a:xfrm>
            <a:off x="632372" y="1590725"/>
            <a:ext cx="7751607" cy="707886"/>
          </a:xfrm>
          <a:prstGeom prst="rect">
            <a:avLst/>
          </a:prstGeom>
          <a:noFill/>
          <a:ln w="9525">
            <a:noFill/>
            <a:miter lim="800000"/>
            <a:headEnd/>
            <a:tailEnd/>
          </a:ln>
        </p:spPr>
        <p:txBody>
          <a:bodyPr wrap="square">
            <a:spAutoFit/>
          </a:bodyPr>
          <a:lstStyle/>
          <a:p>
            <a:pPr algn="just" eaLnBrk="1" hangingPunct="1">
              <a:defRPr/>
            </a:pPr>
            <a:r>
              <a:rPr lang="en-US" sz="2000" b="1" dirty="0">
                <a:solidFill>
                  <a:schemeClr val="bg1"/>
                </a:solidFill>
                <a:latin typeface="Times New Roman" pitchFamily="18" charset="0"/>
                <a:cs typeface="Times New Roman" pitchFamily="18" charset="0"/>
              </a:rPr>
              <a:t>     </a:t>
            </a:r>
            <a:r>
              <a:rPr lang="en-US" sz="2000" b="1" dirty="0">
                <a:solidFill>
                  <a:srgbClr val="FFFF00"/>
                </a:solidFill>
                <a:latin typeface="Times New Roman" pitchFamily="18" charset="0"/>
                <a:cs typeface="Times New Roman" pitchFamily="18" charset="0"/>
              </a:rPr>
              <a:t>a. </a:t>
            </a:r>
            <a:r>
              <a:rPr lang="en-US" sz="2000" b="1" dirty="0" err="1">
                <a:solidFill>
                  <a:srgbClr val="FFFF00"/>
                </a:solidFill>
                <a:latin typeface="Times New Roman" pitchFamily="18" charset="0"/>
                <a:cs typeface="Times New Roman" pitchFamily="18" charset="0"/>
              </a:rPr>
              <a:t>Hoàn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cảnh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ra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đời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xuất</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xứ</a:t>
            </a:r>
            <a:r>
              <a:rPr lang="en-US" sz="2000" b="1" dirty="0">
                <a:solidFill>
                  <a:schemeClr val="bg1"/>
                </a:solidFill>
                <a:latin typeface="Times New Roman" pitchFamily="18" charset="0"/>
                <a:cs typeface="Times New Roman" pitchFamily="18" charset="0"/>
              </a:rPr>
              <a:t>: 1955, </a:t>
            </a:r>
            <a:r>
              <a:rPr lang="en-US" sz="2000" b="1" dirty="0" err="1">
                <a:solidFill>
                  <a:schemeClr val="bg1"/>
                </a:solidFill>
                <a:latin typeface="Times New Roman" pitchFamily="18" charset="0"/>
                <a:cs typeface="Times New Roman" pitchFamily="18" charset="0"/>
              </a:rPr>
              <a:t>trích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bộ</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phim</a:t>
            </a:r>
            <a:endParaRPr lang="en-US" sz="2000" b="1" dirty="0">
              <a:solidFill>
                <a:schemeClr val="bg1"/>
              </a:solidFill>
              <a:latin typeface="Times New Roman" pitchFamily="18" charset="0"/>
              <a:cs typeface="Times New Roman" pitchFamily="18" charset="0"/>
            </a:endParaRPr>
          </a:p>
          <a:p>
            <a:pPr algn="just" eaLnBrk="1" hangingPunct="1">
              <a:defRP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tài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liệu</a:t>
            </a:r>
            <a:r>
              <a:rPr lang="en-US" sz="2000" b="1" dirty="0">
                <a:solidFill>
                  <a:schemeClr val="bg1"/>
                </a:solidFill>
                <a:latin typeface="Times New Roman" pitchFamily="18" charset="0"/>
                <a:cs typeface="Times New Roman" pitchFamily="18" charset="0"/>
              </a:rPr>
              <a:t> “ </a:t>
            </a:r>
            <a:r>
              <a:rPr lang="en-US" sz="2000" b="1" i="1" dirty="0" err="1">
                <a:solidFill>
                  <a:schemeClr val="bg1"/>
                </a:solidFill>
                <a:latin typeface="Times New Roman" pitchFamily="18" charset="0"/>
                <a:cs typeface="Times New Roman" pitchFamily="18" charset="0"/>
              </a:rPr>
              <a:t>Cây</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tre</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Việt</a:t>
            </a:r>
            <a:r>
              <a:rPr lang="en-US" sz="2000" b="1" i="1" dirty="0">
                <a:solidFill>
                  <a:schemeClr val="bg1"/>
                </a:solidFill>
                <a:latin typeface="Times New Roman" pitchFamily="18" charset="0"/>
                <a:cs typeface="Times New Roman" pitchFamily="18" charset="0"/>
              </a:rPr>
              <a:t> Nam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của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các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điện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ảnh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Lan</a:t>
            </a:r>
            <a:r>
              <a:rPr lang="en-US" sz="2000" b="1" dirty="0">
                <a:solidFill>
                  <a:schemeClr val="bg1"/>
                </a:solidFill>
                <a:latin typeface="Times New Roman" pitchFamily="18" charset="0"/>
                <a:cs typeface="Times New Roman" pitchFamily="18" charset="0"/>
              </a:rPr>
              <a:t>. </a:t>
            </a:r>
            <a:endParaRPr lang="en-US" sz="3400" dirty="0">
              <a:solidFill>
                <a:schemeClr val="bg1"/>
              </a:solidFill>
              <a:latin typeface="Times New Roman" pitchFamily="18" charset="0"/>
              <a:cs typeface="Times New Roman" pitchFamily="18" charset="0"/>
            </a:endParaRPr>
          </a:p>
        </p:txBody>
      </p:sp>
      <p:pic>
        <p:nvPicPr>
          <p:cNvPr id="6" name="Picture 2" descr="Kết quả hình ảnh cho dưới bóng tre l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90" y="2386940"/>
            <a:ext cx="8015844" cy="2268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áº¿t quáº£ hÃ¬nh áº£nh cho chiáº¿n tháº¯ng lá»ch sá»­ Äiá»n biÃªn phá»§"/>
          <p:cNvPicPr>
            <a:picLocks noChangeAspect="1" noChangeArrowheads="1"/>
          </p:cNvPicPr>
          <p:nvPr/>
        </p:nvPicPr>
        <p:blipFill>
          <a:blip r:embed="rId2" cstate="print"/>
          <a:srcRect/>
          <a:stretch>
            <a:fillRect/>
          </a:stretch>
        </p:blipFill>
        <p:spPr bwMode="auto">
          <a:xfrm>
            <a:off x="724395" y="486888"/>
            <a:ext cx="7766462" cy="3479470"/>
          </a:xfrm>
          <a:prstGeom prst="rect">
            <a:avLst/>
          </a:prstGeom>
          <a:ln>
            <a:noFill/>
          </a:ln>
          <a:effectLst>
            <a:softEdge rad="112500"/>
          </a:effectLst>
        </p:spPr>
      </p:pic>
      <p:sp>
        <p:nvSpPr>
          <p:cNvPr id="6147" name="TextBox 6"/>
          <p:cNvSpPr txBox="1">
            <a:spLocks noChangeArrowheads="1"/>
          </p:cNvSpPr>
          <p:nvPr/>
        </p:nvSpPr>
        <p:spPr bwMode="auto">
          <a:xfrm>
            <a:off x="1692440" y="4047258"/>
            <a:ext cx="5696624" cy="461665"/>
          </a:xfrm>
          <a:prstGeom prst="rect">
            <a:avLst/>
          </a:prstGeom>
          <a:noFill/>
          <a:ln w="9525">
            <a:noFill/>
            <a:miter lim="800000"/>
            <a:headEnd/>
            <a:tailEnd/>
          </a:ln>
        </p:spPr>
        <p:txBody>
          <a:bodyPr wrap="none">
            <a:spAutoFit/>
          </a:bodyPr>
          <a:lstStyle/>
          <a:p>
            <a:pPr eaLnBrk="1" hangingPunct="1"/>
            <a:r>
              <a:rPr lang="en-US" altLang="vi-VN" sz="2400" b="1" dirty="0">
                <a:solidFill>
                  <a:srgbClr val="FFFF00"/>
                </a:solidFill>
                <a:latin typeface="Times New Roman" pitchFamily="18" charset="0"/>
                <a:cs typeface="Times New Roman" pitchFamily="18" charset="0"/>
              </a:rPr>
              <a:t>CHIẾN THẮNG ĐIỆN BIÊN PHỦ (1954)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663025" y="410777"/>
            <a:ext cx="4051479" cy="707886"/>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endParaRPr lang="en-US" altLang="vi-VN" sz="2000" dirty="0">
              <a:solidFill>
                <a:srgbClr val="FFFF00"/>
              </a:solidFill>
              <a:latin typeface="Times New Roman" pitchFamily="18" charset="0"/>
              <a:cs typeface="Times New Roman" pitchFamily="18" charset="0"/>
            </a:endParaRPr>
          </a:p>
          <a:p>
            <a:pPr eaLnBrk="1" hangingPunct="1"/>
            <a:r>
              <a:rPr lang="en-US" altLang="vi-VN" sz="2000" b="1" dirty="0">
                <a:solidFill>
                  <a:srgbClr val="FFFF00"/>
                </a:solidFill>
                <a:latin typeface="Times New Roman" pitchFamily="18" charset="0"/>
                <a:cs typeface="Times New Roman" pitchFamily="18" charset="0"/>
              </a:rPr>
              <a:t>2. </a:t>
            </a:r>
            <a:r>
              <a:rPr lang="en-US" altLang="vi-VN" sz="2000" b="1" dirty="0" err="1">
                <a:solidFill>
                  <a:srgbClr val="FFFF00"/>
                </a:solidFill>
                <a:latin typeface="Times New Roman" pitchFamily="18" charset="0"/>
                <a:cs typeface="Times New Roman" pitchFamily="18" charset="0"/>
              </a:rPr>
              <a:t>Văn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bản</a:t>
            </a:r>
            <a:endParaRPr lang="en-US" altLang="vi-VN" sz="2000" dirty="0">
              <a:solidFill>
                <a:srgbClr val="FFFF00"/>
              </a:solidFill>
              <a:latin typeface="Times New Roman" pitchFamily="18" charset="0"/>
              <a:cs typeface="Times New Roman" pitchFamily="18" charset="0"/>
            </a:endParaRPr>
          </a:p>
        </p:txBody>
      </p:sp>
      <p:sp>
        <p:nvSpPr>
          <p:cNvPr id="4105" name="TextBox 2"/>
          <p:cNvSpPr txBox="1">
            <a:spLocks noChangeArrowheads="1"/>
          </p:cNvSpPr>
          <p:nvPr/>
        </p:nvSpPr>
        <p:spPr bwMode="auto">
          <a:xfrm>
            <a:off x="858975" y="1085100"/>
            <a:ext cx="2315057" cy="400110"/>
          </a:xfrm>
          <a:prstGeom prst="rect">
            <a:avLst/>
          </a:prstGeom>
          <a:noFill/>
          <a:ln w="9525">
            <a:noFill/>
            <a:miter lim="800000"/>
            <a:headEnd/>
            <a:tailEnd/>
          </a:ln>
        </p:spPr>
        <p:txBody>
          <a:bodyPr wrap="none">
            <a:spAutoFit/>
          </a:bodyPr>
          <a:lstStyle/>
          <a:p>
            <a:pPr eaLnBrk="1" hangingPunct="1">
              <a:defRPr/>
            </a:pPr>
            <a:r>
              <a:rPr lang="en-US" sz="2000" b="1" dirty="0">
                <a:solidFill>
                  <a:srgbClr val="FFFF00"/>
                </a:solidFill>
                <a:latin typeface="Times New Roman" pitchFamily="18" charset="0"/>
                <a:cs typeface="Times New Roman" pitchFamily="18" charset="0"/>
              </a:rPr>
              <a:t>b. </a:t>
            </a:r>
            <a:r>
              <a:rPr lang="en-US" sz="2000" b="1" dirty="0" err="1">
                <a:solidFill>
                  <a:srgbClr val="FFFF00"/>
                </a:solidFill>
                <a:latin typeface="Times New Roman" pitchFamily="18" charset="0"/>
                <a:cs typeface="Times New Roman" pitchFamily="18" charset="0"/>
              </a:rPr>
              <a:t>Đọc</a:t>
            </a:r>
            <a:r>
              <a:rPr lang="en-US" sz="2000" b="1" dirty="0">
                <a:solidFill>
                  <a:srgbClr val="FFFF00"/>
                </a:solidFill>
                <a:latin typeface="Times New Roman" pitchFamily="18" charset="0"/>
                <a:cs typeface="Times New Roman" pitchFamily="18" charset="0"/>
              </a:rPr>
              <a:t> – </a:t>
            </a:r>
            <a:r>
              <a:rPr lang="en-US" sz="2000" b="1" dirty="0" err="1">
                <a:solidFill>
                  <a:srgbClr val="FFFF00"/>
                </a:solidFill>
                <a:latin typeface="Times New Roman" pitchFamily="18" charset="0"/>
                <a:cs typeface="Times New Roman" pitchFamily="18" charset="0"/>
              </a:rPr>
              <a:t>Chú</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thích</a:t>
            </a:r>
            <a:endParaRPr lang="en-US" sz="2000" b="1" dirty="0">
              <a:solidFill>
                <a:srgbClr val="FFFF00"/>
              </a:solidFill>
              <a:latin typeface="Times New Roman" pitchFamily="18" charset="0"/>
              <a:cs typeface="Times New Roman" pitchFamily="18" charset="0"/>
            </a:endParaRPr>
          </a:p>
        </p:txBody>
      </p:sp>
      <p:pic>
        <p:nvPicPr>
          <p:cNvPr id="4107" name="Picture 11" descr="http://benhvienxaydung.org.vn/wp-content/uploads/2015/05/bai-2.jpg"/>
          <p:cNvPicPr>
            <a:picLocks noChangeAspect="1" noChangeArrowheads="1"/>
          </p:cNvPicPr>
          <p:nvPr/>
        </p:nvPicPr>
        <p:blipFill>
          <a:blip r:embed="rId2" cstate="print"/>
          <a:srcRect/>
          <a:stretch>
            <a:fillRect/>
          </a:stretch>
        </p:blipFill>
        <p:spPr bwMode="auto">
          <a:xfrm>
            <a:off x="5747655" y="534390"/>
            <a:ext cx="2766948" cy="4144485"/>
          </a:xfrm>
          <a:prstGeom prst="rect">
            <a:avLst/>
          </a:prstGeom>
          <a:ln>
            <a:noFill/>
          </a:ln>
          <a:effectLst>
            <a:softEdge rad="112500"/>
          </a:effectLst>
        </p:spPr>
      </p:pic>
      <p:sp>
        <p:nvSpPr>
          <p:cNvPr id="6" name="TextBox 5"/>
          <p:cNvSpPr txBox="1"/>
          <p:nvPr/>
        </p:nvSpPr>
        <p:spPr>
          <a:xfrm>
            <a:off x="807523" y="1496282"/>
            <a:ext cx="4940132" cy="2539157"/>
          </a:xfrm>
          <a:prstGeom prst="rect">
            <a:avLst/>
          </a:prstGeom>
          <a:noFill/>
        </p:spPr>
        <p:txBody>
          <a:bodyPr wrap="square" rtlCol="0">
            <a:spAutoFit/>
          </a:bodyPr>
          <a:lstStyle/>
          <a:p>
            <a:pPr marL="285750" indent="-285750">
              <a:spcBef>
                <a:spcPts val="600"/>
              </a:spcBef>
            </a:pP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Hướng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dẫn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đọc</a:t>
            </a:r>
            <a:r>
              <a:rPr lang="en-US" sz="1800" b="1" dirty="0">
                <a:solidFill>
                  <a:srgbClr val="FFFF00"/>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Ngữ</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điệu</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thể</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hiện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tình</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cảm</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phù</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hợp</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nội</a:t>
            </a:r>
            <a:r>
              <a:rPr lang="en-US" sz="1800" b="1" dirty="0">
                <a:solidFill>
                  <a:schemeClr val="bg1">
                    <a:lumMod val="95000"/>
                  </a:schemeClr>
                </a:solidFill>
                <a:latin typeface="Times New Roman" pitchFamily="18" charset="0"/>
                <a:cs typeface="Times New Roman" pitchFamily="18" charset="0"/>
              </a:rPr>
              <a:t> dung </a:t>
            </a:r>
            <a:r>
              <a:rPr lang="en-US" sz="1800" b="1" dirty="0" err="1">
                <a:solidFill>
                  <a:schemeClr val="bg1">
                    <a:lumMod val="95000"/>
                  </a:schemeClr>
                </a:solidFill>
                <a:latin typeface="Times New Roman" pitchFamily="18" charset="0"/>
                <a:cs typeface="Times New Roman" pitchFamily="18" charset="0"/>
              </a:rPr>
              <a:t>từng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giới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thiệu</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người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sống</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trầm</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lắng</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ngọt</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ngào</a:t>
            </a:r>
            <a:r>
              <a:rPr lang="en-US" sz="1800" b="1" i="1" dirty="0">
                <a:solidFill>
                  <a:srgbClr val="FFFF00"/>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viết</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về</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người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chiến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đấu</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mạnh</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mẽ</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sôi</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nổi</a:t>
            </a:r>
            <a:r>
              <a:rPr lang="en-US" sz="1800" b="1" i="1" dirty="0">
                <a:solidFill>
                  <a:srgbClr val="FFFF00"/>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cuối</a:t>
            </a:r>
            <a:r>
              <a:rPr lang="en-US" sz="1800" b="1" dirty="0">
                <a:solidFill>
                  <a:schemeClr val="bg1">
                    <a:lumMod val="95000"/>
                  </a:schemeClr>
                </a:solidFill>
                <a:latin typeface="Times New Roman" pitchFamily="18" charset="0"/>
                <a:cs typeface="Times New Roman" pitchFamily="18" charset="0"/>
              </a:rPr>
              <a:t>, ý </a:t>
            </a:r>
            <a:r>
              <a:rPr lang="en-US" sz="1800" b="1" dirty="0" err="1">
                <a:solidFill>
                  <a:schemeClr val="bg1">
                    <a:lumMod val="95000"/>
                  </a:schemeClr>
                </a:solidFill>
                <a:latin typeface="Times New Roman" pitchFamily="18" charset="0"/>
                <a:cs typeface="Times New Roman" pitchFamily="18" charset="0"/>
              </a:rPr>
              <a:t>nghĩa</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của</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hiện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tại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tương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lai</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suy</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tư</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tự</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hào</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phấn</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khởi</a:t>
            </a:r>
            <a:r>
              <a:rPr lang="en-US" sz="1800" b="1" i="1" dirty="0">
                <a:solidFill>
                  <a:srgbClr val="FFFF00"/>
                </a:solidFill>
                <a:latin typeface="Times New Roman" pitchFamily="18" charset="0"/>
                <a:cs typeface="Times New Roman" pitchFamily="18" charset="0"/>
              </a:rPr>
              <a:t>.</a:t>
            </a: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D đọc cây tre vn đã lồng tiếng.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27510" y="396855"/>
            <a:ext cx="8265227" cy="42632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663025" y="410777"/>
            <a:ext cx="4051479" cy="707886"/>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endParaRPr lang="en-US" altLang="vi-VN" sz="2000" dirty="0">
              <a:solidFill>
                <a:srgbClr val="FFFF00"/>
              </a:solidFill>
              <a:latin typeface="Times New Roman" pitchFamily="18" charset="0"/>
              <a:cs typeface="Times New Roman" pitchFamily="18" charset="0"/>
            </a:endParaRPr>
          </a:p>
          <a:p>
            <a:pPr eaLnBrk="1" hangingPunct="1"/>
            <a:r>
              <a:rPr lang="en-US" altLang="vi-VN" sz="2000" b="1" dirty="0">
                <a:solidFill>
                  <a:srgbClr val="FFFF00"/>
                </a:solidFill>
                <a:latin typeface="Times New Roman" pitchFamily="18" charset="0"/>
                <a:cs typeface="Times New Roman" pitchFamily="18" charset="0"/>
              </a:rPr>
              <a:t>2. </a:t>
            </a:r>
            <a:r>
              <a:rPr lang="en-US" altLang="vi-VN" sz="2000" b="1" dirty="0" err="1">
                <a:solidFill>
                  <a:srgbClr val="FFFF00"/>
                </a:solidFill>
                <a:latin typeface="Times New Roman" pitchFamily="18" charset="0"/>
                <a:cs typeface="Times New Roman" pitchFamily="18" charset="0"/>
              </a:rPr>
              <a:t>Văn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bản</a:t>
            </a:r>
            <a:endParaRPr lang="en-US" altLang="vi-VN" sz="2000" dirty="0">
              <a:solidFill>
                <a:srgbClr val="FFFF00"/>
              </a:solidFill>
              <a:latin typeface="Times New Roman" pitchFamily="18" charset="0"/>
              <a:cs typeface="Times New Roman" pitchFamily="18" charset="0"/>
            </a:endParaRPr>
          </a:p>
        </p:txBody>
      </p:sp>
      <p:sp>
        <p:nvSpPr>
          <p:cNvPr id="4105" name="TextBox 2"/>
          <p:cNvSpPr txBox="1">
            <a:spLocks noChangeArrowheads="1"/>
          </p:cNvSpPr>
          <p:nvPr/>
        </p:nvSpPr>
        <p:spPr bwMode="auto">
          <a:xfrm>
            <a:off x="858975" y="1085100"/>
            <a:ext cx="2315057" cy="400110"/>
          </a:xfrm>
          <a:prstGeom prst="rect">
            <a:avLst/>
          </a:prstGeom>
          <a:noFill/>
          <a:ln w="9525">
            <a:noFill/>
            <a:miter lim="800000"/>
            <a:headEnd/>
            <a:tailEnd/>
          </a:ln>
        </p:spPr>
        <p:txBody>
          <a:bodyPr wrap="none">
            <a:spAutoFit/>
          </a:bodyPr>
          <a:lstStyle/>
          <a:p>
            <a:pPr eaLnBrk="1" hangingPunct="1">
              <a:defRPr/>
            </a:pPr>
            <a:r>
              <a:rPr lang="en-US" sz="2000" b="1" dirty="0">
                <a:solidFill>
                  <a:srgbClr val="FFFF00"/>
                </a:solidFill>
                <a:latin typeface="Times New Roman" pitchFamily="18" charset="0"/>
                <a:cs typeface="Times New Roman" pitchFamily="18" charset="0"/>
              </a:rPr>
              <a:t>b. </a:t>
            </a:r>
            <a:r>
              <a:rPr lang="en-US" sz="2000" b="1" dirty="0" err="1">
                <a:solidFill>
                  <a:srgbClr val="FFFF00"/>
                </a:solidFill>
                <a:latin typeface="Times New Roman" pitchFamily="18" charset="0"/>
                <a:cs typeface="Times New Roman" pitchFamily="18" charset="0"/>
              </a:rPr>
              <a:t>Đọc</a:t>
            </a:r>
            <a:r>
              <a:rPr lang="en-US" sz="2000" b="1" dirty="0">
                <a:solidFill>
                  <a:srgbClr val="FFFF00"/>
                </a:solidFill>
                <a:latin typeface="Times New Roman" pitchFamily="18" charset="0"/>
                <a:cs typeface="Times New Roman" pitchFamily="18" charset="0"/>
              </a:rPr>
              <a:t> – </a:t>
            </a:r>
            <a:r>
              <a:rPr lang="en-US" sz="2000" b="1" dirty="0" err="1">
                <a:solidFill>
                  <a:srgbClr val="FFFF00"/>
                </a:solidFill>
                <a:latin typeface="Times New Roman" pitchFamily="18" charset="0"/>
                <a:cs typeface="Times New Roman" pitchFamily="18" charset="0"/>
              </a:rPr>
              <a:t>Chú</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thích</a:t>
            </a:r>
            <a:endParaRPr lang="en-US" sz="2000" b="1" dirty="0">
              <a:solidFill>
                <a:srgbClr val="FFFF00"/>
              </a:solidFill>
              <a:latin typeface="Times New Roman" pitchFamily="18" charset="0"/>
              <a:cs typeface="Times New Roman" pitchFamily="18" charset="0"/>
            </a:endParaRPr>
          </a:p>
        </p:txBody>
      </p:sp>
      <p:sp>
        <p:nvSpPr>
          <p:cNvPr id="10" name="TextBox 11"/>
          <p:cNvSpPr txBox="1">
            <a:spLocks noChangeArrowheads="1"/>
          </p:cNvSpPr>
          <p:nvPr/>
        </p:nvSpPr>
        <p:spPr bwMode="auto">
          <a:xfrm>
            <a:off x="836225" y="4089567"/>
            <a:ext cx="3581400" cy="369332"/>
          </a:xfrm>
          <a:prstGeom prst="rect">
            <a:avLst/>
          </a:prstGeom>
          <a:noFill/>
          <a:ln w="9525">
            <a:noFill/>
            <a:miter lim="800000"/>
            <a:headEnd/>
            <a:tailEnd/>
          </a:ln>
        </p:spPr>
        <p:txBody>
          <a:bodyPr>
            <a:spAutoFit/>
          </a:bodyPr>
          <a:lstStyle/>
          <a:p>
            <a:pPr eaLnBrk="1" hangingPunct="1"/>
            <a:r>
              <a:rPr lang="en-US" altLang="vi-VN" sz="1800" b="1" dirty="0">
                <a:solidFill>
                  <a:srgbClr val="FFFF00"/>
                </a:solidFill>
                <a:latin typeface="Times New Roman" pitchFamily="18" charset="0"/>
                <a:cs typeface="Times New Roman" pitchFamily="18" charset="0"/>
              </a:rPr>
              <a:t>* </a:t>
            </a:r>
            <a:r>
              <a:rPr lang="en-US" altLang="vi-VN" sz="1800" b="1" dirty="0" err="1">
                <a:solidFill>
                  <a:srgbClr val="FFFF00"/>
                </a:solidFill>
                <a:latin typeface="Times New Roman" pitchFamily="18" charset="0"/>
                <a:cs typeface="Times New Roman" pitchFamily="18" charset="0"/>
              </a:rPr>
              <a:t>Chú</a:t>
            </a:r>
            <a:r>
              <a:rPr lang="en-US" altLang="vi-VN" sz="1800" b="1" dirty="0">
                <a:solidFill>
                  <a:srgbClr val="FFFF00"/>
                </a:solidFill>
                <a:latin typeface="Times New Roman" pitchFamily="18" charset="0"/>
                <a:cs typeface="Times New Roman" pitchFamily="18" charset="0"/>
              </a:rPr>
              <a:t> </a:t>
            </a:r>
            <a:r>
              <a:rPr lang="en-US" altLang="vi-VN" sz="1800" b="1" dirty="0" err="1">
                <a:solidFill>
                  <a:srgbClr val="FFFF00"/>
                </a:solidFill>
                <a:latin typeface="Times New Roman" pitchFamily="18" charset="0"/>
                <a:cs typeface="Times New Roman" pitchFamily="18" charset="0"/>
              </a:rPr>
              <a:t>thích</a:t>
            </a:r>
            <a:r>
              <a:rPr lang="en-US" altLang="vi-VN" sz="1800" b="1" dirty="0">
                <a:solidFill>
                  <a:srgbClr val="FFFF00"/>
                </a:solidFill>
                <a:latin typeface="Times New Roman" pitchFamily="18" charset="0"/>
                <a:cs typeface="Times New Roman" pitchFamily="18" charset="0"/>
              </a:rPr>
              <a:t>: SGK </a:t>
            </a:r>
            <a:r>
              <a:rPr lang="en-US" altLang="vi-VN" sz="1800" b="1" dirty="0" err="1">
                <a:solidFill>
                  <a:srgbClr val="FFFF00"/>
                </a:solidFill>
                <a:latin typeface="Times New Roman" pitchFamily="18" charset="0"/>
                <a:cs typeface="Times New Roman" pitchFamily="18" charset="0"/>
              </a:rPr>
              <a:t>trang</a:t>
            </a:r>
            <a:r>
              <a:rPr lang="en-US" altLang="vi-VN" sz="1800" b="1" dirty="0">
                <a:solidFill>
                  <a:srgbClr val="FFFF00"/>
                </a:solidFill>
                <a:latin typeface="Times New Roman" pitchFamily="18" charset="0"/>
                <a:cs typeface="Times New Roman" pitchFamily="18" charset="0"/>
              </a:rPr>
              <a:t> 98, 99.</a:t>
            </a:r>
          </a:p>
        </p:txBody>
      </p:sp>
      <p:pic>
        <p:nvPicPr>
          <p:cNvPr id="4107" name="Picture 11" descr="http://benhvienxaydung.org.vn/wp-content/uploads/2015/05/bai-2.jpg"/>
          <p:cNvPicPr>
            <a:picLocks noChangeAspect="1" noChangeArrowheads="1"/>
          </p:cNvPicPr>
          <p:nvPr/>
        </p:nvPicPr>
        <p:blipFill>
          <a:blip r:embed="rId2" cstate="print"/>
          <a:srcRect/>
          <a:stretch>
            <a:fillRect/>
          </a:stretch>
        </p:blipFill>
        <p:spPr bwMode="auto">
          <a:xfrm>
            <a:off x="5747655" y="534390"/>
            <a:ext cx="2766948" cy="4144485"/>
          </a:xfrm>
          <a:prstGeom prst="rect">
            <a:avLst/>
          </a:prstGeom>
          <a:ln>
            <a:noFill/>
          </a:ln>
          <a:effectLst>
            <a:softEdge rad="112500"/>
          </a:effectLst>
        </p:spPr>
      </p:pic>
      <p:sp>
        <p:nvSpPr>
          <p:cNvPr id="6" name="TextBox 5"/>
          <p:cNvSpPr txBox="1"/>
          <p:nvPr/>
        </p:nvSpPr>
        <p:spPr>
          <a:xfrm>
            <a:off x="807523" y="1496282"/>
            <a:ext cx="4940132" cy="2539157"/>
          </a:xfrm>
          <a:prstGeom prst="rect">
            <a:avLst/>
          </a:prstGeom>
          <a:noFill/>
        </p:spPr>
        <p:txBody>
          <a:bodyPr wrap="square" rtlCol="0">
            <a:spAutoFit/>
          </a:bodyPr>
          <a:lstStyle/>
          <a:p>
            <a:pPr marL="285750" indent="-285750">
              <a:spcBef>
                <a:spcPts val="600"/>
              </a:spcBef>
            </a:pP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Hướng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dẫn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đọc</a:t>
            </a:r>
            <a:r>
              <a:rPr lang="en-US" sz="1800" b="1" dirty="0">
                <a:solidFill>
                  <a:srgbClr val="FFFF00"/>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Ngữ</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điệu</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thể</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hiện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tình</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cảm</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phù</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hợp</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nội</a:t>
            </a:r>
            <a:r>
              <a:rPr lang="en-US" sz="1800" b="1" dirty="0">
                <a:solidFill>
                  <a:schemeClr val="bg1">
                    <a:lumMod val="95000"/>
                  </a:schemeClr>
                </a:solidFill>
                <a:latin typeface="Times New Roman" pitchFamily="18" charset="0"/>
                <a:cs typeface="Times New Roman" pitchFamily="18" charset="0"/>
              </a:rPr>
              <a:t> dung </a:t>
            </a:r>
            <a:r>
              <a:rPr lang="en-US" sz="1800" b="1" dirty="0" err="1">
                <a:solidFill>
                  <a:schemeClr val="bg1">
                    <a:lumMod val="95000"/>
                  </a:schemeClr>
                </a:solidFill>
                <a:latin typeface="Times New Roman" pitchFamily="18" charset="0"/>
                <a:cs typeface="Times New Roman" pitchFamily="18" charset="0"/>
              </a:rPr>
              <a:t>từng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giới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thiệu</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người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sống</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trầm</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lắng</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ngọt</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ngào</a:t>
            </a:r>
            <a:r>
              <a:rPr lang="en-US" sz="1800" b="1" i="1" dirty="0">
                <a:solidFill>
                  <a:srgbClr val="FFFF00"/>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viết</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về</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với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người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chiến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đấu</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mạnh</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mẽ</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sôi</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nổi</a:t>
            </a:r>
            <a:r>
              <a:rPr lang="en-US" sz="1800" b="1" i="1" dirty="0">
                <a:solidFill>
                  <a:srgbClr val="FFFF00"/>
                </a:solidFill>
                <a:latin typeface="Times New Roman" pitchFamily="18" charset="0"/>
                <a:cs typeface="Times New Roman" pitchFamily="18" charset="0"/>
              </a:rPr>
              <a:t>.</a:t>
            </a:r>
          </a:p>
          <a:p>
            <a:pPr marL="285750" indent="-285750">
              <a:spcBef>
                <a:spcPts val="600"/>
              </a:spcBef>
            </a:pPr>
            <a:r>
              <a:rPr lang="en-US" sz="1800" b="1" dirty="0">
                <a:solidFill>
                  <a:schemeClr val="bg1">
                    <a:lumMod val="95000"/>
                  </a:schemeClr>
                </a:solidFill>
                <a:latin typeface="Times New Roman" pitchFamily="18" charset="0"/>
                <a:cs typeface="Times New Roman" pitchFamily="18" charset="0"/>
              </a:rPr>
              <a:t>   + </a:t>
            </a:r>
            <a:r>
              <a:rPr lang="en-US" sz="1800" b="1" dirty="0" err="1">
                <a:solidFill>
                  <a:schemeClr val="bg1">
                    <a:lumMod val="95000"/>
                  </a:schemeClr>
                </a:solidFill>
                <a:latin typeface="Times New Roman" pitchFamily="18" charset="0"/>
                <a:cs typeface="Times New Roman" pitchFamily="18" charset="0"/>
              </a:rPr>
              <a:t>Phần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cuối</a:t>
            </a:r>
            <a:r>
              <a:rPr lang="en-US" sz="1800" b="1" dirty="0">
                <a:solidFill>
                  <a:schemeClr val="bg1">
                    <a:lumMod val="95000"/>
                  </a:schemeClr>
                </a:solidFill>
                <a:latin typeface="Times New Roman" pitchFamily="18" charset="0"/>
                <a:cs typeface="Times New Roman" pitchFamily="18" charset="0"/>
              </a:rPr>
              <a:t>, ý </a:t>
            </a:r>
            <a:r>
              <a:rPr lang="en-US" sz="1800" b="1" dirty="0" err="1">
                <a:solidFill>
                  <a:schemeClr val="bg1">
                    <a:lumMod val="95000"/>
                  </a:schemeClr>
                </a:solidFill>
                <a:latin typeface="Times New Roman" pitchFamily="18" charset="0"/>
                <a:cs typeface="Times New Roman" pitchFamily="18" charset="0"/>
              </a:rPr>
              <a:t>nghĩa</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của</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tre</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trong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hiện</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tại</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tương</a:t>
            </a:r>
            <a:r>
              <a:rPr lang="en-US" sz="1800" b="1" dirty="0">
                <a:solidFill>
                  <a:schemeClr val="bg1">
                    <a:lumMod val="95000"/>
                  </a:schemeClr>
                </a:solidFill>
                <a:latin typeface="Times New Roman" pitchFamily="18" charset="0"/>
                <a:cs typeface="Times New Roman" pitchFamily="18" charset="0"/>
              </a:rPr>
              <a:t> </a:t>
            </a:r>
            <a:r>
              <a:rPr lang="en-US" sz="1800" b="1" dirty="0" err="1">
                <a:solidFill>
                  <a:schemeClr val="bg1">
                    <a:lumMod val="95000"/>
                  </a:schemeClr>
                </a:solidFill>
                <a:latin typeface="Times New Roman" pitchFamily="18" charset="0"/>
                <a:cs typeface="Times New Roman" pitchFamily="18" charset="0"/>
              </a:rPr>
              <a:t>lai</a:t>
            </a:r>
            <a:r>
              <a:rPr lang="en-US" sz="1800" b="1" dirty="0">
                <a:solidFill>
                  <a:schemeClr val="bg1">
                    <a:lumMod val="95000"/>
                  </a:schemeClr>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suy</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tư</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tự</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hào</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phấn</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khởi</a:t>
            </a:r>
            <a:r>
              <a:rPr lang="en-US" sz="1800" b="1" i="1" dirty="0">
                <a:solidFill>
                  <a:srgbClr val="FFFF00"/>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514" y="3017816"/>
            <a:ext cx="3990111" cy="923330"/>
          </a:xfrm>
          <a:prstGeom prst="rect">
            <a:avLst/>
          </a:prstGeom>
          <a:noFill/>
          <a:ln>
            <a:solidFill>
              <a:srgbClr val="FFFF00"/>
            </a:solidFill>
          </a:ln>
        </p:spPr>
        <p:txBody>
          <a:bodyPr wrap="square" rtlCol="0">
            <a:spAutoFit/>
          </a:bodyPr>
          <a:lstStyle/>
          <a:p>
            <a:pPr marL="569913" indent="-569913" algn="just"/>
            <a:r>
              <a:rPr lang="en-US" sz="1800" b="1" dirty="0" err="1">
                <a:solidFill>
                  <a:srgbClr val="FFFF00"/>
                </a:solidFill>
                <a:latin typeface="Times New Roman" pitchFamily="18" charset="0"/>
                <a:cs typeface="Times New Roman" pitchFamily="18" charset="0"/>
              </a:rPr>
              <a:t>Nứa</a:t>
            </a:r>
            <a:r>
              <a:rPr lang="en-US" sz="1800" b="1" dirty="0">
                <a:solidFill>
                  <a:srgbClr val="FFFF00"/>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cùng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họ</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nhỏ</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mỏng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độ</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bền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dẻo</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kém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a:t>
            </a:r>
          </a:p>
        </p:txBody>
      </p:sp>
      <p:sp>
        <p:nvSpPr>
          <p:cNvPr id="6" name="TextBox 5"/>
          <p:cNvSpPr txBox="1"/>
          <p:nvPr/>
        </p:nvSpPr>
        <p:spPr>
          <a:xfrm>
            <a:off x="4797630" y="3029691"/>
            <a:ext cx="3763134" cy="923330"/>
          </a:xfrm>
          <a:prstGeom prst="rect">
            <a:avLst/>
          </a:prstGeom>
          <a:noFill/>
          <a:ln>
            <a:solidFill>
              <a:srgbClr val="FFFF00"/>
            </a:solidFill>
          </a:ln>
        </p:spPr>
        <p:txBody>
          <a:bodyPr wrap="square" rtlCol="0">
            <a:spAutoFit/>
          </a:bodyPr>
          <a:lstStyle/>
          <a:p>
            <a:pPr algn="just"/>
            <a:r>
              <a:rPr lang="en-US" sz="1800" b="1" dirty="0" err="1">
                <a:solidFill>
                  <a:srgbClr val="FFFF00"/>
                </a:solidFill>
                <a:latin typeface="Times New Roman" pitchFamily="18" charset="0"/>
                <a:cs typeface="Times New Roman" pitchFamily="18" charset="0"/>
              </a:rPr>
              <a:t>Trúc</a:t>
            </a:r>
            <a:r>
              <a:rPr lang="en-US" sz="1800" b="1" dirty="0">
                <a:solidFill>
                  <a:srgbClr val="FFFF00"/>
                </a:solidFill>
                <a:latin typeface="Times New Roman" pitchFamily="18" charset="0"/>
                <a:cs typeface="Times New Roman" pitchFamily="18" charset="0"/>
              </a:rPr>
              <a: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giống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cây</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cùng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họ</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p>
          <a:p>
            <a:pPr algn="just"/>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nhỏ</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nhỏ</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đốt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thẳng</a:t>
            </a:r>
            <a:endParaRPr lang="en-US" sz="1800" b="1" dirty="0">
              <a:solidFill>
                <a:schemeClr val="bg1"/>
              </a:solidFill>
              <a:latin typeface="Times New Roman" pitchFamily="18" charset="0"/>
              <a:cs typeface="Times New Roman" pitchFamily="18" charset="0"/>
            </a:endParaRPr>
          </a:p>
          <a:p>
            <a:pPr algn="just"/>
            <a:r>
              <a:rPr lang="en-US" sz="1800" dirty="0">
                <a:solidFill>
                  <a:schemeClr val="accent6">
                    <a:lumMod val="75000"/>
                  </a:schemeClr>
                </a:solidFill>
                <a:latin typeface="+mj-lt"/>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14" y="653291"/>
            <a:ext cx="4029891" cy="210312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880" y="685870"/>
            <a:ext cx="3797808" cy="2109216"/>
          </a:xfrm>
          <a:prstGeom prst="rect">
            <a:avLst/>
          </a:prstGeom>
          <a:ln>
            <a:noFill/>
          </a:ln>
          <a:effectLst>
            <a:softEdge rad="112500"/>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12" y="549121"/>
            <a:ext cx="3541713"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87058" y="3383708"/>
            <a:ext cx="3659311" cy="646331"/>
          </a:xfrm>
          <a:prstGeom prst="rect">
            <a:avLst/>
          </a:prstGeom>
          <a:noFill/>
          <a:ln>
            <a:solidFill>
              <a:srgbClr val="FFFF00"/>
            </a:solidFill>
          </a:ln>
        </p:spPr>
        <p:txBody>
          <a:bodyPr wrap="square" rtlCol="0">
            <a:spAutoFit/>
          </a:bodyPr>
          <a:lstStyle/>
          <a:p>
            <a:pPr algn="just"/>
            <a:r>
              <a:rPr lang="en-US" sz="1800" b="1" dirty="0">
                <a:solidFill>
                  <a:srgbClr val="FFFF00"/>
                </a:solidFill>
                <a:latin typeface="Times New Roman" pitchFamily="18" charset="0"/>
                <a:cs typeface="Times New Roman" pitchFamily="18" charset="0"/>
              </a:rPr>
              <a:t>Mai: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giống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cây</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cùng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họ</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thân</a:t>
            </a:r>
            <a:r>
              <a:rPr lang="en-US" sz="1800" b="1" dirty="0">
                <a:solidFill>
                  <a:schemeClr val="bg1"/>
                </a:solidFill>
                <a:latin typeface="Times New Roman" pitchFamily="18" charset="0"/>
                <a:cs typeface="Times New Roman" pitchFamily="18" charset="0"/>
              </a:rPr>
              <a:t> to </a:t>
            </a:r>
            <a:r>
              <a:rPr lang="en-US" sz="1800" b="1" dirty="0" err="1">
                <a:solidFill>
                  <a:schemeClr val="bg1"/>
                </a:solidFill>
                <a:latin typeface="Times New Roman" pitchFamily="18" charset="0"/>
                <a:cs typeface="Times New Roman" pitchFamily="18" charset="0"/>
              </a:rPr>
              <a:t>hơn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dài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lá</a:t>
            </a:r>
            <a:r>
              <a:rPr lang="en-US" sz="1800" b="1" dirty="0">
                <a:solidFill>
                  <a:schemeClr val="bg1"/>
                </a:solidFill>
                <a:latin typeface="Times New Roman" pitchFamily="18" charset="0"/>
                <a:cs typeface="Times New Roman" pitchFamily="18" charset="0"/>
              </a:rPr>
              <a:t> to.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967" y="568903"/>
            <a:ext cx="34940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940134" y="3366274"/>
            <a:ext cx="3555672" cy="646331"/>
          </a:xfrm>
          <a:prstGeom prst="rect">
            <a:avLst/>
          </a:prstGeom>
          <a:noFill/>
          <a:ln>
            <a:solidFill>
              <a:srgbClr val="FFFF00"/>
            </a:solidFill>
          </a:ln>
        </p:spPr>
        <p:txBody>
          <a:bodyPr wrap="square" rtlCol="0">
            <a:spAutoFit/>
          </a:bodyPr>
          <a:lstStyle/>
          <a:p>
            <a:pPr algn="just"/>
            <a:r>
              <a:rPr lang="en-US" sz="1800" b="1" dirty="0" err="1">
                <a:solidFill>
                  <a:srgbClr val="FFFF00"/>
                </a:solidFill>
                <a:latin typeface="Times New Roman" pitchFamily="18" charset="0"/>
                <a:cs typeface="Times New Roman" pitchFamily="18" charset="0"/>
              </a:rPr>
              <a:t>Vầu</a:t>
            </a:r>
            <a:r>
              <a:rPr lang="en-US" sz="1800" b="1" dirty="0">
                <a:solidFill>
                  <a:srgbClr val="FFFF00"/>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giống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cây</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cùng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họ</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p>
          <a:p>
            <a:pPr algn="just"/>
            <a:r>
              <a:rPr lang="en-US" sz="1800" b="1" dirty="0" err="1">
                <a:solidFill>
                  <a:schemeClr val="bg1"/>
                </a:solidFill>
                <a:latin typeface="Times New Roman" pitchFamily="18" charset="0"/>
                <a:cs typeface="Times New Roman" pitchFamily="18" charset="0"/>
              </a:rPr>
              <a:t>thân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nhỏ</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mai</a:t>
            </a:r>
            <a:r>
              <a:rPr lang="en-US" sz="1800" b="1" dirty="0">
                <a:solidFill>
                  <a:schemeClr val="bg1"/>
                </a:solidFill>
                <a:latin typeface="Times New Roman" pitchFamily="18" charset="0"/>
                <a:cs typeface="Times New Roman" pitchFamily="18" charset="0"/>
              </a:rPr>
              <a:t>.</a:t>
            </a:r>
          </a:p>
        </p:txBody>
      </p:sp>
      <p:pic>
        <p:nvPicPr>
          <p:cNvPr id="16" name="Picture 2" descr="Kết quả hình ảnh cho giang buộc lạ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275" y="1147256"/>
            <a:ext cx="7338948" cy="34010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22588" y="408928"/>
            <a:ext cx="6898833" cy="707886"/>
          </a:xfrm>
          <a:prstGeom prst="rect">
            <a:avLst/>
          </a:prstGeom>
          <a:noFill/>
        </p:spPr>
        <p:txBody>
          <a:bodyPr wrap="square" rtlCol="0">
            <a:spAutoFit/>
          </a:bodyPr>
          <a:lstStyle/>
          <a:p>
            <a:pPr algn="ctr"/>
            <a:r>
              <a:rPr lang="en-US" sz="2000" b="1" dirty="0" err="1">
                <a:solidFill>
                  <a:srgbClr val="FFFF00"/>
                </a:solidFill>
                <a:latin typeface="Times New Roman" pitchFamily="18" charset="0"/>
                <a:cs typeface="Times New Roman" pitchFamily="18" charset="0"/>
              </a:rPr>
              <a:t>Giang</a:t>
            </a:r>
            <a:r>
              <a:rPr lang="en-US" sz="2000" b="1" dirty="0">
                <a:solidFill>
                  <a:srgbClr val="FFFF00"/>
                </a:solidFill>
                <a:latin typeface="Times New Roman" pitchFamily="18" charset="0"/>
                <a:cs typeface="Times New Roman" pitchFamily="18" charset="0"/>
              </a:rPr>
              <a: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thuộc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loại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nứa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dẻo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dài</a:t>
            </a:r>
            <a:r>
              <a:rPr lang="en-US" sz="2000" b="1" dirty="0">
                <a:solidFill>
                  <a:schemeClr val="bg1"/>
                </a:solidFill>
                <a:latin typeface="Times New Roman" pitchFamily="18" charset="0"/>
                <a:cs typeface="Times New Roman" pitchFamily="18" charset="0"/>
              </a:rPr>
              <a:t>, </a:t>
            </a:r>
          </a:p>
          <a:p>
            <a:pPr algn="ct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chẻ</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lạt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hoặc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đan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lát</a:t>
            </a:r>
            <a:r>
              <a:rPr lang="en-US" sz="2000" b="1" dirty="0">
                <a:solidFill>
                  <a:schemeClr val="bg1"/>
                </a:solidFill>
                <a:latin typeface="Times New Roman" pitchFamily="18" charset="0"/>
                <a:cs typeface="Times New Roman" pitchFamily="18" charset="0"/>
              </a:rPr>
              <a:t>.</a:t>
            </a:r>
          </a:p>
        </p:txBody>
      </p:sp>
      <p:sp>
        <p:nvSpPr>
          <p:cNvPr id="18" name="TextBox 17"/>
          <p:cNvSpPr txBox="1"/>
          <p:nvPr/>
        </p:nvSpPr>
        <p:spPr>
          <a:xfrm>
            <a:off x="1515070" y="440871"/>
            <a:ext cx="6203868" cy="707886"/>
          </a:xfrm>
          <a:prstGeom prst="rect">
            <a:avLst/>
          </a:prstGeom>
          <a:noFill/>
        </p:spPr>
        <p:txBody>
          <a:bodyPr wrap="square" rtlCol="0">
            <a:spAutoFit/>
          </a:bodyPr>
          <a:lstStyle/>
          <a:p>
            <a:pPr algn="ctr"/>
            <a:r>
              <a:rPr lang="en-US" sz="2000" b="1" dirty="0" err="1">
                <a:solidFill>
                  <a:srgbClr val="FFFF00"/>
                </a:solidFill>
                <a:latin typeface="Times New Roman" pitchFamily="18" charset="0"/>
                <a:cs typeface="Times New Roman" pitchFamily="18" charset="0"/>
              </a:rPr>
              <a:t>Tầm</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vông</a:t>
            </a:r>
            <a:r>
              <a:rPr lang="en-US" sz="2000" b="1" dirty="0">
                <a:solidFill>
                  <a:srgbClr val="FFFF00"/>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loại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cứng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đặc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gai</a:t>
            </a:r>
            <a:r>
              <a:rPr lang="en-US" sz="2000" b="1" dirty="0">
                <a:solidFill>
                  <a:schemeClr val="bg1"/>
                </a:solidFill>
                <a:latin typeface="Times New Roman" pitchFamily="18" charset="0"/>
                <a:cs typeface="Times New Roman" pitchFamily="18" charset="0"/>
              </a:rPr>
              <a:t>, </a:t>
            </a:r>
          </a:p>
          <a:p>
            <a:pPr algn="ct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gậy</a:t>
            </a:r>
            <a:r>
              <a:rPr lang="en-US" sz="2000" b="1" dirty="0">
                <a:solidFill>
                  <a:schemeClr val="bg1"/>
                </a:solidFill>
                <a:latin typeface="Times New Roman" pitchFamily="18" charset="0"/>
                <a:cs typeface="Times New Roman" pitchFamily="18" charset="0"/>
              </a:rPr>
              <a:t>.</a:t>
            </a:r>
          </a:p>
        </p:txBody>
      </p:sp>
      <p:pic>
        <p:nvPicPr>
          <p:cNvPr id="19" name="Picture 2" descr="Kết quả hình ảnh cho cây tầm vô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400" y="1194748"/>
            <a:ext cx="6673932" cy="332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xit" presetSubtype="32" fill="hold" nodeType="clickEffect">
                                  <p:stCondLst>
                                    <p:cond delay="0"/>
                                  </p:stCondLst>
                                  <p:childTnLst>
                                    <p:animEffect transition="out" filter="plus(out)">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par>
                                <p:cTn id="27" presetID="13" presetClass="exit" presetSubtype="32" fill="hold" grpId="1" nodeType="withEffect">
                                  <p:stCondLst>
                                    <p:cond delay="0"/>
                                  </p:stCondLst>
                                  <p:childTnLst>
                                    <p:animEffect transition="out" filter="plus(out)">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3" presetClass="exit" presetSubtype="32" fill="hold" nodeType="withEffect">
                                  <p:stCondLst>
                                    <p:cond delay="0"/>
                                  </p:stCondLst>
                                  <p:childTnLst>
                                    <p:animEffect transition="out" filter="plus(out)">
                                      <p:cBhvr>
                                        <p:cTn id="31" dur="2000"/>
                                        <p:tgtEl>
                                          <p:spTgt spid="3"/>
                                        </p:tgtEl>
                                      </p:cBhvr>
                                    </p:animEffect>
                                    <p:set>
                                      <p:cBhvr>
                                        <p:cTn id="32" dur="1" fill="hold">
                                          <p:stCondLst>
                                            <p:cond delay="1999"/>
                                          </p:stCondLst>
                                        </p:cTn>
                                        <p:tgtEl>
                                          <p:spTgt spid="3"/>
                                        </p:tgtEl>
                                        <p:attrNameLst>
                                          <p:attrName>style.visibility</p:attrName>
                                        </p:attrNameLst>
                                      </p:cBhvr>
                                      <p:to>
                                        <p:strVal val="hidden"/>
                                      </p:to>
                                    </p:set>
                                  </p:childTnLst>
                                </p:cTn>
                              </p:par>
                              <p:par>
                                <p:cTn id="33" presetID="13" presetClass="exit" presetSubtype="32" fill="hold" grpId="1" nodeType="withEffect">
                                  <p:stCondLst>
                                    <p:cond delay="0"/>
                                  </p:stCondLst>
                                  <p:childTnLst>
                                    <p:animEffect transition="out" filter="plus(out)">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childTnLst>
                          </p:cTn>
                        </p:par>
                        <p:par>
                          <p:cTn id="36" fill="hold">
                            <p:stCondLst>
                              <p:cond delay="2000"/>
                            </p:stCondLst>
                            <p:childTnLst>
                              <p:par>
                                <p:cTn id="37" presetID="16" presetClass="entr" presetSubtype="21" fill="hold" nodeType="after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barn(inVertical)">
                                      <p:cBhvr>
                                        <p:cTn id="39" dur="500"/>
                                        <p:tgtEl>
                                          <p:spTgt spid="2050"/>
                                        </p:tgtEl>
                                      </p:cBhvr>
                                    </p:animEffect>
                                  </p:childTnLst>
                                </p:cTn>
                              </p:par>
                            </p:childTnLst>
                          </p:cTn>
                        </p:par>
                        <p:par>
                          <p:cTn id="40" fill="hold">
                            <p:stCondLst>
                              <p:cond delay="2500"/>
                            </p:stCondLst>
                            <p:childTnLst>
                              <p:par>
                                <p:cTn id="41" presetID="16" presetClass="entr" presetSubtype="2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1000"/>
                                        <p:tgtEl>
                                          <p:spTgt spid="2051"/>
                                        </p:tgtEl>
                                      </p:cBhvr>
                                    </p:animEffect>
                                    <p:anim calcmode="lin" valueType="num">
                                      <p:cBhvr>
                                        <p:cTn id="48" dur="1000" fill="hold"/>
                                        <p:tgtEl>
                                          <p:spTgt spid="2051"/>
                                        </p:tgtEl>
                                        <p:attrNameLst>
                                          <p:attrName>ppt_x</p:attrName>
                                        </p:attrNameLst>
                                      </p:cBhvr>
                                      <p:tavLst>
                                        <p:tav tm="0">
                                          <p:val>
                                            <p:strVal val="#ppt_x"/>
                                          </p:val>
                                        </p:tav>
                                        <p:tav tm="100000">
                                          <p:val>
                                            <p:strVal val="#ppt_x"/>
                                          </p:val>
                                        </p:tav>
                                      </p:tavLst>
                                    </p:anim>
                                    <p:anim calcmode="lin" valueType="num">
                                      <p:cBhvr>
                                        <p:cTn id="49" dur="1000" fill="hold"/>
                                        <p:tgtEl>
                                          <p:spTgt spid="2051"/>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0" presetClass="exit" presetSubtype="0" fill="hold" nodeType="clickEffect">
                                  <p:stCondLst>
                                    <p:cond delay="0"/>
                                  </p:stCondLst>
                                  <p:childTnLst>
                                    <p:animEffect transition="out" filter="wedge">
                                      <p:cBhvr>
                                        <p:cTn id="58" dur="2000"/>
                                        <p:tgtEl>
                                          <p:spTgt spid="2050"/>
                                        </p:tgtEl>
                                      </p:cBhvr>
                                    </p:animEffect>
                                    <p:set>
                                      <p:cBhvr>
                                        <p:cTn id="59" dur="1" fill="hold">
                                          <p:stCondLst>
                                            <p:cond delay="1999"/>
                                          </p:stCondLst>
                                        </p:cTn>
                                        <p:tgtEl>
                                          <p:spTgt spid="2050"/>
                                        </p:tgtEl>
                                        <p:attrNameLst>
                                          <p:attrName>style.visibility</p:attrName>
                                        </p:attrNameLst>
                                      </p:cBhvr>
                                      <p:to>
                                        <p:strVal val="hidden"/>
                                      </p:to>
                                    </p:set>
                                  </p:childTnLst>
                                </p:cTn>
                              </p:par>
                              <p:par>
                                <p:cTn id="60" presetID="20" presetClass="exit" presetSubtype="0" fill="hold" grpId="1" nodeType="withEffect">
                                  <p:stCondLst>
                                    <p:cond delay="0"/>
                                  </p:stCondLst>
                                  <p:childTnLst>
                                    <p:animEffect transition="out" filter="wedge">
                                      <p:cBhvr>
                                        <p:cTn id="61" dur="2000"/>
                                        <p:tgtEl>
                                          <p:spTgt spid="12"/>
                                        </p:tgtEl>
                                      </p:cBhvr>
                                    </p:animEffect>
                                    <p:set>
                                      <p:cBhvr>
                                        <p:cTn id="62" dur="1" fill="hold">
                                          <p:stCondLst>
                                            <p:cond delay="1999"/>
                                          </p:stCondLst>
                                        </p:cTn>
                                        <p:tgtEl>
                                          <p:spTgt spid="12"/>
                                        </p:tgtEl>
                                        <p:attrNameLst>
                                          <p:attrName>style.visibility</p:attrName>
                                        </p:attrNameLst>
                                      </p:cBhvr>
                                      <p:to>
                                        <p:strVal val="hidden"/>
                                      </p:to>
                                    </p:set>
                                  </p:childTnLst>
                                </p:cTn>
                              </p:par>
                              <p:par>
                                <p:cTn id="63" presetID="20" presetClass="exit" presetSubtype="0" fill="hold" nodeType="withEffect">
                                  <p:stCondLst>
                                    <p:cond delay="0"/>
                                  </p:stCondLst>
                                  <p:childTnLst>
                                    <p:animEffect transition="out" filter="wedge">
                                      <p:cBhvr>
                                        <p:cTn id="64" dur="2000"/>
                                        <p:tgtEl>
                                          <p:spTgt spid="2051"/>
                                        </p:tgtEl>
                                      </p:cBhvr>
                                    </p:animEffect>
                                    <p:set>
                                      <p:cBhvr>
                                        <p:cTn id="65" dur="1" fill="hold">
                                          <p:stCondLst>
                                            <p:cond delay="1999"/>
                                          </p:stCondLst>
                                        </p:cTn>
                                        <p:tgtEl>
                                          <p:spTgt spid="2051"/>
                                        </p:tgtEl>
                                        <p:attrNameLst>
                                          <p:attrName>style.visibility</p:attrName>
                                        </p:attrNameLst>
                                      </p:cBhvr>
                                      <p:to>
                                        <p:strVal val="hidden"/>
                                      </p:to>
                                    </p:set>
                                  </p:childTnLst>
                                </p:cTn>
                              </p:par>
                              <p:par>
                                <p:cTn id="66" presetID="20" presetClass="exit" presetSubtype="0" fill="hold" grpId="1" nodeType="withEffect">
                                  <p:stCondLst>
                                    <p:cond delay="0"/>
                                  </p:stCondLst>
                                  <p:childTnLst>
                                    <p:animEffect transition="out" filter="wedge">
                                      <p:cBhvr>
                                        <p:cTn id="67" dur="2000"/>
                                        <p:tgtEl>
                                          <p:spTgt spid="14"/>
                                        </p:tgtEl>
                                      </p:cBhvr>
                                    </p:animEffect>
                                    <p:set>
                                      <p:cBhvr>
                                        <p:cTn id="68" dur="1" fill="hold">
                                          <p:stCondLst>
                                            <p:cond delay="1999"/>
                                          </p:stCondLst>
                                        </p:cTn>
                                        <p:tgtEl>
                                          <p:spTgt spid="14"/>
                                        </p:tgtEl>
                                        <p:attrNameLst>
                                          <p:attrName>style.visibility</p:attrName>
                                        </p:attrNameLst>
                                      </p:cBhvr>
                                      <p:to>
                                        <p:strVal val="hidden"/>
                                      </p:to>
                                    </p:set>
                                  </p:childTnLst>
                                </p:cTn>
                              </p:par>
                            </p:childTnLst>
                          </p:cTn>
                        </p:par>
                        <p:par>
                          <p:cTn id="69" fill="hold">
                            <p:stCondLst>
                              <p:cond delay="2000"/>
                            </p:stCondLst>
                            <p:childTnLst>
                              <p:par>
                                <p:cTn id="70" presetID="27" presetClass="entr" presetSubtype="0" fill="hold" grpId="0" nodeType="afterEffect">
                                  <p:stCondLst>
                                    <p:cond delay="0"/>
                                  </p:stCondLst>
                                  <p:iterate type="lt">
                                    <p:tmPct val="50000"/>
                                  </p:iterate>
                                  <p:childTnLst>
                                    <p:set>
                                      <p:cBhvr>
                                        <p:cTn id="71" dur="1" fill="hold">
                                          <p:stCondLst>
                                            <p:cond delay="0"/>
                                          </p:stCondLst>
                                        </p:cTn>
                                        <p:tgtEl>
                                          <p:spTgt spid="17"/>
                                        </p:tgtEl>
                                        <p:attrNameLst>
                                          <p:attrName>style.visibility</p:attrName>
                                        </p:attrNameLst>
                                      </p:cBhvr>
                                      <p:to>
                                        <p:strVal val="visible"/>
                                      </p:to>
                                    </p:set>
                                    <p:anim calcmode="discrete" valueType="clr">
                                      <p:cBhvr override="childStyle">
                                        <p:cTn id="72" dur="80"/>
                                        <p:tgtEl>
                                          <p:spTgt spid="17"/>
                                        </p:tgtEl>
                                        <p:attrNameLst>
                                          <p:attrName>style.color</p:attrName>
                                        </p:attrNameLst>
                                      </p:cBhvr>
                                      <p:tavLst>
                                        <p:tav tm="0">
                                          <p:val>
                                            <p:clrVal>
                                              <a:srgbClr val="FF66FF"/>
                                            </p:clrVal>
                                          </p:val>
                                        </p:tav>
                                        <p:tav tm="50000">
                                          <p:val>
                                            <p:clrVal>
                                              <a:schemeClr val="hlink"/>
                                            </p:clrVal>
                                          </p:val>
                                        </p:tav>
                                      </p:tavLst>
                                    </p:anim>
                                    <p:anim calcmode="discrete" valueType="clr">
                                      <p:cBhvr>
                                        <p:cTn id="73" dur="80"/>
                                        <p:tgtEl>
                                          <p:spTgt spid="17"/>
                                        </p:tgtEl>
                                        <p:attrNameLst>
                                          <p:attrName>fillcolor</p:attrName>
                                        </p:attrNameLst>
                                      </p:cBhvr>
                                      <p:tavLst>
                                        <p:tav tm="0">
                                          <p:val>
                                            <p:clrVal>
                                              <a:schemeClr val="accent2"/>
                                            </p:clrVal>
                                          </p:val>
                                        </p:tav>
                                        <p:tav tm="50000">
                                          <p:val>
                                            <p:clrVal>
                                              <a:schemeClr val="hlink"/>
                                            </p:clrVal>
                                          </p:val>
                                        </p:tav>
                                      </p:tavLst>
                                    </p:anim>
                                    <p:set>
                                      <p:cBhvr>
                                        <p:cTn id="74" dur="80"/>
                                        <p:tgtEl>
                                          <p:spTgt spid="17"/>
                                        </p:tgtEl>
                                        <p:attrNameLst>
                                          <p:attrName>fill.type</p:attrName>
                                        </p:attrNameLst>
                                      </p:cBhvr>
                                      <p:to>
                                        <p:strVal val="solid"/>
                                      </p:to>
                                    </p:set>
                                  </p:childTnLst>
                                </p:cTn>
                              </p:par>
                            </p:childTnLst>
                          </p:cTn>
                        </p:par>
                        <p:par>
                          <p:cTn id="75" fill="hold">
                            <p:stCondLst>
                              <p:cond delay="4680"/>
                            </p:stCondLst>
                            <p:childTnLst>
                              <p:par>
                                <p:cTn id="76" presetID="16" presetClass="entr" presetSubtype="21"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arn(inVertic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xit" presetSubtype="10" fill="hold" grpId="1" nodeType="clickEffect">
                                  <p:stCondLst>
                                    <p:cond delay="0"/>
                                  </p:stCondLst>
                                  <p:iterate type="lt">
                                    <p:tmPct val="0"/>
                                  </p:iterate>
                                  <p:childTnLst>
                                    <p:animEffect transition="out" filter="checkerboard(across)">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childTnLst>
                          </p:cTn>
                        </p:par>
                        <p:par>
                          <p:cTn id="84" fill="hold">
                            <p:stCondLst>
                              <p:cond delay="500"/>
                            </p:stCondLst>
                            <p:childTnLst>
                              <p:par>
                                <p:cTn id="85" presetID="5" presetClass="exit" presetSubtype="10" fill="hold" nodeType="afterEffect">
                                  <p:stCondLst>
                                    <p:cond delay="0"/>
                                  </p:stCondLst>
                                  <p:childTnLst>
                                    <p:animEffect transition="out" filter="checkerboard(across)">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1000"/>
                            </p:stCondLst>
                            <p:childTnLst>
                              <p:par>
                                <p:cTn id="89" presetID="27" presetClass="entr" presetSubtype="0" fill="hold" grpId="0" nodeType="afterEffect">
                                  <p:stCondLst>
                                    <p:cond delay="0"/>
                                  </p:stCondLst>
                                  <p:iterate type="lt">
                                    <p:tmPct val="50000"/>
                                  </p:iterate>
                                  <p:childTnLst>
                                    <p:set>
                                      <p:cBhvr>
                                        <p:cTn id="90" dur="1" fill="hold">
                                          <p:stCondLst>
                                            <p:cond delay="0"/>
                                          </p:stCondLst>
                                        </p:cTn>
                                        <p:tgtEl>
                                          <p:spTgt spid="18"/>
                                        </p:tgtEl>
                                        <p:attrNameLst>
                                          <p:attrName>style.visibility</p:attrName>
                                        </p:attrNameLst>
                                      </p:cBhvr>
                                      <p:to>
                                        <p:strVal val="visible"/>
                                      </p:to>
                                    </p:set>
                                    <p:anim calcmode="discrete" valueType="clr">
                                      <p:cBhvr override="childStyle">
                                        <p:cTn id="91" dur="80"/>
                                        <p:tgtEl>
                                          <p:spTgt spid="18"/>
                                        </p:tgtEl>
                                        <p:attrNameLst>
                                          <p:attrName>style.color</p:attrName>
                                        </p:attrNameLst>
                                      </p:cBhvr>
                                      <p:tavLst>
                                        <p:tav tm="0">
                                          <p:val>
                                            <p:clrVal>
                                              <a:srgbClr val="FF66FF"/>
                                            </p:clrVal>
                                          </p:val>
                                        </p:tav>
                                        <p:tav tm="50000">
                                          <p:val>
                                            <p:clrVal>
                                              <a:schemeClr val="hlink"/>
                                            </p:clrVal>
                                          </p:val>
                                        </p:tav>
                                      </p:tavLst>
                                    </p:anim>
                                    <p:anim calcmode="discrete" valueType="clr">
                                      <p:cBhvr>
                                        <p:cTn id="92" dur="80"/>
                                        <p:tgtEl>
                                          <p:spTgt spid="18"/>
                                        </p:tgtEl>
                                        <p:attrNameLst>
                                          <p:attrName>fillcolor</p:attrName>
                                        </p:attrNameLst>
                                      </p:cBhvr>
                                      <p:tavLst>
                                        <p:tav tm="0">
                                          <p:val>
                                            <p:clrVal>
                                              <a:schemeClr val="accent2"/>
                                            </p:clrVal>
                                          </p:val>
                                        </p:tav>
                                        <p:tav tm="50000">
                                          <p:val>
                                            <p:clrVal>
                                              <a:schemeClr val="hlink"/>
                                            </p:clrVal>
                                          </p:val>
                                        </p:tav>
                                      </p:tavLst>
                                    </p:anim>
                                    <p:set>
                                      <p:cBhvr>
                                        <p:cTn id="93" dur="80"/>
                                        <p:tgtEl>
                                          <p:spTgt spid="18"/>
                                        </p:tgtEl>
                                        <p:attrNameLst>
                                          <p:attrName>fill.type</p:attrName>
                                        </p:attrNameLst>
                                      </p:cBhvr>
                                      <p:to>
                                        <p:strVal val="solid"/>
                                      </p:to>
                                    </p:set>
                                  </p:childTnLst>
                                </p:cTn>
                              </p:par>
                            </p:childTnLst>
                          </p:cTn>
                        </p:par>
                        <p:par>
                          <p:cTn id="94" fill="hold">
                            <p:stCondLst>
                              <p:cond delay="3440"/>
                            </p:stCondLst>
                            <p:childTnLst>
                              <p:par>
                                <p:cTn id="95" presetID="16" presetClass="entr" presetSubtype="21"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arn(inVertical)">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12" grpId="0" animBg="1"/>
      <p:bldP spid="12" grpId="1" animBg="1"/>
      <p:bldP spid="14" grpId="0" animBg="1"/>
      <p:bldP spid="14" grpId="1" animBg="1"/>
      <p:bldP spid="17" grpId="0"/>
      <p:bldP spid="17" grpId="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63" name="Rectangle 62"/>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4" name="Rectangle 63"/>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Rectangle 4"/>
          <p:cNvSpPr/>
          <p:nvPr/>
        </p:nvSpPr>
        <p:spPr>
          <a:xfrm>
            <a:off x="3341071" y="667172"/>
            <a:ext cx="3801362" cy="577081"/>
          </a:xfrm>
          <a:prstGeom prst="rect">
            <a:avLst/>
          </a:prstGeom>
          <a:noFill/>
        </p:spPr>
        <p:txBody>
          <a:bodyPr wrap="none" lIns="68580" tIns="34290" rIns="68580" bIns="34290">
            <a:spAutoFit/>
          </a:bodyPr>
          <a:lstStyle/>
          <a:p>
            <a:pPr algn="ctr"/>
            <a:r>
              <a:rPr lang="en-US" sz="33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TRÒ CHƠI Ô CHỮ</a:t>
            </a:r>
          </a:p>
        </p:txBody>
      </p:sp>
      <p:graphicFrame>
        <p:nvGraphicFramePr>
          <p:cNvPr id="6" name="Table 5"/>
          <p:cNvGraphicFramePr>
            <a:graphicFrameLocks noGrp="1"/>
          </p:cNvGraphicFramePr>
          <p:nvPr>
            <p:extLst>
              <p:ext uri="{D42A27DB-BD31-4B8C-83A1-F6EECF244321}">
                <p14:modId xmlns:p14="http://schemas.microsoft.com/office/powerpoint/2010/main" val="1085867236"/>
              </p:ext>
            </p:extLst>
          </p:nvPr>
        </p:nvGraphicFramePr>
        <p:xfrm>
          <a:off x="3900506" y="1636489"/>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Ú</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12279697"/>
              </p:ext>
            </p:extLst>
          </p:nvPr>
        </p:nvGraphicFramePr>
        <p:xfrm>
          <a:off x="4583850" y="1971617"/>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C</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L</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Ú</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34285227"/>
              </p:ext>
            </p:extLst>
          </p:nvPr>
        </p:nvGraphicFramePr>
        <p:xfrm>
          <a:off x="2873109" y="2309771"/>
          <a:ext cx="24003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I</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Ấ</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61362303"/>
              </p:ext>
            </p:extLst>
          </p:nvPr>
        </p:nvGraphicFramePr>
        <p:xfrm>
          <a:off x="2187309" y="2643761"/>
          <a:ext cx="30861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R</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Â</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M</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B</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Ụ</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28648624"/>
              </p:ext>
            </p:extLst>
          </p:nvPr>
        </p:nvGraphicFramePr>
        <p:xfrm>
          <a:off x="3557606" y="2982827"/>
          <a:ext cx="4800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R</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Ạ</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G</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U</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Y</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Ê</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30809336"/>
              </p:ext>
            </p:extLst>
          </p:nvPr>
        </p:nvGraphicFramePr>
        <p:xfrm>
          <a:off x="3557606" y="3326217"/>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O</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rgbClr val="C00000"/>
                          </a:solidFill>
                          <a:latin typeface="Times New Roman" panose="02020603050405020304" pitchFamily="18" charset="0"/>
                          <a:cs typeface="Times New Roman" panose="02020603050405020304" pitchFamily="18" charset="0"/>
                        </a:rPr>
                        <a:t>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800" dirty="0">
                          <a:solidFill>
                            <a:schemeClr val="tx2">
                              <a:lumMod val="75000"/>
                            </a:schemeClr>
                          </a:solidFill>
                          <a:latin typeface="Times New Roman" panose="02020603050405020304" pitchFamily="18" charset="0"/>
                          <a:cs typeface="Times New Roman" panose="02020603050405020304" pitchFamily="18" charset="0"/>
                        </a:rPr>
                        <a:t>N</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240102728"/>
              </p:ext>
            </p:extLst>
          </p:nvPr>
        </p:nvGraphicFramePr>
        <p:xfrm>
          <a:off x="3896258" y="1638798"/>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666504996"/>
              </p:ext>
            </p:extLst>
          </p:nvPr>
        </p:nvGraphicFramePr>
        <p:xfrm>
          <a:off x="4585070" y="1969431"/>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498159431"/>
              </p:ext>
            </p:extLst>
          </p:nvPr>
        </p:nvGraphicFramePr>
        <p:xfrm>
          <a:off x="2874039" y="2310275"/>
          <a:ext cx="24003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333742769"/>
              </p:ext>
            </p:extLst>
          </p:nvPr>
        </p:nvGraphicFramePr>
        <p:xfrm>
          <a:off x="2186658" y="2641986"/>
          <a:ext cx="30861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200268772"/>
              </p:ext>
            </p:extLst>
          </p:nvPr>
        </p:nvGraphicFramePr>
        <p:xfrm>
          <a:off x="3557606" y="2982610"/>
          <a:ext cx="48006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46033755"/>
              </p:ext>
            </p:extLst>
          </p:nvPr>
        </p:nvGraphicFramePr>
        <p:xfrm>
          <a:off x="3556370" y="3325389"/>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tblGrid>
              <a:tr h="342900">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endParaRPr lang="en-US" sz="1100" dirty="0"/>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pSp>
        <p:nvGrpSpPr>
          <p:cNvPr id="2" name="Group 31"/>
          <p:cNvGrpSpPr/>
          <p:nvPr/>
        </p:nvGrpSpPr>
        <p:grpSpPr>
          <a:xfrm>
            <a:off x="4932108" y="1634179"/>
            <a:ext cx="345550" cy="2063936"/>
            <a:chOff x="6520648" y="602330"/>
            <a:chExt cx="491570" cy="2686558"/>
          </a:xfrm>
          <a:solidFill>
            <a:srgbClr val="92D050"/>
          </a:solidFill>
        </p:grpSpPr>
        <p:sp>
          <p:nvSpPr>
            <p:cNvPr id="33" name="TextBox 32"/>
            <p:cNvSpPr txBox="1"/>
            <p:nvPr/>
          </p:nvSpPr>
          <p:spPr>
            <a:xfrm>
              <a:off x="6520648" y="602330"/>
              <a:ext cx="486486"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C</a:t>
              </a:r>
            </a:p>
          </p:txBody>
        </p:sp>
        <p:sp>
          <p:nvSpPr>
            <p:cNvPr id="34" name="TextBox 33"/>
            <p:cNvSpPr txBox="1"/>
            <p:nvPr/>
          </p:nvSpPr>
          <p:spPr>
            <a:xfrm>
              <a:off x="6525734" y="1043295"/>
              <a:ext cx="486484"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Â</a:t>
              </a:r>
            </a:p>
          </p:txBody>
        </p:sp>
        <p:sp>
          <p:nvSpPr>
            <p:cNvPr id="35" name="TextBox 34"/>
            <p:cNvSpPr txBox="1"/>
            <p:nvPr/>
          </p:nvSpPr>
          <p:spPr>
            <a:xfrm>
              <a:off x="6520648" y="1476753"/>
              <a:ext cx="486486"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Y</a:t>
              </a:r>
            </a:p>
          </p:txBody>
        </p:sp>
        <p:sp>
          <p:nvSpPr>
            <p:cNvPr id="36" name="TextBox 35"/>
            <p:cNvSpPr txBox="1"/>
            <p:nvPr/>
          </p:nvSpPr>
          <p:spPr>
            <a:xfrm>
              <a:off x="6520648" y="1925717"/>
              <a:ext cx="486486"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T</a:t>
              </a:r>
            </a:p>
          </p:txBody>
        </p:sp>
        <p:sp>
          <p:nvSpPr>
            <p:cNvPr id="37" name="TextBox 36"/>
            <p:cNvSpPr txBox="1"/>
            <p:nvPr/>
          </p:nvSpPr>
          <p:spPr>
            <a:xfrm>
              <a:off x="6520648" y="2370751"/>
              <a:ext cx="486486"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R</a:t>
              </a:r>
            </a:p>
          </p:txBody>
        </p:sp>
        <p:sp>
          <p:nvSpPr>
            <p:cNvPr id="38" name="TextBox 37"/>
            <p:cNvSpPr txBox="1"/>
            <p:nvPr/>
          </p:nvSpPr>
          <p:spPr>
            <a:xfrm>
              <a:off x="6520648" y="2808141"/>
              <a:ext cx="486486" cy="480747"/>
            </a:xfrm>
            <a:prstGeom prst="rect">
              <a:avLst/>
            </a:prstGeom>
            <a:grpFill/>
            <a:ln w="28575">
              <a:solidFill>
                <a:schemeClr val="bg1"/>
              </a:solidFill>
            </a:ln>
          </p:spPr>
          <p:txBody>
            <a:bodyPr wrap="square" rtlCol="0">
              <a:spAutoFit/>
            </a:bodyPr>
            <a:lstStyle/>
            <a:p>
              <a:pPr algn="ctr"/>
              <a:r>
                <a:rPr lang="en-US" sz="1800" b="1" dirty="0">
                  <a:solidFill>
                    <a:srgbClr val="C00000"/>
                  </a:solidFill>
                  <a:latin typeface="Times New Roman" panose="02020603050405020304" pitchFamily="18" charset="0"/>
                  <a:cs typeface="Times New Roman" panose="02020603050405020304" pitchFamily="18" charset="0"/>
                </a:rPr>
                <a:t>E</a:t>
              </a:r>
            </a:p>
          </p:txBody>
        </p:sp>
      </p:grpSp>
      <p:sp>
        <p:nvSpPr>
          <p:cNvPr id="52" name="Oval 51">
            <a:hlinkClick r:id="rId2" action="ppaction://hlinksldjump"/>
          </p:cNvPr>
          <p:cNvSpPr/>
          <p:nvPr/>
        </p:nvSpPr>
        <p:spPr>
          <a:xfrm>
            <a:off x="1137085" y="3333843"/>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6</a:t>
            </a:r>
          </a:p>
        </p:txBody>
      </p:sp>
      <p:sp>
        <p:nvSpPr>
          <p:cNvPr id="59" name="Cloud 58"/>
          <p:cNvSpPr/>
          <p:nvPr/>
        </p:nvSpPr>
        <p:spPr>
          <a:xfrm>
            <a:off x="6555179" y="3615145"/>
            <a:ext cx="1961355" cy="992346"/>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1800" b="1" spc="38"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cs typeface="Times New Roman" pitchFamily="18" charset="0"/>
              </a:rPr>
              <a:t>Ô CHỮ</a:t>
            </a:r>
          </a:p>
          <a:p>
            <a:pPr algn="ctr"/>
            <a:r>
              <a:rPr lang="en-US" sz="1800" b="1" spc="38"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cs typeface="Times New Roman" pitchFamily="18" charset="0"/>
              </a:rPr>
              <a:t> BÍ MẬT</a:t>
            </a:r>
          </a:p>
        </p:txBody>
      </p:sp>
      <p:sp>
        <p:nvSpPr>
          <p:cNvPr id="65" name="Oval 64">
            <a:hlinkClick r:id="rId3" action="ppaction://hlinksldjump"/>
          </p:cNvPr>
          <p:cNvSpPr/>
          <p:nvPr/>
        </p:nvSpPr>
        <p:spPr>
          <a:xfrm>
            <a:off x="1137085" y="2985370"/>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5</a:t>
            </a:r>
          </a:p>
        </p:txBody>
      </p:sp>
      <p:sp>
        <p:nvSpPr>
          <p:cNvPr id="66" name="Oval 65">
            <a:hlinkClick r:id="rId4" action="ppaction://hlinksldjump"/>
          </p:cNvPr>
          <p:cNvSpPr/>
          <p:nvPr/>
        </p:nvSpPr>
        <p:spPr>
          <a:xfrm>
            <a:off x="1137085" y="2642445"/>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4</a:t>
            </a:r>
          </a:p>
        </p:txBody>
      </p:sp>
      <p:sp>
        <p:nvSpPr>
          <p:cNvPr id="67" name="Oval 66">
            <a:hlinkClick r:id="rId5" action="ppaction://hlinksldjump"/>
          </p:cNvPr>
          <p:cNvSpPr/>
          <p:nvPr/>
        </p:nvSpPr>
        <p:spPr>
          <a:xfrm>
            <a:off x="1137085" y="2302645"/>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3</a:t>
            </a:r>
          </a:p>
        </p:txBody>
      </p:sp>
      <p:sp>
        <p:nvSpPr>
          <p:cNvPr id="68" name="Oval 67">
            <a:hlinkClick r:id="rId6" action="ppaction://hlinksldjump"/>
          </p:cNvPr>
          <p:cNvSpPr/>
          <p:nvPr/>
        </p:nvSpPr>
        <p:spPr>
          <a:xfrm>
            <a:off x="1137085" y="1973509"/>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2</a:t>
            </a:r>
          </a:p>
        </p:txBody>
      </p:sp>
      <p:sp>
        <p:nvSpPr>
          <p:cNvPr id="69" name="Oval 68">
            <a:hlinkClick r:id="rId7" action="ppaction://hlinksldjump"/>
          </p:cNvPr>
          <p:cNvSpPr/>
          <p:nvPr/>
        </p:nvSpPr>
        <p:spPr>
          <a:xfrm>
            <a:off x="1137085" y="1634179"/>
            <a:ext cx="558809" cy="337379"/>
          </a:xfrm>
          <a:prstGeom prst="ellipse">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tx2">
                    <a:lumMod val="75000"/>
                  </a:schemeClr>
                </a:solidFill>
                <a:latin typeface="Times New Roman" panose="02020603050405020304" pitchFamily="18" charset="0"/>
                <a:cs typeface="Times New Roman" panose="02020603050405020304" pitchFamily="18" charset="0"/>
              </a:rPr>
              <a:t>1</a:t>
            </a:r>
          </a:p>
        </p:txBody>
      </p:sp>
      <p:sp>
        <p:nvSpPr>
          <p:cNvPr id="3" name="5-Point Star 2">
            <a:hlinkClick r:id="rId8" action="ppaction://hlinksldjump"/>
          </p:cNvPr>
          <p:cNvSpPr/>
          <p:nvPr/>
        </p:nvSpPr>
        <p:spPr>
          <a:xfrm>
            <a:off x="5967125" y="3965840"/>
            <a:ext cx="485694" cy="4468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66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5E-6 7.40741E-7 L 5E-6 -0.07222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5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52"/>
                                        </p:tgtEl>
                                        <p:attrNameLst>
                                          <p:attrName>fillcolor</p:attrName>
                                        </p:attrNameLst>
                                      </p:cBhvr>
                                      <p:to>
                                        <a:srgbClr val="44546A"/>
                                      </p:to>
                                    </p:animClr>
                                    <p:set>
                                      <p:cBhvr>
                                        <p:cTn id="58" dur="2000" fill="hold"/>
                                        <p:tgtEl>
                                          <p:spTgt spid="52"/>
                                        </p:tgtEl>
                                        <p:attrNameLst>
                                          <p:attrName>fill.type</p:attrName>
                                        </p:attrNameLst>
                                      </p:cBhvr>
                                      <p:to>
                                        <p:strVal val="solid"/>
                                      </p:to>
                                    </p:set>
                                    <p:set>
                                      <p:cBhvr>
                                        <p:cTn id="59" dur="2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60" restart="whenNotActive" fill="hold" evtFilter="cancelBubble" nodeType="interactiveSeq">
                <p:stCondLst>
                  <p:cond evt="onClick" delay="0">
                    <p:tgtEl>
                      <p:spTgt spid="6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65"/>
                                        </p:tgtEl>
                                        <p:attrNameLst>
                                          <p:attrName>fillcolor</p:attrName>
                                        </p:attrNameLst>
                                      </p:cBhvr>
                                      <p:to>
                                        <a:srgbClr val="44546A"/>
                                      </p:to>
                                    </p:animClr>
                                    <p:set>
                                      <p:cBhvr>
                                        <p:cTn id="65" dur="2000" fill="hold"/>
                                        <p:tgtEl>
                                          <p:spTgt spid="65"/>
                                        </p:tgtEl>
                                        <p:attrNameLst>
                                          <p:attrName>fill.type</p:attrName>
                                        </p:attrNameLst>
                                      </p:cBhvr>
                                      <p:to>
                                        <p:strVal val="solid"/>
                                      </p:to>
                                    </p:set>
                                    <p:set>
                                      <p:cBhvr>
                                        <p:cTn id="66" dur="20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67" restart="whenNotActive" fill="hold" evtFilter="cancelBubble" nodeType="interactiveSeq">
                <p:stCondLst>
                  <p:cond evt="onClick" delay="0">
                    <p:tgtEl>
                      <p:spTgt spid="6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66"/>
                                        </p:tgtEl>
                                        <p:attrNameLst>
                                          <p:attrName>fillcolor</p:attrName>
                                        </p:attrNameLst>
                                      </p:cBhvr>
                                      <p:to>
                                        <a:srgbClr val="44546A"/>
                                      </p:to>
                                    </p:animClr>
                                    <p:set>
                                      <p:cBhvr>
                                        <p:cTn id="72" dur="2000" fill="hold"/>
                                        <p:tgtEl>
                                          <p:spTgt spid="66"/>
                                        </p:tgtEl>
                                        <p:attrNameLst>
                                          <p:attrName>fill.type</p:attrName>
                                        </p:attrNameLst>
                                      </p:cBhvr>
                                      <p:to>
                                        <p:strVal val="solid"/>
                                      </p:to>
                                    </p:set>
                                    <p:set>
                                      <p:cBhvr>
                                        <p:cTn id="73" dur="20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67"/>
                                        </p:tgtEl>
                                        <p:attrNameLst>
                                          <p:attrName>fillcolor</p:attrName>
                                        </p:attrNameLst>
                                      </p:cBhvr>
                                      <p:to>
                                        <a:srgbClr val="44546A"/>
                                      </p:to>
                                    </p:animClr>
                                    <p:set>
                                      <p:cBhvr>
                                        <p:cTn id="79" dur="2000" fill="hold"/>
                                        <p:tgtEl>
                                          <p:spTgt spid="67"/>
                                        </p:tgtEl>
                                        <p:attrNameLst>
                                          <p:attrName>fill.type</p:attrName>
                                        </p:attrNameLst>
                                      </p:cBhvr>
                                      <p:to>
                                        <p:strVal val="solid"/>
                                      </p:to>
                                    </p:set>
                                    <p:set>
                                      <p:cBhvr>
                                        <p:cTn id="80" dur="20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68"/>
                                        </p:tgtEl>
                                        <p:attrNameLst>
                                          <p:attrName>fillcolor</p:attrName>
                                        </p:attrNameLst>
                                      </p:cBhvr>
                                      <p:to>
                                        <a:srgbClr val="44546A"/>
                                      </p:to>
                                    </p:animClr>
                                    <p:set>
                                      <p:cBhvr>
                                        <p:cTn id="86" dur="2000" fill="hold"/>
                                        <p:tgtEl>
                                          <p:spTgt spid="68"/>
                                        </p:tgtEl>
                                        <p:attrNameLst>
                                          <p:attrName>fill.type</p:attrName>
                                        </p:attrNameLst>
                                      </p:cBhvr>
                                      <p:to>
                                        <p:strVal val="solid"/>
                                      </p:to>
                                    </p:set>
                                    <p:set>
                                      <p:cBhvr>
                                        <p:cTn id="87" dur="20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88" restart="whenNotActive" fill="hold" evtFilter="cancelBubble" nodeType="interactiveSeq">
                <p:stCondLst>
                  <p:cond evt="onClick" delay="0">
                    <p:tgtEl>
                      <p:spTgt spid="69"/>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69"/>
                                        </p:tgtEl>
                                        <p:attrNameLst>
                                          <p:attrName>fillcolor</p:attrName>
                                        </p:attrNameLst>
                                      </p:cBhvr>
                                      <p:to>
                                        <a:srgbClr val="44546A"/>
                                      </p:to>
                                    </p:animClr>
                                    <p:set>
                                      <p:cBhvr>
                                        <p:cTn id="93" dur="2000" fill="hold"/>
                                        <p:tgtEl>
                                          <p:spTgt spid="69"/>
                                        </p:tgtEl>
                                        <p:attrNameLst>
                                          <p:attrName>fill.type</p:attrName>
                                        </p:attrNameLst>
                                      </p:cBhvr>
                                      <p:to>
                                        <p:strVal val="solid"/>
                                      </p:to>
                                    </p:set>
                                    <p:set>
                                      <p:cBhvr>
                                        <p:cTn id="94" dur="20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021" y="452750"/>
            <a:ext cx="7640783" cy="400110"/>
          </a:xfrm>
          <a:prstGeom prst="rect">
            <a:avLst/>
          </a:prstGeom>
          <a:noFill/>
        </p:spPr>
        <p:txBody>
          <a:bodyPr wrap="square" rtlCol="0">
            <a:spAutoFit/>
          </a:bodyPr>
          <a:lstStyle/>
          <a:p>
            <a:pPr algn="ctr"/>
            <a:r>
              <a:rPr lang="en-US" sz="2000" b="1" dirty="0" err="1">
                <a:solidFill>
                  <a:srgbClr val="FFFF00"/>
                </a:solidFill>
                <a:latin typeface="Times New Roman" pitchFamily="18" charset="0"/>
                <a:cs typeface="Times New Roman" pitchFamily="18" charset="0"/>
              </a:rPr>
              <a:t>Đánh</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chắt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trò</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của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trẻ</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em</a:t>
            </a:r>
            <a:endParaRPr lang="en-US" sz="2000" b="1" dirty="0">
              <a:solidFill>
                <a:schemeClr val="bg1"/>
              </a:solidFill>
              <a:latin typeface="Times New Roman" pitchFamily="18" charset="0"/>
              <a:cs typeface="Times New Roman" pitchFamily="18" charset="0"/>
            </a:endParaRPr>
          </a:p>
        </p:txBody>
      </p:sp>
      <p:pic>
        <p:nvPicPr>
          <p:cNvPr id="19458"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21" y="1016624"/>
            <a:ext cx="3764479" cy="3555382"/>
          </a:xfrm>
          <a:prstGeom prst="rect">
            <a:avLst/>
          </a:prstGeom>
          <a:noFill/>
          <a:extLst>
            <a:ext uri="{909E8E84-426E-40DD-AFC4-6F175D3DCCD1}">
              <a14:hiddenFill xmlns:a14="http://schemas.microsoft.com/office/drawing/2010/main">
                <a:solidFill>
                  <a:srgbClr val="FFFFFF"/>
                </a:solidFill>
              </a14:hiddenFill>
            </a:ext>
          </a:extLst>
        </p:spPr>
      </p:pic>
      <p:pic>
        <p:nvPicPr>
          <p:cNvPr id="5" name="0000000.wmv">
            <a:hlinkClick r:id="" action="ppaction://media"/>
          </p:cNvPr>
          <p:cNvPicPr>
            <a:picLocks noRot="1" noChangeAspect="1" noChangeArrowheads="1"/>
          </p:cNvPicPr>
          <p:nvPr>
            <a:videoFile r:link="rId1"/>
          </p:nvPr>
        </p:nvPicPr>
        <p:blipFill>
          <a:blip r:embed="rId4"/>
          <a:srcRect/>
          <a:stretch>
            <a:fillRect/>
          </a:stretch>
        </p:blipFill>
        <p:spPr>
          <a:xfrm>
            <a:off x="4619501" y="1021278"/>
            <a:ext cx="3859481" cy="3538847"/>
          </a:xfrm>
          <a:prstGeom prst="rect">
            <a:avLst/>
          </a:prstGeom>
        </p:spPr>
      </p:pic>
    </p:spTree>
    <p:extLst>
      <p:ext uri="{BB962C8B-B14F-4D97-AF65-F5344CB8AC3E}">
        <p14:creationId xmlns:p14="http://schemas.microsoft.com/office/powerpoint/2010/main" val="15242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rgbClr val="FF66FF"/>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710540" y="486890"/>
            <a:ext cx="6324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chung</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Văn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bản</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p:txBody>
      </p:sp>
      <p:sp>
        <p:nvSpPr>
          <p:cNvPr id="9" name="TextBox 7"/>
          <p:cNvSpPr txBox="1">
            <a:spLocks noChangeArrowheads="1"/>
          </p:cNvSpPr>
          <p:nvPr/>
        </p:nvSpPr>
        <p:spPr bwMode="auto">
          <a:xfrm>
            <a:off x="901530" y="1236951"/>
            <a:ext cx="4941609" cy="461665"/>
          </a:xfrm>
          <a:prstGeom prst="rect">
            <a:avLst/>
          </a:prstGeom>
          <a:noFill/>
          <a:ln w="9525">
            <a:noFill/>
            <a:miter lim="800000"/>
            <a:headEnd/>
            <a:tailEnd/>
          </a:ln>
        </p:spPr>
        <p:txBody>
          <a:bodyPr wrap="none">
            <a:spAutoFit/>
          </a:bodyPr>
          <a:lstStyle/>
          <a:p>
            <a:pPr eaLnBrk="1" hangingPunct="1">
              <a:defRPr/>
            </a:pPr>
            <a:r>
              <a:rPr lang="en-US" sz="2400" b="1" dirty="0">
                <a:solidFill>
                  <a:srgbClr val="FFFF00"/>
                </a:solidFill>
                <a:latin typeface="Times New Roman" pitchFamily="18" charset="0"/>
                <a:cs typeface="Times New Roman" pitchFamily="18" charset="0"/>
              </a:rPr>
              <a:t>c. </a:t>
            </a:r>
            <a:r>
              <a:rPr lang="en-US" sz="2400" b="1" dirty="0" err="1">
                <a:solidFill>
                  <a:srgbClr val="FFFF00"/>
                </a:solidFill>
                <a:latin typeface="Times New Roman" pitchFamily="18" charset="0"/>
                <a:cs typeface="Times New Roman" pitchFamily="18" charset="0"/>
              </a:rPr>
              <a:t>Thể</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loại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và</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phương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thức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biểu</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đạt</a:t>
            </a:r>
            <a:r>
              <a:rPr lang="en-US" sz="2400" b="1" dirty="0">
                <a:solidFill>
                  <a:srgbClr val="FFFF00"/>
                </a:solidFill>
                <a:latin typeface="Times New Roman" pitchFamily="18" charset="0"/>
                <a:cs typeface="Times New Roman" pitchFamily="18" charset="0"/>
              </a:rPr>
              <a:t>:</a:t>
            </a:r>
          </a:p>
        </p:txBody>
      </p:sp>
      <p:sp>
        <p:nvSpPr>
          <p:cNvPr id="10" name="TextBox 11"/>
          <p:cNvSpPr txBox="1">
            <a:spLocks noChangeArrowheads="1"/>
          </p:cNvSpPr>
          <p:nvPr/>
        </p:nvSpPr>
        <p:spPr bwMode="auto">
          <a:xfrm>
            <a:off x="1116270" y="1969075"/>
            <a:ext cx="7481465" cy="400110"/>
          </a:xfrm>
          <a:prstGeom prst="rect">
            <a:avLst/>
          </a:prstGeom>
          <a:noFill/>
          <a:ln w="9525">
            <a:noFill/>
            <a:miter lim="800000"/>
            <a:headEnd/>
            <a:tailEnd/>
          </a:ln>
        </p:spPr>
        <p:txBody>
          <a:bodyPr wrap="square">
            <a:spAutoFit/>
          </a:bodyPr>
          <a:lstStyle/>
          <a:p>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Phương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thức</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biểu</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đạt</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kết</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hợp</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thuyết</a:t>
            </a:r>
            <a:r>
              <a:rPr lang="en-US" altLang="vi-VN" sz="2000" b="1" dirty="0">
                <a:solidFill>
                  <a:schemeClr val="bg1"/>
                </a:solidFill>
                <a:latin typeface="Times New Roman" pitchFamily="18" charset="0"/>
                <a:cs typeface="Times New Roman" pitchFamily="18" charset="0"/>
              </a:rPr>
              <a:t> minh, </a:t>
            </a:r>
            <a:r>
              <a:rPr lang="en-US" altLang="vi-VN" sz="2000" b="1" dirty="0" err="1">
                <a:solidFill>
                  <a:schemeClr val="bg1"/>
                </a:solidFill>
                <a:latin typeface="Times New Roman" pitchFamily="18" charset="0"/>
                <a:cs typeface="Times New Roman" pitchFamily="18" charset="0"/>
              </a:rPr>
              <a:t>miêu</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tả</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và</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biểu</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cảm</a:t>
            </a:r>
            <a:r>
              <a:rPr lang="en-US" altLang="vi-VN" sz="2000" b="1" dirty="0">
                <a:solidFill>
                  <a:schemeClr val="bg1"/>
                </a:solidFill>
                <a:latin typeface="Times New Roman" pitchFamily="18" charset="0"/>
                <a:cs typeface="Times New Roman" pitchFamily="18" charset="0"/>
              </a:rPr>
              <a:t>. </a:t>
            </a:r>
          </a:p>
        </p:txBody>
      </p:sp>
      <p:sp>
        <p:nvSpPr>
          <p:cNvPr id="13" name="TextBox 11"/>
          <p:cNvSpPr txBox="1">
            <a:spLocks noChangeArrowheads="1"/>
          </p:cNvSpPr>
          <p:nvPr/>
        </p:nvSpPr>
        <p:spPr bwMode="auto">
          <a:xfrm>
            <a:off x="1117263" y="1635082"/>
            <a:ext cx="4297878"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Thể</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loại</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Kí</a:t>
            </a:r>
            <a:r>
              <a:rPr lang="en-US" altLang="vi-VN" sz="2000" b="1" dirty="0">
                <a:solidFill>
                  <a:schemeClr val="bg1"/>
                </a:solidFill>
                <a:latin typeface="Times New Roman" pitchFamily="18" charset="0"/>
                <a:cs typeface="Times New Roman" pitchFamily="18" charset="0"/>
              </a:rPr>
              <a:t>.</a:t>
            </a:r>
          </a:p>
        </p:txBody>
      </p:sp>
      <p:pic>
        <p:nvPicPr>
          <p:cNvPr id="8203" name="Picture 11" descr="Káº¿t quáº£ hÃ¬nh áº£nh cho tre viá»t nam"/>
          <p:cNvPicPr>
            <a:picLocks noChangeAspect="1" noChangeArrowheads="1"/>
          </p:cNvPicPr>
          <p:nvPr/>
        </p:nvPicPr>
        <p:blipFill>
          <a:blip r:embed="rId2" cstate="print"/>
          <a:srcRect/>
          <a:stretch>
            <a:fillRect/>
          </a:stretch>
        </p:blipFill>
        <p:spPr bwMode="auto">
          <a:xfrm>
            <a:off x="712519" y="2572496"/>
            <a:ext cx="4164282" cy="2058881"/>
          </a:xfrm>
          <a:prstGeom prst="rect">
            <a:avLst/>
          </a:prstGeom>
          <a:ln>
            <a:noFill/>
          </a:ln>
          <a:effectLst>
            <a:softEdge rad="112500"/>
          </a:effectLst>
        </p:spPr>
      </p:pic>
      <p:pic>
        <p:nvPicPr>
          <p:cNvPr id="14" name="Picture 11" descr="Káº¿t quáº£ hÃ¬nh áº£nh cho tre viá»t nam"/>
          <p:cNvPicPr>
            <a:picLocks noChangeAspect="1" noChangeArrowheads="1"/>
          </p:cNvPicPr>
          <p:nvPr/>
        </p:nvPicPr>
        <p:blipFill>
          <a:blip r:embed="rId2" cstate="print"/>
          <a:srcRect/>
          <a:stretch>
            <a:fillRect/>
          </a:stretch>
        </p:blipFill>
        <p:spPr bwMode="auto">
          <a:xfrm>
            <a:off x="4495801" y="2624448"/>
            <a:ext cx="3923804" cy="1971304"/>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627413" y="429688"/>
            <a:ext cx="6324600" cy="707886"/>
          </a:xfrm>
          <a:prstGeom prst="rect">
            <a:avLst/>
          </a:prstGeom>
          <a:noFill/>
          <a:ln w="9525">
            <a:noFill/>
            <a:miter lim="800000"/>
            <a:headEnd/>
            <a:tailEnd/>
          </a:ln>
        </p:spPr>
        <p:txBody>
          <a:bodyPr anchor="ctr">
            <a:spAutoFit/>
          </a:bodyPr>
          <a:lstStyle/>
          <a:p>
            <a:pPr eaLnBrk="1" hangingPunct="1"/>
            <a:r>
              <a:rPr lang="en-US" altLang="vi-VN" sz="2000" b="1" dirty="0">
                <a:solidFill>
                  <a:srgbClr val="FFFF00"/>
                </a:solidFill>
                <a:latin typeface="Times New Roman" pitchFamily="18" charset="0"/>
                <a:cs typeface="Times New Roman" pitchFamily="18" charset="0"/>
              </a:rPr>
              <a:t>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endParaRPr lang="en-US" altLang="vi-VN" sz="2000" b="1" dirty="0">
              <a:solidFill>
                <a:srgbClr val="FFFF00"/>
              </a:solidFill>
              <a:latin typeface="Times New Roman" pitchFamily="18" charset="0"/>
              <a:cs typeface="Times New Roman" pitchFamily="18" charset="0"/>
            </a:endParaRPr>
          </a:p>
          <a:p>
            <a:pPr eaLnBrk="1" hangingPunct="1"/>
            <a:r>
              <a:rPr lang="en-US" altLang="vi-VN" sz="2000" b="1" dirty="0">
                <a:solidFill>
                  <a:srgbClr val="FFFF00"/>
                </a:solidFill>
                <a:latin typeface="Times New Roman" pitchFamily="18" charset="0"/>
                <a:cs typeface="Times New Roman" pitchFamily="18" charset="0"/>
              </a:rPr>
              <a:t>2. </a:t>
            </a:r>
            <a:r>
              <a:rPr lang="en-US" altLang="vi-VN" sz="2000" b="1" dirty="0" err="1">
                <a:solidFill>
                  <a:srgbClr val="FFFF00"/>
                </a:solidFill>
                <a:latin typeface="Times New Roman" pitchFamily="18" charset="0"/>
                <a:cs typeface="Times New Roman" pitchFamily="18" charset="0"/>
              </a:rPr>
              <a:t>Văn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bản</a:t>
            </a:r>
            <a:endParaRPr lang="en-US" altLang="vi-VN" sz="2000" b="1" dirty="0">
              <a:solidFill>
                <a:srgbClr val="FFFF00"/>
              </a:solidFill>
              <a:latin typeface="Times New Roman" pitchFamily="18" charset="0"/>
              <a:cs typeface="Times New Roman" pitchFamily="18" charset="0"/>
            </a:endParaRPr>
          </a:p>
        </p:txBody>
      </p:sp>
      <p:sp>
        <p:nvSpPr>
          <p:cNvPr id="5123" name="TextBox 7"/>
          <p:cNvSpPr txBox="1">
            <a:spLocks noChangeArrowheads="1"/>
          </p:cNvSpPr>
          <p:nvPr/>
        </p:nvSpPr>
        <p:spPr bwMode="auto">
          <a:xfrm>
            <a:off x="747150" y="1137487"/>
            <a:ext cx="1274708" cy="400110"/>
          </a:xfrm>
          <a:prstGeom prst="rect">
            <a:avLst/>
          </a:prstGeom>
          <a:noFill/>
          <a:ln w="9525">
            <a:noFill/>
            <a:miter lim="800000"/>
            <a:headEnd/>
            <a:tailEnd/>
          </a:ln>
        </p:spPr>
        <p:txBody>
          <a:bodyPr wrap="none">
            <a:spAutoFit/>
          </a:bodyPr>
          <a:lstStyle/>
          <a:p>
            <a:pPr eaLnBrk="1" hangingPunct="1">
              <a:defRPr/>
            </a:pPr>
            <a:r>
              <a:rPr lang="en-US" sz="2000" b="1" dirty="0">
                <a:solidFill>
                  <a:srgbClr val="FFFF00"/>
                </a:solidFill>
                <a:latin typeface="Times New Roman" pitchFamily="18" charset="0"/>
                <a:cs typeface="Times New Roman" pitchFamily="18" charset="0"/>
              </a:rPr>
              <a:t>d. </a:t>
            </a:r>
            <a:r>
              <a:rPr lang="en-US" sz="2000" b="1" dirty="0" err="1">
                <a:solidFill>
                  <a:srgbClr val="FFFF00"/>
                </a:solidFill>
                <a:latin typeface="Times New Roman" pitchFamily="18" charset="0"/>
                <a:cs typeface="Times New Roman" pitchFamily="18" charset="0"/>
              </a:rPr>
              <a:t>Bố</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cục</a:t>
            </a:r>
            <a:r>
              <a:rPr lang="en-US" sz="2000" b="1" dirty="0">
                <a:solidFill>
                  <a:srgbClr val="FFFF00"/>
                </a:solidFill>
                <a:latin typeface="Times New Roman" pitchFamily="18" charset="0"/>
                <a:cs typeface="Times New Roman" pitchFamily="18" charset="0"/>
              </a:rPr>
              <a:t>:</a:t>
            </a:r>
          </a:p>
        </p:txBody>
      </p:sp>
      <p:sp>
        <p:nvSpPr>
          <p:cNvPr id="11" name="TextBox 11"/>
          <p:cNvSpPr txBox="1">
            <a:spLocks noChangeArrowheads="1"/>
          </p:cNvSpPr>
          <p:nvPr/>
        </p:nvSpPr>
        <p:spPr bwMode="auto">
          <a:xfrm>
            <a:off x="1925780" y="1161238"/>
            <a:ext cx="2971800" cy="400110"/>
          </a:xfrm>
          <a:prstGeom prst="rect">
            <a:avLst/>
          </a:prstGeom>
          <a:noFill/>
          <a:ln w="9525">
            <a:noFill/>
            <a:miter lim="800000"/>
            <a:headEnd/>
            <a:tailEnd/>
          </a:ln>
        </p:spPr>
        <p:txBody>
          <a:bodyPr>
            <a:spAutoFit/>
          </a:bodyPr>
          <a:lstStyle/>
          <a:p>
            <a:pPr eaLnBrk="1" hangingPunct="1">
              <a:defRPr/>
            </a:pPr>
            <a:r>
              <a:rPr lang="en-US" sz="2000" b="1" dirty="0">
                <a:solidFill>
                  <a:schemeClr val="bg1"/>
                </a:solidFill>
                <a:latin typeface="Times New Roman" pitchFamily="18" charset="0"/>
                <a:cs typeface="Times New Roman" pitchFamily="18" charset="0"/>
              </a:rPr>
              <a:t>3 </a:t>
            </a:r>
            <a:r>
              <a:rPr lang="en-US" sz="2000" b="1" dirty="0" err="1">
                <a:solidFill>
                  <a:schemeClr val="bg1"/>
                </a:solidFill>
                <a:latin typeface="Times New Roman" pitchFamily="18" charset="0"/>
                <a:cs typeface="Times New Roman" pitchFamily="18" charset="0"/>
              </a:rPr>
              <a:t>phần</a:t>
            </a:r>
            <a:endParaRPr lang="en-US" sz="2000" b="1" dirty="0">
              <a:solidFill>
                <a:schemeClr val="bg1"/>
              </a:solidFill>
              <a:latin typeface="Times New Roman" pitchFamily="18" charset="0"/>
              <a:cs typeface="Times New Roman" pitchFamily="18" charset="0"/>
            </a:endParaRPr>
          </a:p>
        </p:txBody>
      </p:sp>
      <p:sp>
        <p:nvSpPr>
          <p:cNvPr id="12" name="TextBox 12"/>
          <p:cNvSpPr txBox="1">
            <a:spLocks noChangeArrowheads="1"/>
          </p:cNvSpPr>
          <p:nvPr/>
        </p:nvSpPr>
        <p:spPr bwMode="auto">
          <a:xfrm>
            <a:off x="736269" y="1620976"/>
            <a:ext cx="5106387" cy="707886"/>
          </a:xfrm>
          <a:prstGeom prst="rect">
            <a:avLst/>
          </a:prstGeom>
          <a:solidFill>
            <a:schemeClr val="bg1"/>
          </a:solidFill>
          <a:ln>
            <a:solidFill>
              <a:schemeClr val="accent2"/>
            </a:solid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defRPr/>
            </a:pPr>
            <a:r>
              <a:rPr lang="en-US" sz="2000" b="1" u="sng" dirty="0" err="1">
                <a:solidFill>
                  <a:srgbClr val="C00000"/>
                </a:solidFill>
                <a:latin typeface="Times New Roman" pitchFamily="18" charset="0"/>
                <a:cs typeface="Times New Roman" pitchFamily="18" charset="0"/>
              </a:rPr>
              <a:t>Phần</a:t>
            </a:r>
            <a:r>
              <a:rPr lang="en-US" sz="2000" b="1" u="sng" dirty="0">
                <a:solidFill>
                  <a:srgbClr val="C00000"/>
                </a:solidFill>
                <a:latin typeface="Times New Roman" pitchFamily="18" charset="0"/>
                <a:cs typeface="Times New Roman" pitchFamily="18" charset="0"/>
              </a:rPr>
              <a:t> 1</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Từ</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đầu</a:t>
            </a:r>
            <a:r>
              <a:rPr lang="en-US" sz="2000" b="1" dirty="0">
                <a:solidFill>
                  <a:srgbClr val="C00000"/>
                </a:solidFill>
                <a:latin typeface="Times New Roman" pitchFamily="18" charset="0"/>
                <a:cs typeface="Times New Roman" pitchFamily="18" charset="0"/>
              </a:rPr>
              <a:t> … “</a:t>
            </a:r>
            <a:r>
              <a:rPr lang="en-US" sz="2000" b="1" dirty="0" err="1">
                <a:solidFill>
                  <a:srgbClr val="C00000"/>
                </a:solidFill>
                <a:latin typeface="Times New Roman" pitchFamily="18" charset="0"/>
                <a:cs typeface="Times New Roman" pitchFamily="18" charset="0"/>
              </a:rPr>
              <a:t>chí</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khí</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như</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người</a:t>
            </a:r>
            <a:r>
              <a:rPr lang="en-US" sz="2000" b="1" dirty="0">
                <a:solidFill>
                  <a:srgbClr val="C00000"/>
                </a:solidFill>
                <a:latin typeface="Times New Roman" pitchFamily="18" charset="0"/>
                <a:cs typeface="Times New Roman" pitchFamily="18" charset="0"/>
              </a:rPr>
              <a:t>”:  </a:t>
            </a:r>
          </a:p>
          <a:p>
            <a:pPr eaLnBrk="1" hangingPunct="1">
              <a:defRPr/>
            </a:pP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Giới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thiệu</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chung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về</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tre</a:t>
            </a:r>
            <a:r>
              <a:rPr lang="en-US" sz="2000" b="1" dirty="0">
                <a:solidFill>
                  <a:srgbClr val="002060"/>
                </a:solidFill>
                <a:latin typeface="Times New Roman" pitchFamily="18" charset="0"/>
                <a:cs typeface="Times New Roman" pitchFamily="18" charset="0"/>
              </a:rPr>
              <a:t>.</a:t>
            </a:r>
          </a:p>
        </p:txBody>
      </p:sp>
      <p:sp>
        <p:nvSpPr>
          <p:cNvPr id="15" name="TextBox 14"/>
          <p:cNvSpPr txBox="1">
            <a:spLocks noChangeArrowheads="1"/>
          </p:cNvSpPr>
          <p:nvPr/>
        </p:nvSpPr>
        <p:spPr bwMode="auto">
          <a:xfrm>
            <a:off x="712517" y="2512970"/>
            <a:ext cx="5130139" cy="1015663"/>
          </a:xfrm>
          <a:prstGeom prst="rect">
            <a:avLst/>
          </a:prstGeom>
          <a:solidFill>
            <a:schemeClr val="bg1"/>
          </a:solid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defRPr/>
            </a:pPr>
            <a:r>
              <a:rPr lang="en-US" sz="2000" b="1" u="sng" dirty="0" err="1">
                <a:solidFill>
                  <a:srgbClr val="C00000"/>
                </a:solidFill>
                <a:latin typeface="Times New Roman" pitchFamily="18" charset="0"/>
                <a:cs typeface="Times New Roman" pitchFamily="18" charset="0"/>
              </a:rPr>
              <a:t>Phần</a:t>
            </a:r>
            <a:r>
              <a:rPr lang="en-US" sz="2000" b="1" u="sng" dirty="0">
                <a:solidFill>
                  <a:srgbClr val="C00000"/>
                </a:solidFill>
                <a:latin typeface="Times New Roman" pitchFamily="18" charset="0"/>
                <a:cs typeface="Times New Roman" pitchFamily="18" charset="0"/>
              </a:rPr>
              <a:t> 2</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Tiếp</a:t>
            </a:r>
            <a:r>
              <a:rPr lang="en-US" sz="2000" b="1" dirty="0">
                <a:solidFill>
                  <a:srgbClr val="C00000"/>
                </a:solidFill>
                <a:latin typeface="Times New Roman" pitchFamily="18" charset="0"/>
                <a:cs typeface="Times New Roman" pitchFamily="18" charset="0"/>
              </a:rPr>
              <a:t> … “</a:t>
            </a:r>
            <a:r>
              <a:rPr lang="en-US" sz="2000" b="1" dirty="0" err="1">
                <a:solidFill>
                  <a:srgbClr val="C00000"/>
                </a:solidFill>
                <a:latin typeface="Times New Roman" pitchFamily="18" charset="0"/>
                <a:cs typeface="Times New Roman" pitchFamily="18" charset="0"/>
              </a:rPr>
              <a:t>Tre</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anh</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hùng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chiến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đấu</a:t>
            </a:r>
            <a:r>
              <a:rPr lang="en-US" sz="2000" b="1" dirty="0">
                <a:solidFill>
                  <a:srgbClr val="C0000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Sự</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gắn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bó</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giữa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tre</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với</a:t>
            </a:r>
            <a:r>
              <a:rPr lang="en-US" sz="2000" b="1" dirty="0">
                <a:solidFill>
                  <a:srgbClr val="002060"/>
                </a:solidFill>
                <a:latin typeface="Times New Roman" pitchFamily="18" charset="0"/>
                <a:cs typeface="Times New Roman" pitchFamily="18" charset="0"/>
              </a:rPr>
              <a:t> con </a:t>
            </a:r>
            <a:r>
              <a:rPr lang="en-US" sz="2000" b="1" dirty="0" err="1">
                <a:solidFill>
                  <a:srgbClr val="002060"/>
                </a:solidFill>
                <a:latin typeface="Times New Roman" pitchFamily="18" charset="0"/>
                <a:cs typeface="Times New Roman" pitchFamily="18" charset="0"/>
              </a:rPr>
              <a:t>người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tộc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Việt</a:t>
            </a:r>
            <a:r>
              <a:rPr lang="en-US" sz="2000" b="1" dirty="0">
                <a:solidFill>
                  <a:srgbClr val="002060"/>
                </a:solidFill>
                <a:latin typeface="Times New Roman" pitchFamily="18" charset="0"/>
                <a:cs typeface="Times New Roman" pitchFamily="18" charset="0"/>
              </a:rPr>
              <a:t> Nam.</a:t>
            </a:r>
          </a:p>
        </p:txBody>
      </p:sp>
      <p:sp>
        <p:nvSpPr>
          <p:cNvPr id="19" name="TextBox 12"/>
          <p:cNvSpPr txBox="1">
            <a:spLocks noChangeArrowheads="1"/>
          </p:cNvSpPr>
          <p:nvPr/>
        </p:nvSpPr>
        <p:spPr bwMode="auto">
          <a:xfrm>
            <a:off x="724392" y="3722024"/>
            <a:ext cx="5142015" cy="707886"/>
          </a:xfrm>
          <a:prstGeom prst="rect">
            <a:avLst/>
          </a:prstGeom>
          <a:solidFill>
            <a:schemeClr val="bg1"/>
          </a:solid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defRPr/>
            </a:pPr>
            <a:r>
              <a:rPr lang="en-US" sz="2000" b="1" u="sng" dirty="0" err="1">
                <a:solidFill>
                  <a:srgbClr val="C00000"/>
                </a:solidFill>
                <a:latin typeface="Times New Roman" pitchFamily="18" charset="0"/>
                <a:cs typeface="Times New Roman" pitchFamily="18" charset="0"/>
              </a:rPr>
              <a:t>Phần</a:t>
            </a:r>
            <a:r>
              <a:rPr lang="en-US" sz="2000" b="1" u="sng" dirty="0">
                <a:solidFill>
                  <a:srgbClr val="C00000"/>
                </a:solidFill>
                <a:latin typeface="Times New Roman" pitchFamily="18" charset="0"/>
                <a:cs typeface="Times New Roman" pitchFamily="18" charset="0"/>
              </a:rPr>
              <a:t> 3</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Còn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lại</a:t>
            </a:r>
            <a:r>
              <a:rPr lang="en-US" sz="2000" b="1" dirty="0">
                <a:solidFill>
                  <a:srgbClr val="C0000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 Ý </a:t>
            </a:r>
            <a:r>
              <a:rPr lang="en-US" sz="2000" b="1" dirty="0" err="1">
                <a:solidFill>
                  <a:srgbClr val="002060"/>
                </a:solidFill>
                <a:latin typeface="Times New Roman" pitchFamily="18" charset="0"/>
                <a:cs typeface="Times New Roman" pitchFamily="18" charset="0"/>
              </a:rPr>
              <a:t>nghĩa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của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tre</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trong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hiện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tại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và</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tương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lai</a:t>
            </a:r>
            <a:r>
              <a:rPr lang="en-US" sz="2000" b="1" dirty="0">
                <a:solidFill>
                  <a:srgbClr val="002060"/>
                </a:solidFill>
                <a:latin typeface="Times New Roman" pitchFamily="18" charset="0"/>
                <a:cs typeface="Times New Roman" pitchFamily="18"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909" y="587502"/>
            <a:ext cx="2694432" cy="396849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ChangeArrowheads="1"/>
          </p:cNvSpPr>
          <p:nvPr/>
        </p:nvSpPr>
        <p:spPr bwMode="auto">
          <a:xfrm>
            <a:off x="767925" y="510641"/>
            <a:ext cx="4777839" cy="830997"/>
          </a:xfrm>
          <a:prstGeom prst="rect">
            <a:avLst/>
          </a:prstGeom>
          <a:noFill/>
          <a:ln w="9525">
            <a:noFill/>
            <a:miter lim="800000"/>
            <a:headEnd/>
            <a:tailEnd/>
          </a:ln>
        </p:spPr>
        <p:txBody>
          <a:bodyPr wrap="square"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1. </a:t>
            </a:r>
            <a:r>
              <a:rPr lang="en-US" altLang="vi-VN" sz="2400" b="1" dirty="0" err="1">
                <a:solidFill>
                  <a:srgbClr val="FFFF00"/>
                </a:solidFill>
                <a:latin typeface="Times New Roman" pitchFamily="18" charset="0"/>
                <a:cs typeface="Times New Roman" pitchFamily="18" charset="0"/>
              </a:rPr>
              <a:t>Giới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thiệu</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chung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về</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167" y="1424763"/>
            <a:ext cx="5655812" cy="3158179"/>
          </a:xfrm>
          <a:prstGeom prst="rect">
            <a:avLst/>
          </a:prstGeom>
          <a:ln>
            <a:noFill/>
          </a:ln>
          <a:effectLst>
            <a:softEdge rad="112500"/>
          </a:effectLst>
        </p:spPr>
      </p:pic>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68294573"/>
              </p:ext>
            </p:extLst>
          </p:nvPr>
        </p:nvGraphicFramePr>
        <p:xfrm>
          <a:off x="665018" y="997528"/>
          <a:ext cx="7837715" cy="3606734"/>
        </p:xfrm>
        <a:graphic>
          <a:graphicData uri="http://schemas.openxmlformats.org/drawingml/2006/table">
            <a:tbl>
              <a:tblPr firstRow="1" bandRow="1">
                <a:tableStyleId>{8799B23B-EC83-4686-B30A-512413B5E67A}</a:tableStyleId>
              </a:tblPr>
              <a:tblGrid>
                <a:gridCol w="3301340">
                  <a:extLst>
                    <a:ext uri="{9D8B030D-6E8A-4147-A177-3AD203B41FA5}">
                      <a16:colId xmlns:a16="http://schemas.microsoft.com/office/drawing/2014/main" val="20000"/>
                    </a:ext>
                  </a:extLst>
                </a:gridCol>
                <a:gridCol w="2671948">
                  <a:extLst>
                    <a:ext uri="{9D8B030D-6E8A-4147-A177-3AD203B41FA5}">
                      <a16:colId xmlns:a16="http://schemas.microsoft.com/office/drawing/2014/main" val="20001"/>
                    </a:ext>
                  </a:extLst>
                </a:gridCol>
                <a:gridCol w="1864427">
                  <a:extLst>
                    <a:ext uri="{9D8B030D-6E8A-4147-A177-3AD203B41FA5}">
                      <a16:colId xmlns:a16="http://schemas.microsoft.com/office/drawing/2014/main" val="20002"/>
                    </a:ext>
                  </a:extLst>
                </a:gridCol>
              </a:tblGrid>
              <a:tr h="64126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a:solidFill>
                            <a:schemeClr val="tx1"/>
                          </a:solidFill>
                          <a:latin typeface="Times New Roman" pitchFamily="18" charset="0"/>
                          <a:cs typeface="Times New Roman" pitchFamily="18" charset="0"/>
                        </a:rPr>
                        <a:t>Chi </a:t>
                      </a:r>
                      <a:r>
                        <a:rPr lang="en-US" sz="2000" u="sng" dirty="0" err="1">
                          <a:solidFill>
                            <a:schemeClr val="tx1"/>
                          </a:solidFill>
                          <a:latin typeface="Times New Roman" pitchFamily="18" charset="0"/>
                          <a:cs typeface="Times New Roman" pitchFamily="18" charset="0"/>
                        </a:rPr>
                        <a:t>tiết</a:t>
                      </a:r>
                      <a:r>
                        <a:rPr lang="en-US" sz="2000" u="sng" dirty="0">
                          <a:solidFill>
                            <a:schemeClr val="tx1"/>
                          </a:solidFill>
                          <a:latin typeface="Times New Roman" pitchFamily="18" charset="0"/>
                          <a:cs typeface="Times New Roman" pitchFamily="18" charset="0"/>
                        </a:rPr>
                        <a:t>, </a:t>
                      </a:r>
                      <a:r>
                        <a:rPr lang="en-US" sz="2000" u="sng" dirty="0" err="1">
                          <a:solidFill>
                            <a:schemeClr val="tx1"/>
                          </a:solidFill>
                          <a:latin typeface="Times New Roman" pitchFamily="18" charset="0"/>
                          <a:cs typeface="Times New Roman" pitchFamily="18" charset="0"/>
                        </a:rPr>
                        <a:t>hình</a:t>
                      </a:r>
                      <a:r>
                        <a:rPr lang="en-US" sz="2000" u="sng" baseline="0" dirty="0">
                          <a:solidFill>
                            <a:schemeClr val="tx1"/>
                          </a:solidFill>
                          <a:latin typeface="Times New Roman" pitchFamily="18" charset="0"/>
                          <a:cs typeface="Times New Roman" pitchFamily="18" charset="0"/>
                        </a:rPr>
                        <a:t> </a:t>
                      </a:r>
                      <a:r>
                        <a:rPr lang="en-US" sz="2000" u="sng" baseline="0" dirty="0" err="1">
                          <a:solidFill>
                            <a:schemeClr val="tx1"/>
                          </a:solidFill>
                          <a:latin typeface="Times New Roman" pitchFamily="18" charset="0"/>
                          <a:cs typeface="Times New Roman" pitchFamily="18" charset="0"/>
                        </a:rPr>
                        <a:t>ảnh</a:t>
                      </a:r>
                      <a:endParaRPr lang="en-US" sz="2000" u="sng" dirty="0">
                        <a:solidFill>
                          <a:schemeClr val="tx1"/>
                        </a:solidFill>
                        <a:latin typeface="Times New Roman" pitchFamily="18" charset="0"/>
                        <a:cs typeface="Times New Roman" pitchFamily="18" charset="0"/>
                      </a:endParaRPr>
                    </a:p>
                  </a:txBody>
                  <a:tcPr marT="34286" marB="34286">
                    <a:solidFill>
                      <a:srgbClr val="E8F3E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err="1">
                          <a:solidFill>
                            <a:srgbClr val="FF0000"/>
                          </a:solidFill>
                          <a:latin typeface="Times New Roman" pitchFamily="18" charset="0"/>
                          <a:cs typeface="Times New Roman" pitchFamily="18" charset="0"/>
                        </a:rPr>
                        <a:t>Phẩm</a:t>
                      </a:r>
                      <a:r>
                        <a:rPr lang="en-US" sz="2000" u="sng" baseline="0" dirty="0">
                          <a:solidFill>
                            <a:srgbClr val="FF0000"/>
                          </a:solidFill>
                          <a:latin typeface="Times New Roman" pitchFamily="18" charset="0"/>
                          <a:cs typeface="Times New Roman" pitchFamily="18" charset="0"/>
                        </a:rPr>
                        <a:t> </a:t>
                      </a:r>
                      <a:r>
                        <a:rPr lang="en-US" sz="2000" u="sng" baseline="0" dirty="0" err="1">
                          <a:solidFill>
                            <a:srgbClr val="FF0000"/>
                          </a:solidFill>
                          <a:latin typeface="Times New Roman" pitchFamily="18" charset="0"/>
                          <a:cs typeface="Times New Roman" pitchFamily="18" charset="0"/>
                        </a:rPr>
                        <a:t>chất</a:t>
                      </a:r>
                      <a:endParaRPr lang="en-US" sz="2000" u="sng" dirty="0">
                        <a:solidFill>
                          <a:srgbClr val="FF0000"/>
                        </a:solidFill>
                        <a:latin typeface="Times New Roman" pitchFamily="18" charset="0"/>
                        <a:cs typeface="Times New Roman" pitchFamily="18" charset="0"/>
                      </a:endParaRPr>
                    </a:p>
                  </a:txBody>
                  <a:tcPr marT="34286" marB="34286">
                    <a:solidFill>
                      <a:schemeClr val="accent6">
                        <a:lumMod val="40000"/>
                        <a:lumOff val="60000"/>
                      </a:schemeClr>
                    </a:solidFill>
                  </a:tcPr>
                </a:tc>
                <a:tc>
                  <a:txBody>
                    <a:bodyPr/>
                    <a:lstStyle/>
                    <a:p>
                      <a:pPr algn="ctr"/>
                      <a:r>
                        <a:rPr lang="en-US" sz="2000" u="sng" dirty="0" err="1">
                          <a:solidFill>
                            <a:srgbClr val="0070C0"/>
                          </a:solidFill>
                          <a:latin typeface="Times New Roman" pitchFamily="18" charset="0"/>
                          <a:cs typeface="Times New Roman" pitchFamily="18" charset="0"/>
                        </a:rPr>
                        <a:t>Nghệ</a:t>
                      </a:r>
                      <a:r>
                        <a:rPr lang="en-US" sz="2000" u="sng" baseline="0" dirty="0">
                          <a:solidFill>
                            <a:srgbClr val="0070C0"/>
                          </a:solidFill>
                          <a:latin typeface="Times New Roman" pitchFamily="18" charset="0"/>
                          <a:cs typeface="Times New Roman" pitchFamily="18" charset="0"/>
                        </a:rPr>
                        <a:t> </a:t>
                      </a:r>
                      <a:r>
                        <a:rPr lang="en-US" sz="2000" u="sng" baseline="0" dirty="0" err="1">
                          <a:solidFill>
                            <a:srgbClr val="0070C0"/>
                          </a:solidFill>
                          <a:latin typeface="Times New Roman" pitchFamily="18" charset="0"/>
                          <a:cs typeface="Times New Roman" pitchFamily="18" charset="0"/>
                        </a:rPr>
                        <a:t>thuật</a:t>
                      </a:r>
                      <a:endParaRPr lang="en-US" sz="2000" u="sng" dirty="0">
                        <a:solidFill>
                          <a:srgbClr val="0070C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0"/>
                  </a:ext>
                </a:extLst>
              </a:tr>
              <a:tr h="11637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1"/>
                  </a:ext>
                </a:extLst>
              </a:tr>
              <a:tr h="67610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1255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1288" name="TextBox 5"/>
          <p:cNvSpPr txBox="1">
            <a:spLocks noChangeArrowheads="1"/>
          </p:cNvSpPr>
          <p:nvPr/>
        </p:nvSpPr>
        <p:spPr bwMode="auto">
          <a:xfrm>
            <a:off x="1060849" y="1612065"/>
            <a:ext cx="2165978"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endParaRPr lang="en-US" altLang="vi-VN" sz="2000" b="1" dirty="0">
              <a:latin typeface="Times New Roman" pitchFamily="18" charset="0"/>
              <a:cs typeface="Times New Roman" pitchFamily="18" charset="0"/>
            </a:endParaRPr>
          </a:p>
        </p:txBody>
      </p:sp>
      <p:sp>
        <p:nvSpPr>
          <p:cNvPr id="11289" name="TextBox 7"/>
          <p:cNvSpPr txBox="1">
            <a:spLocks noChangeArrowheads="1"/>
          </p:cNvSpPr>
          <p:nvPr/>
        </p:nvSpPr>
        <p:spPr bwMode="auto">
          <a:xfrm>
            <a:off x="1037097" y="1952740"/>
            <a:ext cx="2467535"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a:t>
            </a:r>
            <a:r>
              <a:rPr lang="en-US" altLang="vi-VN" sz="2000" b="1" dirty="0" err="1">
                <a:latin typeface="Times New Roman" pitchFamily="18" charset="0"/>
                <a:cs typeface="Times New Roman" pitchFamily="18" charset="0"/>
              </a:rPr>
              <a:t>Vào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sống</a:t>
            </a:r>
            <a:endParaRPr lang="en-US" altLang="vi-VN" sz="2000" b="1" dirty="0">
              <a:latin typeface="Times New Roman" pitchFamily="18" charset="0"/>
              <a:cs typeface="Times New Roman" pitchFamily="18" charset="0"/>
            </a:endParaRPr>
          </a:p>
        </p:txBody>
      </p:sp>
      <p:sp>
        <p:nvSpPr>
          <p:cNvPr id="11290" name="TextBox 8"/>
          <p:cNvSpPr txBox="1">
            <a:spLocks noChangeArrowheads="1"/>
          </p:cNvSpPr>
          <p:nvPr/>
        </p:nvSpPr>
        <p:spPr bwMode="auto">
          <a:xfrm>
            <a:off x="1001480" y="2305290"/>
            <a:ext cx="2634054"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Ở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xanh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tốt</a:t>
            </a:r>
            <a:endParaRPr lang="en-US" altLang="vi-VN" sz="2000" b="1" dirty="0">
              <a:latin typeface="Times New Roman" pitchFamily="18" charset="0"/>
              <a:cs typeface="Times New Roman" pitchFamily="18" charset="0"/>
            </a:endParaRPr>
          </a:p>
        </p:txBody>
      </p:sp>
      <p:sp>
        <p:nvSpPr>
          <p:cNvPr id="17" name="TextBox 17"/>
          <p:cNvSpPr txBox="1">
            <a:spLocks noChangeArrowheads="1"/>
          </p:cNvSpPr>
          <p:nvPr/>
        </p:nvSpPr>
        <p:spPr bwMode="auto">
          <a:xfrm>
            <a:off x="724396" y="466090"/>
            <a:ext cx="3408218" cy="400110"/>
          </a:xfrm>
          <a:prstGeom prst="rect">
            <a:avLst/>
          </a:prstGeom>
          <a:noFill/>
          <a:ln w="9525">
            <a:noFill/>
            <a:miter lim="800000"/>
            <a:headEnd/>
            <a:tailEnd/>
          </a:ln>
        </p:spPr>
        <p:txBody>
          <a:bodyPr wrap="square">
            <a:spAutoFit/>
          </a:bodyPr>
          <a:lstStyle/>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Giới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thiệu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về</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88"/>
                                        </p:tgtEl>
                                        <p:attrNameLst>
                                          <p:attrName>style.visibility</p:attrName>
                                        </p:attrNameLst>
                                      </p:cBhvr>
                                      <p:to>
                                        <p:strVal val="visible"/>
                                      </p:to>
                                    </p:set>
                                    <p:animEffect transition="in" filter="fade">
                                      <p:cBhvr>
                                        <p:cTn id="7" dur="1000"/>
                                        <p:tgtEl>
                                          <p:spTgt spid="11288"/>
                                        </p:tgtEl>
                                      </p:cBhvr>
                                    </p:animEffect>
                                    <p:anim calcmode="lin" valueType="num">
                                      <p:cBhvr>
                                        <p:cTn id="8" dur="1000" fill="hold"/>
                                        <p:tgtEl>
                                          <p:spTgt spid="11288"/>
                                        </p:tgtEl>
                                        <p:attrNameLst>
                                          <p:attrName>ppt_x</p:attrName>
                                        </p:attrNameLst>
                                      </p:cBhvr>
                                      <p:tavLst>
                                        <p:tav tm="0">
                                          <p:val>
                                            <p:strVal val="#ppt_x"/>
                                          </p:val>
                                        </p:tav>
                                        <p:tav tm="100000">
                                          <p:val>
                                            <p:strVal val="#ppt_x"/>
                                          </p:val>
                                        </p:tav>
                                      </p:tavLst>
                                    </p:anim>
                                    <p:anim calcmode="lin" valueType="num">
                                      <p:cBhvr>
                                        <p:cTn id="9" dur="1000" fill="hold"/>
                                        <p:tgtEl>
                                          <p:spTgt spid="112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289"/>
                                        </p:tgtEl>
                                        <p:attrNameLst>
                                          <p:attrName>style.visibility</p:attrName>
                                        </p:attrNameLst>
                                      </p:cBhvr>
                                      <p:to>
                                        <p:strVal val="visible"/>
                                      </p:to>
                                    </p:set>
                                    <p:animEffect transition="in" filter="wipe(down)">
                                      <p:cBhvr>
                                        <p:cTn id="14" dur="500"/>
                                        <p:tgtEl>
                                          <p:spTgt spid="1128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290"/>
                                        </p:tgtEl>
                                        <p:attrNameLst>
                                          <p:attrName>style.visibility</p:attrName>
                                        </p:attrNameLst>
                                      </p:cBhvr>
                                      <p:to>
                                        <p:strVal val="visible"/>
                                      </p:to>
                                    </p:set>
                                    <p:animEffect transition="in" filter="wheel(1)">
                                      <p:cBhvr>
                                        <p:cTn id="19" dur="2000"/>
                                        <p:tgtEl>
                                          <p:spTgt spid="1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8" grpId="0"/>
      <p:bldP spid="11289" grpId="0"/>
      <p:bldP spid="112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026" y="587502"/>
            <a:ext cx="7445829" cy="3968496"/>
          </a:xfrm>
          <a:prstGeom prst="rect">
            <a:avLst/>
          </a:prstGeom>
          <a:ln>
            <a:noFill/>
          </a:ln>
          <a:effectLst>
            <a:softEdge rad="1125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838" y="587502"/>
            <a:ext cx="7410204" cy="4029484"/>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51" y="587502"/>
            <a:ext cx="7410204" cy="3923204"/>
          </a:xfrm>
          <a:prstGeom prst="rect">
            <a:avLst/>
          </a:prstGeom>
          <a:ln>
            <a:noFill/>
          </a:ln>
          <a:effectLst>
            <a:softEdge rad="112500"/>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xit" presetSubtype="0" fill="hold" nodeType="afterEffect">
                                  <p:stCondLst>
                                    <p:cond delay="900"/>
                                  </p:stCondLst>
                                  <p:childTnLst>
                                    <p:animEffect transition="out" filter="fade">
                                      <p:cBhvr>
                                        <p:cTn id="10" dur="1900"/>
                                        <p:tgtEl>
                                          <p:spTgt spid="3"/>
                                        </p:tgtEl>
                                      </p:cBhvr>
                                    </p:animEffect>
                                    <p:set>
                                      <p:cBhvr>
                                        <p:cTn id="11" dur="1" fill="hold">
                                          <p:stCondLst>
                                            <p:cond delay="1899"/>
                                          </p:stCondLst>
                                        </p:cTn>
                                        <p:tgtEl>
                                          <p:spTgt spid="3"/>
                                        </p:tgtEl>
                                        <p:attrNameLst>
                                          <p:attrName>style.visibility</p:attrName>
                                        </p:attrNameLst>
                                      </p:cBhvr>
                                      <p:to>
                                        <p:strVal val="hidden"/>
                                      </p:to>
                                    </p:set>
                                  </p:childTnLst>
                                </p:cTn>
                              </p:par>
                            </p:childTnLst>
                          </p:cTn>
                        </p:par>
                        <p:par>
                          <p:cTn id="12" fill="hold">
                            <p:stCondLst>
                              <p:cond delay="4300"/>
                            </p:stCondLst>
                            <p:childTnLst>
                              <p:par>
                                <p:cTn id="13" presetID="21" presetClass="entr" presetSubtype="1" fill="hold" nodeType="afterEffect">
                                  <p:stCondLst>
                                    <p:cond delay="7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7000"/>
                            </p:stCondLst>
                            <p:childTnLst>
                              <p:par>
                                <p:cTn id="17" presetID="4" presetClass="exit" presetSubtype="32" fill="hold" nodeType="afterEffect">
                                  <p:stCondLst>
                                    <p:cond delay="0"/>
                                  </p:stCondLst>
                                  <p:childTnLst>
                                    <p:animEffect transition="out" filter="box(out)">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par>
                          <p:cTn id="20" fill="hold">
                            <p:stCondLst>
                              <p:cond delay="9000"/>
                            </p:stCondLst>
                            <p:childTnLst>
                              <p:par>
                                <p:cTn id="21" presetID="6"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88219401"/>
              </p:ext>
            </p:extLst>
          </p:nvPr>
        </p:nvGraphicFramePr>
        <p:xfrm>
          <a:off x="665018" y="997528"/>
          <a:ext cx="7837715" cy="3606734"/>
        </p:xfrm>
        <a:graphic>
          <a:graphicData uri="http://schemas.openxmlformats.org/drawingml/2006/table">
            <a:tbl>
              <a:tblPr firstRow="1" bandRow="1">
                <a:tableStyleId>{8799B23B-EC83-4686-B30A-512413B5E67A}</a:tableStyleId>
              </a:tblPr>
              <a:tblGrid>
                <a:gridCol w="3301340">
                  <a:extLst>
                    <a:ext uri="{9D8B030D-6E8A-4147-A177-3AD203B41FA5}">
                      <a16:colId xmlns:a16="http://schemas.microsoft.com/office/drawing/2014/main" val="20000"/>
                    </a:ext>
                  </a:extLst>
                </a:gridCol>
                <a:gridCol w="2671948">
                  <a:extLst>
                    <a:ext uri="{9D8B030D-6E8A-4147-A177-3AD203B41FA5}">
                      <a16:colId xmlns:a16="http://schemas.microsoft.com/office/drawing/2014/main" val="20001"/>
                    </a:ext>
                  </a:extLst>
                </a:gridCol>
                <a:gridCol w="1864427">
                  <a:extLst>
                    <a:ext uri="{9D8B030D-6E8A-4147-A177-3AD203B41FA5}">
                      <a16:colId xmlns:a16="http://schemas.microsoft.com/office/drawing/2014/main" val="20002"/>
                    </a:ext>
                  </a:extLst>
                </a:gridCol>
              </a:tblGrid>
              <a:tr h="64126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a:solidFill>
                            <a:schemeClr val="tx1"/>
                          </a:solidFill>
                          <a:latin typeface="Times New Roman" pitchFamily="18" charset="0"/>
                          <a:cs typeface="Times New Roman" pitchFamily="18" charset="0"/>
                        </a:rPr>
                        <a:t>Chi </a:t>
                      </a:r>
                      <a:r>
                        <a:rPr lang="en-US" sz="2000" u="sng" dirty="0" err="1">
                          <a:solidFill>
                            <a:schemeClr val="tx1"/>
                          </a:solidFill>
                          <a:latin typeface="Times New Roman" pitchFamily="18" charset="0"/>
                          <a:cs typeface="Times New Roman" pitchFamily="18" charset="0"/>
                        </a:rPr>
                        <a:t>tiết</a:t>
                      </a:r>
                      <a:r>
                        <a:rPr lang="en-US" sz="2000" u="sng" dirty="0">
                          <a:solidFill>
                            <a:schemeClr val="tx1"/>
                          </a:solidFill>
                          <a:latin typeface="Times New Roman" pitchFamily="18" charset="0"/>
                          <a:cs typeface="Times New Roman" pitchFamily="18" charset="0"/>
                        </a:rPr>
                        <a:t>, </a:t>
                      </a:r>
                      <a:r>
                        <a:rPr lang="en-US" sz="2000" u="sng" dirty="0" err="1">
                          <a:solidFill>
                            <a:schemeClr val="tx1"/>
                          </a:solidFill>
                          <a:latin typeface="Times New Roman" pitchFamily="18" charset="0"/>
                          <a:cs typeface="Times New Roman" pitchFamily="18" charset="0"/>
                        </a:rPr>
                        <a:t>hình</a:t>
                      </a:r>
                      <a:r>
                        <a:rPr lang="en-US" sz="2000" u="sng" baseline="0" dirty="0">
                          <a:solidFill>
                            <a:schemeClr val="tx1"/>
                          </a:solidFill>
                          <a:latin typeface="Times New Roman" pitchFamily="18" charset="0"/>
                          <a:cs typeface="Times New Roman" pitchFamily="18" charset="0"/>
                        </a:rPr>
                        <a:t> </a:t>
                      </a:r>
                      <a:r>
                        <a:rPr lang="en-US" sz="2000" u="sng" baseline="0" dirty="0" err="1">
                          <a:solidFill>
                            <a:schemeClr val="tx1"/>
                          </a:solidFill>
                          <a:latin typeface="Times New Roman" pitchFamily="18" charset="0"/>
                          <a:cs typeface="Times New Roman" pitchFamily="18" charset="0"/>
                        </a:rPr>
                        <a:t>ảnh</a:t>
                      </a:r>
                      <a:endParaRPr lang="en-US" sz="2000" u="sng" dirty="0">
                        <a:solidFill>
                          <a:schemeClr val="tx1"/>
                        </a:solidFill>
                        <a:latin typeface="Times New Roman" pitchFamily="18" charset="0"/>
                        <a:cs typeface="Times New Roman" pitchFamily="18" charset="0"/>
                      </a:endParaRPr>
                    </a:p>
                  </a:txBody>
                  <a:tcPr marT="34286" marB="34286">
                    <a:solidFill>
                      <a:srgbClr val="E8F3E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err="1">
                          <a:solidFill>
                            <a:srgbClr val="FF0000"/>
                          </a:solidFill>
                          <a:latin typeface="Times New Roman" pitchFamily="18" charset="0"/>
                          <a:cs typeface="Times New Roman" pitchFamily="18" charset="0"/>
                        </a:rPr>
                        <a:t>Phẩm</a:t>
                      </a:r>
                      <a:r>
                        <a:rPr lang="en-US" sz="2000" u="sng" baseline="0" dirty="0">
                          <a:solidFill>
                            <a:srgbClr val="FF0000"/>
                          </a:solidFill>
                          <a:latin typeface="Times New Roman" pitchFamily="18" charset="0"/>
                          <a:cs typeface="Times New Roman" pitchFamily="18" charset="0"/>
                        </a:rPr>
                        <a:t> </a:t>
                      </a:r>
                      <a:r>
                        <a:rPr lang="en-US" sz="2000" u="sng" baseline="0" dirty="0" err="1">
                          <a:solidFill>
                            <a:srgbClr val="FF0000"/>
                          </a:solidFill>
                          <a:latin typeface="Times New Roman" pitchFamily="18" charset="0"/>
                          <a:cs typeface="Times New Roman" pitchFamily="18" charset="0"/>
                        </a:rPr>
                        <a:t>chất</a:t>
                      </a:r>
                      <a:endParaRPr lang="en-US" sz="2000" u="sng" dirty="0">
                        <a:solidFill>
                          <a:srgbClr val="FF0000"/>
                        </a:solidFill>
                        <a:latin typeface="Times New Roman" pitchFamily="18" charset="0"/>
                        <a:cs typeface="Times New Roman" pitchFamily="18" charset="0"/>
                      </a:endParaRPr>
                    </a:p>
                  </a:txBody>
                  <a:tcPr marT="34286" marB="34286">
                    <a:solidFill>
                      <a:schemeClr val="accent6">
                        <a:lumMod val="40000"/>
                        <a:lumOff val="60000"/>
                      </a:schemeClr>
                    </a:solidFill>
                  </a:tcPr>
                </a:tc>
                <a:tc>
                  <a:txBody>
                    <a:bodyPr/>
                    <a:lstStyle/>
                    <a:p>
                      <a:pPr algn="ctr"/>
                      <a:r>
                        <a:rPr lang="en-US" sz="2000" u="sng" dirty="0" err="1">
                          <a:solidFill>
                            <a:srgbClr val="0070C0"/>
                          </a:solidFill>
                          <a:latin typeface="Times New Roman" pitchFamily="18" charset="0"/>
                          <a:cs typeface="Times New Roman" pitchFamily="18" charset="0"/>
                        </a:rPr>
                        <a:t>Nghệ</a:t>
                      </a:r>
                      <a:r>
                        <a:rPr lang="en-US" sz="2000" u="sng" baseline="0" dirty="0">
                          <a:solidFill>
                            <a:srgbClr val="0070C0"/>
                          </a:solidFill>
                          <a:latin typeface="Times New Roman" pitchFamily="18" charset="0"/>
                          <a:cs typeface="Times New Roman" pitchFamily="18" charset="0"/>
                        </a:rPr>
                        <a:t> </a:t>
                      </a:r>
                      <a:r>
                        <a:rPr lang="en-US" sz="2000" u="sng" baseline="0" dirty="0" err="1">
                          <a:solidFill>
                            <a:srgbClr val="0070C0"/>
                          </a:solidFill>
                          <a:latin typeface="Times New Roman" pitchFamily="18" charset="0"/>
                          <a:cs typeface="Times New Roman" pitchFamily="18" charset="0"/>
                        </a:rPr>
                        <a:t>thuật</a:t>
                      </a:r>
                      <a:endParaRPr lang="en-US" sz="2000" u="sng" dirty="0">
                        <a:solidFill>
                          <a:srgbClr val="0070C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0"/>
                  </a:ext>
                </a:extLst>
              </a:tr>
              <a:tr h="11637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1"/>
                  </a:ext>
                </a:extLst>
              </a:tr>
              <a:tr h="67610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1255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1288" name="TextBox 5"/>
          <p:cNvSpPr txBox="1">
            <a:spLocks noChangeArrowheads="1"/>
          </p:cNvSpPr>
          <p:nvPr/>
        </p:nvSpPr>
        <p:spPr bwMode="auto">
          <a:xfrm>
            <a:off x="1060849" y="1612065"/>
            <a:ext cx="2165978"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endParaRPr lang="en-US" altLang="vi-VN" sz="2000" b="1" dirty="0">
              <a:latin typeface="Times New Roman" pitchFamily="18" charset="0"/>
              <a:cs typeface="Times New Roman" pitchFamily="18" charset="0"/>
            </a:endParaRPr>
          </a:p>
        </p:txBody>
      </p:sp>
      <p:sp>
        <p:nvSpPr>
          <p:cNvPr id="11289" name="TextBox 7"/>
          <p:cNvSpPr txBox="1">
            <a:spLocks noChangeArrowheads="1"/>
          </p:cNvSpPr>
          <p:nvPr/>
        </p:nvSpPr>
        <p:spPr bwMode="auto">
          <a:xfrm>
            <a:off x="1037097" y="1952740"/>
            <a:ext cx="2467535"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a:t>
            </a:r>
            <a:r>
              <a:rPr lang="en-US" altLang="vi-VN" sz="2000" b="1" dirty="0" err="1">
                <a:latin typeface="Times New Roman" pitchFamily="18" charset="0"/>
                <a:cs typeface="Times New Roman" pitchFamily="18" charset="0"/>
              </a:rPr>
              <a:t>Vào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sống</a:t>
            </a:r>
            <a:endParaRPr lang="en-US" altLang="vi-VN" sz="2000" b="1" dirty="0">
              <a:latin typeface="Times New Roman" pitchFamily="18" charset="0"/>
              <a:cs typeface="Times New Roman" pitchFamily="18" charset="0"/>
            </a:endParaRPr>
          </a:p>
        </p:txBody>
      </p:sp>
      <p:sp>
        <p:nvSpPr>
          <p:cNvPr id="11290" name="TextBox 8"/>
          <p:cNvSpPr txBox="1">
            <a:spLocks noChangeArrowheads="1"/>
          </p:cNvSpPr>
          <p:nvPr/>
        </p:nvSpPr>
        <p:spPr bwMode="auto">
          <a:xfrm>
            <a:off x="1001480" y="2305290"/>
            <a:ext cx="2634054"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Ở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xanh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tốt</a:t>
            </a:r>
            <a:endParaRPr lang="en-US" altLang="vi-VN" sz="2000" b="1" dirty="0">
              <a:latin typeface="Times New Roman" pitchFamily="18" charset="0"/>
              <a:cs typeface="Times New Roman" pitchFamily="18" charset="0"/>
            </a:endParaRPr>
          </a:p>
        </p:txBody>
      </p:sp>
      <p:sp>
        <p:nvSpPr>
          <p:cNvPr id="11292" name="TextBox 10"/>
          <p:cNvSpPr txBox="1">
            <a:spLocks noChangeArrowheads="1"/>
          </p:cNvSpPr>
          <p:nvPr/>
        </p:nvSpPr>
        <p:spPr bwMode="auto">
          <a:xfrm>
            <a:off x="2187814" y="2899050"/>
            <a:ext cx="1439818"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nhũn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nhặn</a:t>
            </a:r>
            <a:endParaRPr lang="en-US" altLang="vi-VN" sz="2000" b="1" dirty="0">
              <a:latin typeface="Times New Roman" pitchFamily="18" charset="0"/>
              <a:cs typeface="Times New Roman" pitchFamily="18" charset="0"/>
            </a:endParaRPr>
          </a:p>
        </p:txBody>
      </p:sp>
      <p:sp>
        <p:nvSpPr>
          <p:cNvPr id="11293" name="TextBox 11"/>
          <p:cNvSpPr txBox="1">
            <a:spLocks noChangeArrowheads="1"/>
          </p:cNvSpPr>
          <p:nvPr/>
        </p:nvSpPr>
        <p:spPr bwMode="auto">
          <a:xfrm>
            <a:off x="989666" y="2899050"/>
            <a:ext cx="1337226"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a:t>
            </a:r>
            <a:r>
              <a:rPr lang="en-US" altLang="vi-VN" sz="2000" b="1" dirty="0" err="1">
                <a:latin typeface="Times New Roman" pitchFamily="18" charset="0"/>
                <a:cs typeface="Times New Roman" pitchFamily="18" charset="0"/>
              </a:rPr>
              <a:t>Mộc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mạc</a:t>
            </a:r>
            <a:r>
              <a:rPr lang="en-US" altLang="vi-VN" sz="2000" b="1" dirty="0">
                <a:latin typeface="Times New Roman" pitchFamily="18" charset="0"/>
                <a:cs typeface="Times New Roman" pitchFamily="18" charset="0"/>
              </a:rPr>
              <a:t>,</a:t>
            </a:r>
          </a:p>
        </p:txBody>
      </p:sp>
      <p:sp>
        <p:nvSpPr>
          <p:cNvPr id="18" name="TextBox 17"/>
          <p:cNvSpPr txBox="1">
            <a:spLocks noChangeArrowheads="1"/>
          </p:cNvSpPr>
          <p:nvPr/>
        </p:nvSpPr>
        <p:spPr bwMode="auto">
          <a:xfrm>
            <a:off x="4070266" y="2069834"/>
            <a:ext cx="2795588" cy="400110"/>
          </a:xfrm>
          <a:prstGeom prst="rect">
            <a:avLst/>
          </a:prstGeom>
          <a:noFill/>
          <a:ln w="9525">
            <a:noFill/>
            <a:miter lim="800000"/>
            <a:headEnd/>
            <a:tailEnd/>
          </a:ln>
        </p:spPr>
        <p:txBody>
          <a:bodyPr>
            <a:spAutoFit/>
          </a:bodyPr>
          <a:lstStyle/>
          <a:p>
            <a:pPr eaLnBrk="1" hangingPunct="1"/>
            <a:r>
              <a:rPr lang="en-US" altLang="vi-VN" sz="2000" b="1" dirty="0" err="1">
                <a:solidFill>
                  <a:srgbClr val="FF0000"/>
                </a:solidFill>
                <a:latin typeface="Times New Roman" pitchFamily="18" charset="0"/>
                <a:cs typeface="Times New Roman" pitchFamily="18" charset="0"/>
              </a:rPr>
              <a:t>sức</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sống</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mãnh</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liệt</a:t>
            </a:r>
            <a:endParaRPr lang="en-US" altLang="vi-VN" sz="2000" b="1" dirty="0">
              <a:solidFill>
                <a:srgbClr val="FF0000"/>
              </a:solidFill>
              <a:latin typeface="Times New Roman" pitchFamily="18" charset="0"/>
              <a:cs typeface="Times New Roman" pitchFamily="18" charset="0"/>
            </a:endParaRPr>
          </a:p>
        </p:txBody>
      </p:sp>
      <p:sp>
        <p:nvSpPr>
          <p:cNvPr id="17" name="TextBox 17"/>
          <p:cNvSpPr txBox="1">
            <a:spLocks noChangeArrowheads="1"/>
          </p:cNvSpPr>
          <p:nvPr/>
        </p:nvSpPr>
        <p:spPr bwMode="auto">
          <a:xfrm>
            <a:off x="724396" y="466090"/>
            <a:ext cx="3408218" cy="400110"/>
          </a:xfrm>
          <a:prstGeom prst="rect">
            <a:avLst/>
          </a:prstGeom>
          <a:noFill/>
          <a:ln w="9525">
            <a:noFill/>
            <a:miter lim="800000"/>
            <a:headEnd/>
            <a:tailEnd/>
          </a:ln>
        </p:spPr>
        <p:txBody>
          <a:bodyPr wrap="square">
            <a:spAutoFit/>
          </a:bodyPr>
          <a:lstStyle/>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Giới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thiệu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về</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30617284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93"/>
                                        </p:tgtEl>
                                        <p:attrNameLst>
                                          <p:attrName>style.visibility</p:attrName>
                                        </p:attrNameLst>
                                      </p:cBhvr>
                                      <p:to>
                                        <p:strVal val="visible"/>
                                      </p:to>
                                    </p:set>
                                    <p:anim calcmode="lin" valueType="num">
                                      <p:cBhvr additive="base">
                                        <p:cTn id="12" dur="500" fill="hold"/>
                                        <p:tgtEl>
                                          <p:spTgt spid="11293"/>
                                        </p:tgtEl>
                                        <p:attrNameLst>
                                          <p:attrName>ppt_x</p:attrName>
                                        </p:attrNameLst>
                                      </p:cBhvr>
                                      <p:tavLst>
                                        <p:tav tm="0">
                                          <p:val>
                                            <p:strVal val="#ppt_x"/>
                                          </p:val>
                                        </p:tav>
                                        <p:tav tm="100000">
                                          <p:val>
                                            <p:strVal val="#ppt_x"/>
                                          </p:val>
                                        </p:tav>
                                      </p:tavLst>
                                    </p:anim>
                                    <p:anim calcmode="lin" valueType="num">
                                      <p:cBhvr additive="base">
                                        <p:cTn id="13" dur="500" fill="hold"/>
                                        <p:tgtEl>
                                          <p:spTgt spid="1129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92"/>
                                        </p:tgtEl>
                                        <p:attrNameLst>
                                          <p:attrName>style.visibility</p:attrName>
                                        </p:attrNameLst>
                                      </p:cBhvr>
                                      <p:to>
                                        <p:strVal val="visible"/>
                                      </p:to>
                                    </p:set>
                                    <p:anim calcmode="lin" valueType="num">
                                      <p:cBhvr additive="base">
                                        <p:cTn id="18" dur="500" fill="hold"/>
                                        <p:tgtEl>
                                          <p:spTgt spid="11292"/>
                                        </p:tgtEl>
                                        <p:attrNameLst>
                                          <p:attrName>ppt_x</p:attrName>
                                        </p:attrNameLst>
                                      </p:cBhvr>
                                      <p:tavLst>
                                        <p:tav tm="0">
                                          <p:val>
                                            <p:strVal val="#ppt_x"/>
                                          </p:val>
                                        </p:tav>
                                        <p:tav tm="100000">
                                          <p:val>
                                            <p:strVal val="#ppt_x"/>
                                          </p:val>
                                        </p:tav>
                                      </p:tavLst>
                                    </p:anim>
                                    <p:anim calcmode="lin" valueType="num">
                                      <p:cBhvr additive="base">
                                        <p:cTn id="19" dur="500" fill="hold"/>
                                        <p:tgtEl>
                                          <p:spTgt spid="11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2" grpId="0"/>
      <p:bldP spid="11293"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3" y="701164"/>
            <a:ext cx="7410203" cy="3904546"/>
          </a:xfrm>
          <a:prstGeom prst="rect">
            <a:avLst/>
          </a:prstGeom>
          <a:ln>
            <a:noFill/>
          </a:ln>
          <a:effectLst>
            <a:softEdge rad="112500"/>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26" y="582414"/>
            <a:ext cx="7410204" cy="3892137"/>
          </a:xfrm>
          <a:prstGeom prst="rect">
            <a:avLst/>
          </a:prstGeom>
          <a:ln>
            <a:noFill/>
          </a:ln>
          <a:effectLst>
            <a:softEdge rad="112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26" y="701164"/>
            <a:ext cx="7291450" cy="4036665"/>
          </a:xfrm>
          <a:prstGeom prst="rect">
            <a:avLst/>
          </a:prstGeom>
          <a:ln>
            <a:noFill/>
          </a:ln>
          <a:effectLst>
            <a:softEdge rad="112500"/>
          </a:effectLst>
        </p:spPr>
      </p:pic>
    </p:spTree>
    <p:extLst>
      <p:ext uri="{BB962C8B-B14F-4D97-AF65-F5344CB8AC3E}">
        <p14:creationId xmlns:p14="http://schemas.microsoft.com/office/powerpoint/2010/main" val="63571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900"/>
                                        <p:tgtEl>
                                          <p:spTgt spid="10"/>
                                        </p:tgtEl>
                                      </p:cBhvr>
                                    </p:animEffect>
                                  </p:childTnLst>
                                </p:cTn>
                              </p:par>
                            </p:childTnLst>
                          </p:cTn>
                        </p:par>
                        <p:par>
                          <p:cTn id="8" fill="hold">
                            <p:stCondLst>
                              <p:cond delay="2900"/>
                            </p:stCondLst>
                            <p:childTnLst>
                              <p:par>
                                <p:cTn id="9" presetID="20" presetClass="exit" presetSubtype="0" fill="hold" nodeType="afterEffect">
                                  <p:stCondLst>
                                    <p:cond delay="0"/>
                                  </p:stCondLst>
                                  <p:childTnLst>
                                    <p:animEffect transition="out" filter="wedge">
                                      <p:cBhvr>
                                        <p:cTn id="10" dur="2000"/>
                                        <p:tgtEl>
                                          <p:spTgt spid="10"/>
                                        </p:tgtEl>
                                      </p:cBhvr>
                                    </p:animEffect>
                                    <p:set>
                                      <p:cBhvr>
                                        <p:cTn id="11" dur="1" fill="hold">
                                          <p:stCondLst>
                                            <p:cond delay="1999"/>
                                          </p:stCondLst>
                                        </p:cTn>
                                        <p:tgtEl>
                                          <p:spTgt spid="10"/>
                                        </p:tgtEl>
                                        <p:attrNameLst>
                                          <p:attrName>style.visibility</p:attrName>
                                        </p:attrNameLst>
                                      </p:cBhvr>
                                      <p:to>
                                        <p:strVal val="hidden"/>
                                      </p:to>
                                    </p:set>
                                  </p:childTnLst>
                                </p:cTn>
                              </p:par>
                            </p:childTnLst>
                          </p:cTn>
                        </p:par>
                        <p:par>
                          <p:cTn id="12" fill="hold">
                            <p:stCondLst>
                              <p:cond delay="4900"/>
                            </p:stCondLst>
                            <p:childTnLst>
                              <p:par>
                                <p:cTn id="13" presetID="22" presetClass="entr" presetSubtype="4"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3300"/>
                                        <p:tgtEl>
                                          <p:spTgt spid="11"/>
                                        </p:tgtEl>
                                      </p:cBhvr>
                                    </p:animEffect>
                                  </p:childTnLst>
                                </p:cTn>
                              </p:par>
                            </p:childTnLst>
                          </p:cTn>
                        </p:par>
                        <p:par>
                          <p:cTn id="16" fill="hold">
                            <p:stCondLst>
                              <p:cond delay="8700"/>
                            </p:stCondLst>
                            <p:childTnLst>
                              <p:par>
                                <p:cTn id="17" presetID="12" presetClass="exit" presetSubtype="4" fill="hold" nodeType="afterEffect">
                                  <p:stCondLst>
                                    <p:cond delay="300"/>
                                  </p:stCondLst>
                                  <p:childTnLst>
                                    <p:anim calcmode="lin" valueType="num">
                                      <p:cBhvr additive="base">
                                        <p:cTn id="18" dur="1400"/>
                                        <p:tgtEl>
                                          <p:spTgt spid="11"/>
                                        </p:tgtEl>
                                        <p:attrNameLst>
                                          <p:attrName>ppt_y</p:attrName>
                                        </p:attrNameLst>
                                      </p:cBhvr>
                                      <p:tavLst>
                                        <p:tav tm="0">
                                          <p:val>
                                            <p:strVal val="#ppt_y"/>
                                          </p:val>
                                        </p:tav>
                                        <p:tav tm="100000">
                                          <p:val>
                                            <p:strVal val="#ppt_y+#ppt_h*1.125000"/>
                                          </p:val>
                                        </p:tav>
                                      </p:tavLst>
                                    </p:anim>
                                    <p:animEffect transition="out" filter="wipe(down)">
                                      <p:cBhvr>
                                        <p:cTn id="19" dur="1400"/>
                                        <p:tgtEl>
                                          <p:spTgt spid="11"/>
                                        </p:tgtEl>
                                      </p:cBhvr>
                                    </p:animEffect>
                                    <p:set>
                                      <p:cBhvr>
                                        <p:cTn id="20" dur="1" fill="hold">
                                          <p:stCondLst>
                                            <p:cond delay="1399"/>
                                          </p:stCondLst>
                                        </p:cTn>
                                        <p:tgtEl>
                                          <p:spTgt spid="11"/>
                                        </p:tgtEl>
                                        <p:attrNameLst>
                                          <p:attrName>style.visibility</p:attrName>
                                        </p:attrNameLst>
                                      </p:cBhvr>
                                      <p:to>
                                        <p:strVal val="hidden"/>
                                      </p:to>
                                    </p:set>
                                  </p:childTnLst>
                                </p:cTn>
                              </p:par>
                            </p:childTnLst>
                          </p:cTn>
                        </p:par>
                        <p:par>
                          <p:cTn id="21" fill="hold">
                            <p:stCondLst>
                              <p:cond delay="104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200"/>
                                        <p:tgtEl>
                                          <p:spTgt spid="13"/>
                                        </p:tgtEl>
                                      </p:cBhvr>
                                    </p:animEffect>
                                    <p:anim calcmode="lin" valueType="num">
                                      <p:cBhvr>
                                        <p:cTn id="25" dur="3200" fill="hold"/>
                                        <p:tgtEl>
                                          <p:spTgt spid="13"/>
                                        </p:tgtEl>
                                        <p:attrNameLst>
                                          <p:attrName>ppt_x</p:attrName>
                                        </p:attrNameLst>
                                      </p:cBhvr>
                                      <p:tavLst>
                                        <p:tav tm="0">
                                          <p:val>
                                            <p:strVal val="#ppt_x"/>
                                          </p:val>
                                        </p:tav>
                                        <p:tav tm="100000">
                                          <p:val>
                                            <p:strVal val="#ppt_x"/>
                                          </p:val>
                                        </p:tav>
                                      </p:tavLst>
                                    </p:anim>
                                    <p:anim calcmode="lin" valueType="num">
                                      <p:cBhvr>
                                        <p:cTn id="26" dur="32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93369313"/>
              </p:ext>
            </p:extLst>
          </p:nvPr>
        </p:nvGraphicFramePr>
        <p:xfrm>
          <a:off x="665018" y="997528"/>
          <a:ext cx="7837715" cy="3606734"/>
        </p:xfrm>
        <a:graphic>
          <a:graphicData uri="http://schemas.openxmlformats.org/drawingml/2006/table">
            <a:tbl>
              <a:tblPr firstRow="1" bandRow="1">
                <a:tableStyleId>{8799B23B-EC83-4686-B30A-512413B5E67A}</a:tableStyleId>
              </a:tblPr>
              <a:tblGrid>
                <a:gridCol w="3301340">
                  <a:extLst>
                    <a:ext uri="{9D8B030D-6E8A-4147-A177-3AD203B41FA5}">
                      <a16:colId xmlns:a16="http://schemas.microsoft.com/office/drawing/2014/main" val="20000"/>
                    </a:ext>
                  </a:extLst>
                </a:gridCol>
                <a:gridCol w="2671948">
                  <a:extLst>
                    <a:ext uri="{9D8B030D-6E8A-4147-A177-3AD203B41FA5}">
                      <a16:colId xmlns:a16="http://schemas.microsoft.com/office/drawing/2014/main" val="20001"/>
                    </a:ext>
                  </a:extLst>
                </a:gridCol>
                <a:gridCol w="1864427">
                  <a:extLst>
                    <a:ext uri="{9D8B030D-6E8A-4147-A177-3AD203B41FA5}">
                      <a16:colId xmlns:a16="http://schemas.microsoft.com/office/drawing/2014/main" val="20002"/>
                    </a:ext>
                  </a:extLst>
                </a:gridCol>
              </a:tblGrid>
              <a:tr h="64126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a:solidFill>
                            <a:schemeClr val="tx1"/>
                          </a:solidFill>
                          <a:latin typeface="Times New Roman" pitchFamily="18" charset="0"/>
                          <a:cs typeface="Times New Roman" pitchFamily="18" charset="0"/>
                        </a:rPr>
                        <a:t>Chi </a:t>
                      </a:r>
                      <a:r>
                        <a:rPr lang="en-US" sz="2000" u="sng" dirty="0" err="1">
                          <a:solidFill>
                            <a:schemeClr val="tx1"/>
                          </a:solidFill>
                          <a:latin typeface="Times New Roman" pitchFamily="18" charset="0"/>
                          <a:cs typeface="Times New Roman" pitchFamily="18" charset="0"/>
                        </a:rPr>
                        <a:t>tiết</a:t>
                      </a:r>
                      <a:r>
                        <a:rPr lang="en-US" sz="2000" u="sng" dirty="0">
                          <a:solidFill>
                            <a:schemeClr val="tx1"/>
                          </a:solidFill>
                          <a:latin typeface="Times New Roman" pitchFamily="18" charset="0"/>
                          <a:cs typeface="Times New Roman" pitchFamily="18" charset="0"/>
                        </a:rPr>
                        <a:t>, </a:t>
                      </a:r>
                      <a:r>
                        <a:rPr lang="en-US" sz="2000" u="sng" dirty="0" err="1">
                          <a:solidFill>
                            <a:schemeClr val="tx1"/>
                          </a:solidFill>
                          <a:latin typeface="Times New Roman" pitchFamily="18" charset="0"/>
                          <a:cs typeface="Times New Roman" pitchFamily="18" charset="0"/>
                        </a:rPr>
                        <a:t>hình</a:t>
                      </a:r>
                      <a:r>
                        <a:rPr lang="en-US" sz="2000" u="sng" baseline="0" dirty="0">
                          <a:solidFill>
                            <a:schemeClr val="tx1"/>
                          </a:solidFill>
                          <a:latin typeface="Times New Roman" pitchFamily="18" charset="0"/>
                          <a:cs typeface="Times New Roman" pitchFamily="18" charset="0"/>
                        </a:rPr>
                        <a:t> </a:t>
                      </a:r>
                      <a:r>
                        <a:rPr lang="en-US" sz="2000" u="sng" baseline="0" dirty="0" err="1">
                          <a:solidFill>
                            <a:schemeClr val="tx1"/>
                          </a:solidFill>
                          <a:latin typeface="Times New Roman" pitchFamily="18" charset="0"/>
                          <a:cs typeface="Times New Roman" pitchFamily="18" charset="0"/>
                        </a:rPr>
                        <a:t>ảnh</a:t>
                      </a:r>
                      <a:endParaRPr lang="en-US" sz="2000" u="sng" dirty="0">
                        <a:solidFill>
                          <a:schemeClr val="tx1"/>
                        </a:solidFill>
                        <a:latin typeface="Times New Roman" pitchFamily="18" charset="0"/>
                        <a:cs typeface="Times New Roman" pitchFamily="18" charset="0"/>
                      </a:endParaRPr>
                    </a:p>
                  </a:txBody>
                  <a:tcPr marT="34286" marB="34286">
                    <a:solidFill>
                      <a:srgbClr val="E8F3E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err="1">
                          <a:solidFill>
                            <a:srgbClr val="FF0000"/>
                          </a:solidFill>
                          <a:latin typeface="Times New Roman" pitchFamily="18" charset="0"/>
                          <a:cs typeface="Times New Roman" pitchFamily="18" charset="0"/>
                        </a:rPr>
                        <a:t>Phẩm</a:t>
                      </a:r>
                      <a:r>
                        <a:rPr lang="en-US" sz="2000" u="sng" baseline="0" dirty="0">
                          <a:solidFill>
                            <a:srgbClr val="FF0000"/>
                          </a:solidFill>
                          <a:latin typeface="Times New Roman" pitchFamily="18" charset="0"/>
                          <a:cs typeface="Times New Roman" pitchFamily="18" charset="0"/>
                        </a:rPr>
                        <a:t> </a:t>
                      </a:r>
                      <a:r>
                        <a:rPr lang="en-US" sz="2000" u="sng" baseline="0" dirty="0" err="1">
                          <a:solidFill>
                            <a:srgbClr val="FF0000"/>
                          </a:solidFill>
                          <a:latin typeface="Times New Roman" pitchFamily="18" charset="0"/>
                          <a:cs typeface="Times New Roman" pitchFamily="18" charset="0"/>
                        </a:rPr>
                        <a:t>chất</a:t>
                      </a:r>
                      <a:endParaRPr lang="en-US" sz="2000" u="sng" dirty="0">
                        <a:solidFill>
                          <a:srgbClr val="FF0000"/>
                        </a:solidFill>
                        <a:latin typeface="Times New Roman" pitchFamily="18" charset="0"/>
                        <a:cs typeface="Times New Roman" pitchFamily="18" charset="0"/>
                      </a:endParaRPr>
                    </a:p>
                  </a:txBody>
                  <a:tcPr marT="34286" marB="34286">
                    <a:solidFill>
                      <a:schemeClr val="accent6">
                        <a:lumMod val="40000"/>
                        <a:lumOff val="60000"/>
                      </a:schemeClr>
                    </a:solidFill>
                  </a:tcPr>
                </a:tc>
                <a:tc>
                  <a:txBody>
                    <a:bodyPr/>
                    <a:lstStyle/>
                    <a:p>
                      <a:pPr algn="ctr"/>
                      <a:r>
                        <a:rPr lang="en-US" sz="2000" u="sng" dirty="0" err="1">
                          <a:solidFill>
                            <a:srgbClr val="0070C0"/>
                          </a:solidFill>
                          <a:latin typeface="Times New Roman" pitchFamily="18" charset="0"/>
                          <a:cs typeface="Times New Roman" pitchFamily="18" charset="0"/>
                        </a:rPr>
                        <a:t>Nghệ</a:t>
                      </a:r>
                      <a:r>
                        <a:rPr lang="en-US" sz="2000" u="sng" baseline="0" dirty="0">
                          <a:solidFill>
                            <a:srgbClr val="0070C0"/>
                          </a:solidFill>
                          <a:latin typeface="Times New Roman" pitchFamily="18" charset="0"/>
                          <a:cs typeface="Times New Roman" pitchFamily="18" charset="0"/>
                        </a:rPr>
                        <a:t> </a:t>
                      </a:r>
                      <a:r>
                        <a:rPr lang="en-US" sz="2000" u="sng" baseline="0" dirty="0" err="1">
                          <a:solidFill>
                            <a:srgbClr val="0070C0"/>
                          </a:solidFill>
                          <a:latin typeface="Times New Roman" pitchFamily="18" charset="0"/>
                          <a:cs typeface="Times New Roman" pitchFamily="18" charset="0"/>
                        </a:rPr>
                        <a:t>thuật</a:t>
                      </a:r>
                      <a:endParaRPr lang="en-US" sz="2000" u="sng" dirty="0">
                        <a:solidFill>
                          <a:srgbClr val="0070C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0"/>
                  </a:ext>
                </a:extLst>
              </a:tr>
              <a:tr h="11637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1"/>
                  </a:ext>
                </a:extLst>
              </a:tr>
              <a:tr h="67610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1255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1288" name="TextBox 5"/>
          <p:cNvSpPr txBox="1">
            <a:spLocks noChangeArrowheads="1"/>
          </p:cNvSpPr>
          <p:nvPr/>
        </p:nvSpPr>
        <p:spPr bwMode="auto">
          <a:xfrm>
            <a:off x="1060849" y="1612065"/>
            <a:ext cx="2165978"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endParaRPr lang="en-US" altLang="vi-VN" sz="2000" b="1" dirty="0">
              <a:latin typeface="Times New Roman" pitchFamily="18" charset="0"/>
              <a:cs typeface="Times New Roman" pitchFamily="18" charset="0"/>
            </a:endParaRPr>
          </a:p>
        </p:txBody>
      </p:sp>
      <p:sp>
        <p:nvSpPr>
          <p:cNvPr id="11289" name="TextBox 7"/>
          <p:cNvSpPr txBox="1">
            <a:spLocks noChangeArrowheads="1"/>
          </p:cNvSpPr>
          <p:nvPr/>
        </p:nvSpPr>
        <p:spPr bwMode="auto">
          <a:xfrm>
            <a:off x="1037097" y="1952740"/>
            <a:ext cx="2467535"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a:t>
            </a:r>
            <a:r>
              <a:rPr lang="en-US" altLang="vi-VN" sz="2000" b="1" dirty="0" err="1">
                <a:latin typeface="Times New Roman" pitchFamily="18" charset="0"/>
                <a:cs typeface="Times New Roman" pitchFamily="18" charset="0"/>
              </a:rPr>
              <a:t>Vào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sống</a:t>
            </a:r>
            <a:endParaRPr lang="en-US" altLang="vi-VN" sz="2000" b="1" dirty="0">
              <a:latin typeface="Times New Roman" pitchFamily="18" charset="0"/>
              <a:cs typeface="Times New Roman" pitchFamily="18" charset="0"/>
            </a:endParaRPr>
          </a:p>
        </p:txBody>
      </p:sp>
      <p:sp>
        <p:nvSpPr>
          <p:cNvPr id="11290" name="TextBox 8"/>
          <p:cNvSpPr txBox="1">
            <a:spLocks noChangeArrowheads="1"/>
          </p:cNvSpPr>
          <p:nvPr/>
        </p:nvSpPr>
        <p:spPr bwMode="auto">
          <a:xfrm>
            <a:off x="1001480" y="2305290"/>
            <a:ext cx="2634054"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Ở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xanh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tốt</a:t>
            </a:r>
            <a:endParaRPr lang="en-US" altLang="vi-VN" sz="2000" b="1" dirty="0">
              <a:latin typeface="Times New Roman" pitchFamily="18" charset="0"/>
              <a:cs typeface="Times New Roman" pitchFamily="18" charset="0"/>
            </a:endParaRPr>
          </a:p>
        </p:txBody>
      </p:sp>
      <p:sp>
        <p:nvSpPr>
          <p:cNvPr id="11292" name="TextBox 10"/>
          <p:cNvSpPr txBox="1">
            <a:spLocks noChangeArrowheads="1"/>
          </p:cNvSpPr>
          <p:nvPr/>
        </p:nvSpPr>
        <p:spPr bwMode="auto">
          <a:xfrm>
            <a:off x="2270939" y="2899050"/>
            <a:ext cx="1439818"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nhũn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nhặn</a:t>
            </a:r>
            <a:endParaRPr lang="en-US" altLang="vi-VN" sz="2000" b="1" dirty="0">
              <a:latin typeface="Times New Roman" pitchFamily="18" charset="0"/>
              <a:cs typeface="Times New Roman" pitchFamily="18" charset="0"/>
            </a:endParaRPr>
          </a:p>
        </p:txBody>
      </p:sp>
      <p:sp>
        <p:nvSpPr>
          <p:cNvPr id="11293" name="TextBox 11"/>
          <p:cNvSpPr txBox="1">
            <a:spLocks noChangeArrowheads="1"/>
          </p:cNvSpPr>
          <p:nvPr/>
        </p:nvSpPr>
        <p:spPr bwMode="auto">
          <a:xfrm>
            <a:off x="989666" y="2899050"/>
            <a:ext cx="1401346"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Mộc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mạc</a:t>
            </a:r>
            <a:r>
              <a:rPr lang="en-US" altLang="vi-VN" sz="2000" b="1" dirty="0">
                <a:latin typeface="Times New Roman" pitchFamily="18" charset="0"/>
                <a:cs typeface="Times New Roman" pitchFamily="18" charset="0"/>
              </a:rPr>
              <a:t>,</a:t>
            </a:r>
          </a:p>
        </p:txBody>
      </p:sp>
      <p:sp>
        <p:nvSpPr>
          <p:cNvPr id="18" name="TextBox 17"/>
          <p:cNvSpPr txBox="1">
            <a:spLocks noChangeArrowheads="1"/>
          </p:cNvSpPr>
          <p:nvPr/>
        </p:nvSpPr>
        <p:spPr bwMode="auto">
          <a:xfrm>
            <a:off x="4070266" y="2069834"/>
            <a:ext cx="2795588" cy="400110"/>
          </a:xfrm>
          <a:prstGeom prst="rect">
            <a:avLst/>
          </a:prstGeom>
          <a:noFill/>
          <a:ln w="9525">
            <a:noFill/>
            <a:miter lim="800000"/>
            <a:headEnd/>
            <a:tailEnd/>
          </a:ln>
        </p:spPr>
        <p:txBody>
          <a:bodyPr>
            <a:spAutoFit/>
          </a:bodyPr>
          <a:lstStyle/>
          <a:p>
            <a:pPr eaLnBrk="1" hangingPunct="1"/>
            <a:r>
              <a:rPr lang="en-US" altLang="vi-VN" sz="2000" b="1" dirty="0" err="1">
                <a:solidFill>
                  <a:srgbClr val="FF0000"/>
                </a:solidFill>
                <a:latin typeface="Times New Roman" pitchFamily="18" charset="0"/>
                <a:cs typeface="Times New Roman" pitchFamily="18" charset="0"/>
              </a:rPr>
              <a:t>sức</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sống</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mãnh</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liệt</a:t>
            </a:r>
            <a:endParaRPr lang="en-US" altLang="vi-VN" sz="2000" b="1" dirty="0">
              <a:solidFill>
                <a:srgbClr val="FF0000"/>
              </a:solidFill>
              <a:latin typeface="Times New Roman" pitchFamily="18" charset="0"/>
              <a:cs typeface="Times New Roman" pitchFamily="18" charset="0"/>
            </a:endParaRPr>
          </a:p>
        </p:txBody>
      </p:sp>
      <p:sp>
        <p:nvSpPr>
          <p:cNvPr id="19" name="TextBox 18"/>
          <p:cNvSpPr txBox="1">
            <a:spLocks noChangeArrowheads="1"/>
          </p:cNvSpPr>
          <p:nvPr/>
        </p:nvSpPr>
        <p:spPr bwMode="auto">
          <a:xfrm>
            <a:off x="3939645" y="2879014"/>
            <a:ext cx="2795588" cy="400110"/>
          </a:xfrm>
          <a:prstGeom prst="rect">
            <a:avLst/>
          </a:prstGeom>
          <a:noFill/>
          <a:ln w="9525">
            <a:noFill/>
            <a:miter lim="800000"/>
            <a:headEnd/>
            <a:tailEnd/>
          </a:ln>
        </p:spPr>
        <p:txBody>
          <a:bodyPr>
            <a:spAutoFit/>
          </a:bodyPr>
          <a:lstStyle/>
          <a:p>
            <a:pPr eaLnBrk="1" hangingPunct="1"/>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giản</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dị</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khiêm</a:t>
            </a:r>
            <a:r>
              <a:rPr lang="en-US" altLang="vi-VN" sz="2000" b="1" dirty="0">
                <a:solidFill>
                  <a:srgbClr val="FF0000"/>
                </a:solidFill>
                <a:latin typeface="Times New Roman" pitchFamily="18" charset="0"/>
                <a:cs typeface="Times New Roman" pitchFamily="18" charset="0"/>
              </a:rPr>
              <a:t> </a:t>
            </a:r>
            <a:r>
              <a:rPr lang="en-US" altLang="vi-VN" sz="2000" b="1" dirty="0" err="1">
                <a:solidFill>
                  <a:srgbClr val="FF0000"/>
                </a:solidFill>
                <a:latin typeface="Times New Roman" pitchFamily="18" charset="0"/>
                <a:cs typeface="Times New Roman" pitchFamily="18" charset="0"/>
              </a:rPr>
              <a:t>nhường</a:t>
            </a:r>
            <a:endParaRPr lang="en-US" altLang="vi-VN" sz="2000" b="1" dirty="0">
              <a:solidFill>
                <a:srgbClr val="FF0000"/>
              </a:solidFill>
              <a:latin typeface="Times New Roman" pitchFamily="18" charset="0"/>
              <a:cs typeface="Times New Roman" pitchFamily="18" charset="0"/>
            </a:endParaRPr>
          </a:p>
        </p:txBody>
      </p:sp>
      <p:sp>
        <p:nvSpPr>
          <p:cNvPr id="17" name="TextBox 17"/>
          <p:cNvSpPr txBox="1">
            <a:spLocks noChangeArrowheads="1"/>
          </p:cNvSpPr>
          <p:nvPr/>
        </p:nvSpPr>
        <p:spPr bwMode="auto">
          <a:xfrm>
            <a:off x="724396" y="466090"/>
            <a:ext cx="3408218" cy="400110"/>
          </a:xfrm>
          <a:prstGeom prst="rect">
            <a:avLst/>
          </a:prstGeom>
          <a:noFill/>
          <a:ln w="9525">
            <a:noFill/>
            <a:miter lim="800000"/>
            <a:headEnd/>
            <a:tailEnd/>
          </a:ln>
        </p:spPr>
        <p:txBody>
          <a:bodyPr wrap="square">
            <a:spAutoFit/>
          </a:bodyPr>
          <a:lstStyle/>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Giới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thiệu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về</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a:t>
            </a:r>
          </a:p>
        </p:txBody>
      </p:sp>
      <p:sp>
        <p:nvSpPr>
          <p:cNvPr id="21" name="TextBox 9"/>
          <p:cNvSpPr txBox="1">
            <a:spLocks noChangeArrowheads="1"/>
          </p:cNvSpPr>
          <p:nvPr/>
        </p:nvSpPr>
        <p:spPr bwMode="auto">
          <a:xfrm>
            <a:off x="597775" y="3508402"/>
            <a:ext cx="1572866"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Mọc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thẳng</a:t>
            </a:r>
            <a:r>
              <a:rPr lang="en-US" altLang="vi-VN" sz="2000" b="1" dirty="0">
                <a:latin typeface="Times New Roman" pitchFamily="18" charset="0"/>
                <a:cs typeface="Times New Roman" pitchFamily="18" charset="0"/>
              </a:rPr>
              <a:t>,</a:t>
            </a:r>
          </a:p>
        </p:txBody>
      </p:sp>
      <p:sp>
        <p:nvSpPr>
          <p:cNvPr id="22" name="TextBox 13"/>
          <p:cNvSpPr txBox="1">
            <a:spLocks noChangeArrowheads="1"/>
          </p:cNvSpPr>
          <p:nvPr/>
        </p:nvSpPr>
        <p:spPr bwMode="auto">
          <a:xfrm>
            <a:off x="1992073" y="3365898"/>
            <a:ext cx="1274708" cy="584775"/>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cứng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cáp</a:t>
            </a:r>
            <a:r>
              <a:rPr lang="en-US" altLang="vi-VN" sz="3200" dirty="0">
                <a:latin typeface="Times New Roman" pitchFamily="18" charset="0"/>
                <a:cs typeface="Times New Roman" pitchFamily="18" charset="0"/>
              </a:rPr>
              <a:t>,</a:t>
            </a:r>
          </a:p>
        </p:txBody>
      </p:sp>
      <p:sp>
        <p:nvSpPr>
          <p:cNvPr id="23" name="TextBox 14"/>
          <p:cNvSpPr txBox="1">
            <a:spLocks noChangeArrowheads="1"/>
          </p:cNvSpPr>
          <p:nvPr/>
        </p:nvSpPr>
        <p:spPr bwMode="auto">
          <a:xfrm>
            <a:off x="1837757" y="3883461"/>
            <a:ext cx="3505200" cy="400110"/>
          </a:xfrm>
          <a:prstGeom prst="rect">
            <a:avLst/>
          </a:prstGeom>
          <a:noFill/>
          <a:ln w="9525">
            <a:noFill/>
            <a:miter lim="800000"/>
            <a:headEnd/>
            <a:tailEnd/>
          </a:ln>
        </p:spPr>
        <p:txBody>
          <a:bodyPr>
            <a:spAutoFit/>
          </a:bodyPr>
          <a:lstStyle/>
          <a:p>
            <a:pPr algn="just" eaLnBrk="1" hangingPunct="1"/>
            <a:r>
              <a:rPr lang="en-US" altLang="vi-VN" sz="2000" b="1" dirty="0" err="1">
                <a:latin typeface="Times New Roman" pitchFamily="18" charset="0"/>
                <a:cs typeface="Times New Roman" pitchFamily="18" charset="0"/>
              </a:rPr>
              <a:t>thanh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giản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dị</a:t>
            </a:r>
            <a:r>
              <a:rPr lang="en-US" altLang="vi-VN" sz="2000" b="1" dirty="0">
                <a:latin typeface="Times New Roman" pitchFamily="18" charset="0"/>
                <a:cs typeface="Times New Roman" pitchFamily="18" charset="0"/>
              </a:rPr>
              <a:t>,</a:t>
            </a:r>
          </a:p>
        </p:txBody>
      </p:sp>
      <p:sp>
        <p:nvSpPr>
          <p:cNvPr id="24" name="TextBox 15"/>
          <p:cNvSpPr txBox="1">
            <a:spLocks noChangeArrowheads="1"/>
          </p:cNvSpPr>
          <p:nvPr/>
        </p:nvSpPr>
        <p:spPr bwMode="auto">
          <a:xfrm>
            <a:off x="637360" y="3868125"/>
            <a:ext cx="1428596"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vững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chắc</a:t>
            </a:r>
            <a:r>
              <a:rPr lang="en-US" altLang="vi-VN" sz="2000" b="1" dirty="0">
                <a:latin typeface="Times New Roman" pitchFamily="18" charset="0"/>
                <a:cs typeface="Times New Roman" pitchFamily="18" charset="0"/>
              </a:rPr>
              <a:t>, </a:t>
            </a:r>
          </a:p>
        </p:txBody>
      </p:sp>
      <p:sp>
        <p:nvSpPr>
          <p:cNvPr id="25" name="TextBox 16"/>
          <p:cNvSpPr txBox="1">
            <a:spLocks noChangeArrowheads="1"/>
          </p:cNvSpPr>
          <p:nvPr/>
        </p:nvSpPr>
        <p:spPr bwMode="auto">
          <a:xfrm>
            <a:off x="3037165" y="3511867"/>
            <a:ext cx="1039067"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dẻo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dai</a:t>
            </a:r>
            <a:r>
              <a:rPr lang="en-US" altLang="vi-VN" sz="2000" b="1" dirty="0">
                <a:latin typeface="Times New Roman" pitchFamily="18" charset="0"/>
                <a:cs typeface="Times New Roman" pitchFamily="18" charset="0"/>
              </a:rPr>
              <a:t>,</a:t>
            </a:r>
          </a:p>
        </p:txBody>
      </p:sp>
      <p:sp>
        <p:nvSpPr>
          <p:cNvPr id="26" name="Rectangle 25"/>
          <p:cNvSpPr/>
          <p:nvPr/>
        </p:nvSpPr>
        <p:spPr>
          <a:xfrm>
            <a:off x="604637" y="4212321"/>
            <a:ext cx="2137124" cy="400110"/>
          </a:xfrm>
          <a:prstGeom prst="rect">
            <a:avLst/>
          </a:prstGeom>
        </p:spPr>
        <p:txBody>
          <a:bodyPr wrap="none">
            <a:spAutoFit/>
          </a:bodyPr>
          <a:lstStyle/>
          <a:p>
            <a:pPr algn="just"/>
            <a:r>
              <a:rPr lang="en-US" altLang="vi-VN" sz="2000" b="1" dirty="0" err="1">
                <a:latin typeface="Times New Roman" pitchFamily="18" charset="0"/>
                <a:cs typeface="Times New Roman" pitchFamily="18" charset="0"/>
              </a:rPr>
              <a:t>chí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như</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người</a:t>
            </a:r>
            <a:endParaRPr lang="en-US" altLang="vi-VN"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0617284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07" y="553192"/>
            <a:ext cx="2781300" cy="16383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013" y="565067"/>
            <a:ext cx="2952750" cy="1638175"/>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07" y="2517565"/>
            <a:ext cx="2875057" cy="2018805"/>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4" y="2517565"/>
            <a:ext cx="2683823" cy="2018805"/>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500" y="596372"/>
            <a:ext cx="2724024" cy="1543050"/>
          </a:xfrm>
          <a:prstGeom prst="rect">
            <a:avLst/>
          </a:prstGeom>
          <a:ln>
            <a:noFill/>
          </a:ln>
          <a:effectLst>
            <a:softEdge rad="1125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84" y="2517565"/>
            <a:ext cx="2870740" cy="2018805"/>
          </a:xfrm>
          <a:prstGeom prst="rect">
            <a:avLst/>
          </a:prstGeom>
          <a:ln>
            <a:noFill/>
          </a:ln>
          <a:effectLst>
            <a:softEdge rad="112500"/>
          </a:effectLst>
        </p:spPr>
      </p:pic>
    </p:spTree>
    <p:extLst>
      <p:ext uri="{BB962C8B-B14F-4D97-AF65-F5344CB8AC3E}">
        <p14:creationId xmlns:p14="http://schemas.microsoft.com/office/powerpoint/2010/main" val="375623871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400"/>
                                        <p:tgtEl>
                                          <p:spTgt spid="2"/>
                                        </p:tgtEl>
                                      </p:cBhvr>
                                    </p:animEffect>
                                  </p:childTnLst>
                                </p:cTn>
                              </p:par>
                            </p:childTnLst>
                          </p:cTn>
                        </p:par>
                        <p:par>
                          <p:cTn id="8" fill="hold">
                            <p:stCondLst>
                              <p:cond delay="14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2500"/>
                                        <p:tgtEl>
                                          <p:spTgt spid="3"/>
                                        </p:tgtEl>
                                      </p:cBhvr>
                                    </p:animEffect>
                                  </p:childTnLst>
                                </p:cTn>
                              </p:par>
                            </p:childTnLst>
                          </p:cTn>
                        </p:par>
                        <p:par>
                          <p:cTn id="12" fill="hold">
                            <p:stCondLst>
                              <p:cond delay="3900"/>
                            </p:stCondLst>
                            <p:childTnLst>
                              <p:par>
                                <p:cTn id="13" presetID="1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plus(in)">
                                      <p:cBhvr>
                                        <p:cTn id="15" dur="2600"/>
                                        <p:tgtEl>
                                          <p:spTgt spid="6"/>
                                        </p:tgtEl>
                                      </p:cBhvr>
                                    </p:animEffect>
                                  </p:childTnLst>
                                </p:cTn>
                              </p:par>
                            </p:childTnLst>
                          </p:cTn>
                        </p:par>
                        <p:par>
                          <p:cTn id="16" fill="hold">
                            <p:stCondLst>
                              <p:cond delay="6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800"/>
                                        <p:tgtEl>
                                          <p:spTgt spid="4"/>
                                        </p:tgtEl>
                                      </p:cBhvr>
                                    </p:animEffect>
                                  </p:childTnLst>
                                </p:cTn>
                              </p:par>
                            </p:childTnLst>
                          </p:cTn>
                        </p:par>
                        <p:par>
                          <p:cTn id="20" fill="hold">
                            <p:stCondLst>
                              <p:cond delay="93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1800"/>
                                        <p:tgtEl>
                                          <p:spTgt spid="5"/>
                                        </p:tgtEl>
                                      </p:cBhvr>
                                    </p:animEffect>
                                  </p:childTnLst>
                                </p:cTn>
                              </p:par>
                            </p:childTnLst>
                          </p:cTn>
                        </p:par>
                        <p:par>
                          <p:cTn id="24" fill="hold">
                            <p:stCondLst>
                              <p:cond delay="111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1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a:xfrm>
            <a:off x="742094" y="1083919"/>
            <a:ext cx="7886700" cy="2946692"/>
          </a:xfrm>
        </p:spPr>
        <p:txBody>
          <a:bodyPr>
            <a:normAutofit fontScale="90000"/>
          </a:bodyPr>
          <a:lstStyle/>
          <a:p>
            <a:r>
              <a:rPr lang="en-US" b="1" u="sng" dirty="0" err="1">
                <a:solidFill>
                  <a:schemeClr val="bg1"/>
                </a:solidFill>
                <a:latin typeface="Times New Roman" panose="02020603050405020304" pitchFamily="18" charset="0"/>
                <a:cs typeface="Times New Roman" panose="02020603050405020304" pitchFamily="18" charset="0"/>
              </a:rPr>
              <a:t>Câu</a:t>
            </a:r>
            <a:r>
              <a:rPr lang="en-US" b="1" u="sng" dirty="0">
                <a:solidFill>
                  <a:schemeClr val="bg1"/>
                </a:solidFill>
                <a:latin typeface="Times New Roman" panose="02020603050405020304" pitchFamily="18" charset="0"/>
                <a:cs typeface="Times New Roman" panose="02020603050405020304" pitchFamily="18" charset="0"/>
              </a:rPr>
              <a:t> 1 (6 </a:t>
            </a:r>
            <a:r>
              <a:rPr lang="en-US" b="1" u="sng" dirty="0" err="1">
                <a:solidFill>
                  <a:schemeClr val="bg1"/>
                </a:solidFill>
                <a:latin typeface="Times New Roman" panose="02020603050405020304" pitchFamily="18" charset="0"/>
                <a:cs typeface="Times New Roman" panose="02020603050405020304" pitchFamily="18" charset="0"/>
              </a:rPr>
              <a:t>chữ</a:t>
            </a:r>
            <a:r>
              <a:rPr lang="en-US" b="1" u="sng" dirty="0">
                <a:solidFill>
                  <a:schemeClr val="bg1"/>
                </a:solidFill>
                <a:latin typeface="Times New Roman" panose="02020603050405020304" pitchFamily="18" charset="0"/>
                <a:cs typeface="Times New Roman" panose="02020603050405020304" pitchFamily="18" charset="0"/>
              </a:rPr>
              <a:t>) </a:t>
            </a:r>
            <a:br>
              <a:rPr lang="en-US" dirty="0">
                <a:solidFill>
                  <a:srgbClr val="FFFF00"/>
                </a:solidFill>
                <a:latin typeface="Times New Roman" panose="02020603050405020304" pitchFamily="18" charset="0"/>
                <a:cs typeface="Times New Roman" panose="02020603050405020304" pitchFamily="18" charset="0"/>
              </a:rPr>
            </a:br>
            <a:br>
              <a:rPr lang="en-US" dirty="0">
                <a:solidFill>
                  <a:srgbClr val="FFFF00"/>
                </a:solidFill>
                <a:latin typeface="Times New Roman" panose="02020603050405020304" pitchFamily="18" charset="0"/>
                <a:cs typeface="Times New Roman" panose="02020603050405020304" pitchFamily="18" charset="0"/>
              </a:rPr>
            </a:br>
            <a:r>
              <a:rPr lang="en-US"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Nút</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đầy</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nút</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lắm</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sắc</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màu</a:t>
            </a:r>
            <a:br>
              <a:rPr lang="en-US" i="1" dirty="0">
                <a:solidFill>
                  <a:srgbClr val="FFFF00"/>
                </a:solidFill>
                <a:latin typeface="Times New Roman" panose="02020603050405020304" pitchFamily="18" charset="0"/>
                <a:cs typeface="Times New Roman" panose="02020603050405020304" pitchFamily="18" charset="0"/>
              </a:rPr>
            </a:br>
            <a:r>
              <a:rPr lang="en-US" i="1" dirty="0" err="1">
                <a:solidFill>
                  <a:srgbClr val="FFFF00"/>
                </a:solidFill>
                <a:latin typeface="Times New Roman" panose="02020603050405020304" pitchFamily="18" charset="0"/>
                <a:cs typeface="Times New Roman" panose="02020603050405020304" pitchFamily="18" charset="0"/>
              </a:rPr>
              <a:t>Đi</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vào</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thế</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họa</a:t>
            </a:r>
            <a:r>
              <a:rPr lang="en-US" i="1" dirty="0">
                <a:solidFill>
                  <a:srgbClr val="FFFF00"/>
                </a:solidFill>
                <a:latin typeface="Times New Roman" panose="02020603050405020304" pitchFamily="18" charset="0"/>
                <a:cs typeface="Times New Roman" panose="02020603050405020304" pitchFamily="18" charset="0"/>
              </a:rPr>
              <a:t> , </a:t>
            </a:r>
            <a:r>
              <a:rPr lang="en-US" i="1" dirty="0" err="1">
                <a:solidFill>
                  <a:srgbClr val="FFFF00"/>
                </a:solidFill>
                <a:latin typeface="Times New Roman" panose="02020603050405020304" pitchFamily="18" charset="0"/>
                <a:cs typeface="Times New Roman" panose="02020603050405020304" pitchFamily="18" charset="0"/>
              </a:rPr>
              <a:t>bấy</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lâu</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danh</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lừng</a:t>
            </a:r>
            <a:br>
              <a:rPr lang="en-US"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Đào</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mai</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xuân</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đến</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nở</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mừng</a:t>
            </a:r>
            <a:br>
              <a:rPr lang="en-US" i="1" dirty="0">
                <a:solidFill>
                  <a:srgbClr val="FFFF00"/>
                </a:solidFill>
                <a:latin typeface="Times New Roman" panose="02020603050405020304" pitchFamily="18" charset="0"/>
                <a:cs typeface="Times New Roman" panose="02020603050405020304" pitchFamily="18" charset="0"/>
              </a:rPr>
            </a:br>
            <a:r>
              <a:rPr lang="en-US" i="1" dirty="0" err="1">
                <a:solidFill>
                  <a:srgbClr val="FFFF00"/>
                </a:solidFill>
                <a:latin typeface="Times New Roman" panose="02020603050405020304" pitchFamily="18" charset="0"/>
                <a:cs typeface="Times New Roman" panose="02020603050405020304" pitchFamily="18" charset="0"/>
              </a:rPr>
              <a:t>Riêng</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em</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giữ</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phận</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canh</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chừng</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thu</a:t>
            </a:r>
            <a:r>
              <a:rPr lang="en-US" i="1" dirty="0">
                <a:solidFill>
                  <a:srgbClr val="FFFF00"/>
                </a:solidFill>
                <a:latin typeface="Times New Roman" panose="02020603050405020304" pitchFamily="18" charset="0"/>
                <a:cs typeface="Times New Roman" panose="02020603050405020304" pitchFamily="18" charset="0"/>
              </a:rPr>
              <a:t> sang?</a:t>
            </a:r>
            <a:br>
              <a:rPr lang="en-US"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là</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hoa</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gì</a:t>
            </a:r>
            <a:r>
              <a:rPr lang="en-US" i="1" dirty="0">
                <a:solidFill>
                  <a:srgbClr val="FFFF00"/>
                </a:solidFill>
                <a:latin typeface="Times New Roman" panose="02020603050405020304" pitchFamily="18" charset="0"/>
                <a:cs typeface="Times New Roman" panose="02020603050405020304" pitchFamily="18" charset="0"/>
              </a:rPr>
              <a:t>?)</a:t>
            </a:r>
            <a:br>
              <a:rPr lang="en-US" i="1" dirty="0">
                <a:solidFill>
                  <a:srgbClr val="FFFF00"/>
                </a:solidFill>
                <a:latin typeface="Times New Roman" panose="02020603050405020304" pitchFamily="18" charset="0"/>
                <a:cs typeface="Times New Roman" panose="02020603050405020304" pitchFamily="18" charset="0"/>
              </a:rPr>
            </a:br>
            <a:endParaRPr lang="en-US" i="1" dirty="0">
              <a:solidFill>
                <a:srgbClr val="FFFF00"/>
              </a:solidFill>
              <a:latin typeface="Times New Roman" panose="02020603050405020304" pitchFamily="18" charset="0"/>
              <a:cs typeface="Times New Roman" panose="02020603050405020304" pitchFamily="18" charset="0"/>
            </a:endParaRPr>
          </a:p>
        </p:txBody>
      </p:sp>
      <p:sp>
        <p:nvSpPr>
          <p:cNvPr id="4" name="Left Arrow 3">
            <a:hlinkClick r:id="rId3" action="ppaction://hlinksldjump"/>
          </p:cNvPr>
          <p:cNvSpPr/>
          <p:nvPr/>
        </p:nvSpPr>
        <p:spPr>
          <a:xfrm>
            <a:off x="7023949" y="3796266"/>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562444907"/>
      </p:ext>
    </p:extLst>
  </p:cSld>
  <p:clrMapOvr>
    <a:masterClrMapping/>
  </p:clrMapOvr>
  <p:transition spd="slow">
    <p:push dir="u"/>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21995498"/>
              </p:ext>
            </p:extLst>
          </p:nvPr>
        </p:nvGraphicFramePr>
        <p:xfrm>
          <a:off x="665018" y="997528"/>
          <a:ext cx="7837715" cy="3606734"/>
        </p:xfrm>
        <a:graphic>
          <a:graphicData uri="http://schemas.openxmlformats.org/drawingml/2006/table">
            <a:tbl>
              <a:tblPr firstRow="1" bandRow="1">
                <a:tableStyleId>{8799B23B-EC83-4686-B30A-512413B5E67A}</a:tableStyleId>
              </a:tblPr>
              <a:tblGrid>
                <a:gridCol w="3301340">
                  <a:extLst>
                    <a:ext uri="{9D8B030D-6E8A-4147-A177-3AD203B41FA5}">
                      <a16:colId xmlns:a16="http://schemas.microsoft.com/office/drawing/2014/main" val="20000"/>
                    </a:ext>
                  </a:extLst>
                </a:gridCol>
                <a:gridCol w="2838203">
                  <a:extLst>
                    <a:ext uri="{9D8B030D-6E8A-4147-A177-3AD203B41FA5}">
                      <a16:colId xmlns:a16="http://schemas.microsoft.com/office/drawing/2014/main" val="20001"/>
                    </a:ext>
                  </a:extLst>
                </a:gridCol>
                <a:gridCol w="1698172">
                  <a:extLst>
                    <a:ext uri="{9D8B030D-6E8A-4147-A177-3AD203B41FA5}">
                      <a16:colId xmlns:a16="http://schemas.microsoft.com/office/drawing/2014/main" val="20002"/>
                    </a:ext>
                  </a:extLst>
                </a:gridCol>
              </a:tblGrid>
              <a:tr h="64126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a:solidFill>
                            <a:schemeClr val="tx1"/>
                          </a:solidFill>
                          <a:latin typeface="Times New Roman" pitchFamily="18" charset="0"/>
                          <a:cs typeface="Times New Roman" pitchFamily="18" charset="0"/>
                        </a:rPr>
                        <a:t>Chi </a:t>
                      </a:r>
                      <a:r>
                        <a:rPr lang="en-US" sz="2000" u="sng" dirty="0" err="1">
                          <a:solidFill>
                            <a:schemeClr val="tx1"/>
                          </a:solidFill>
                          <a:latin typeface="Times New Roman" pitchFamily="18" charset="0"/>
                          <a:cs typeface="Times New Roman" pitchFamily="18" charset="0"/>
                        </a:rPr>
                        <a:t>tiết</a:t>
                      </a:r>
                      <a:r>
                        <a:rPr lang="en-US" sz="2000" u="sng" dirty="0">
                          <a:solidFill>
                            <a:schemeClr val="tx1"/>
                          </a:solidFill>
                          <a:latin typeface="Times New Roman" pitchFamily="18" charset="0"/>
                          <a:cs typeface="Times New Roman" pitchFamily="18" charset="0"/>
                        </a:rPr>
                        <a:t>, </a:t>
                      </a:r>
                      <a:r>
                        <a:rPr lang="en-US" sz="2000" u="sng" dirty="0" err="1">
                          <a:solidFill>
                            <a:schemeClr val="tx1"/>
                          </a:solidFill>
                          <a:latin typeface="Times New Roman" pitchFamily="18" charset="0"/>
                          <a:cs typeface="Times New Roman" pitchFamily="18" charset="0"/>
                        </a:rPr>
                        <a:t>hình</a:t>
                      </a:r>
                      <a:r>
                        <a:rPr lang="en-US" sz="2000" u="sng" baseline="0" dirty="0">
                          <a:solidFill>
                            <a:schemeClr val="tx1"/>
                          </a:solidFill>
                          <a:latin typeface="Times New Roman" pitchFamily="18" charset="0"/>
                          <a:cs typeface="Times New Roman" pitchFamily="18" charset="0"/>
                        </a:rPr>
                        <a:t> </a:t>
                      </a:r>
                      <a:r>
                        <a:rPr lang="en-US" sz="2000" u="sng" baseline="0" dirty="0" err="1">
                          <a:solidFill>
                            <a:schemeClr val="tx1"/>
                          </a:solidFill>
                          <a:latin typeface="Times New Roman" pitchFamily="18" charset="0"/>
                          <a:cs typeface="Times New Roman" pitchFamily="18" charset="0"/>
                        </a:rPr>
                        <a:t>ảnh</a:t>
                      </a:r>
                      <a:endParaRPr lang="en-US" sz="2000" u="sng" dirty="0">
                        <a:solidFill>
                          <a:schemeClr val="tx1"/>
                        </a:solidFill>
                        <a:latin typeface="Times New Roman" pitchFamily="18" charset="0"/>
                        <a:cs typeface="Times New Roman" pitchFamily="18" charset="0"/>
                      </a:endParaRPr>
                    </a:p>
                  </a:txBody>
                  <a:tcPr marT="34286" marB="34286">
                    <a:solidFill>
                      <a:srgbClr val="E8F3E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err="1">
                          <a:solidFill>
                            <a:srgbClr val="7030A0"/>
                          </a:solidFill>
                          <a:latin typeface="Times New Roman" pitchFamily="18" charset="0"/>
                          <a:cs typeface="Times New Roman" pitchFamily="18" charset="0"/>
                        </a:rPr>
                        <a:t>Phẩm</a:t>
                      </a:r>
                      <a:r>
                        <a:rPr lang="en-US" sz="2000" u="sng" baseline="0" dirty="0">
                          <a:solidFill>
                            <a:srgbClr val="7030A0"/>
                          </a:solidFill>
                          <a:latin typeface="Times New Roman" pitchFamily="18" charset="0"/>
                          <a:cs typeface="Times New Roman" pitchFamily="18" charset="0"/>
                        </a:rPr>
                        <a:t> </a:t>
                      </a:r>
                      <a:r>
                        <a:rPr lang="en-US" sz="2000" u="sng" baseline="0" dirty="0" err="1">
                          <a:solidFill>
                            <a:srgbClr val="7030A0"/>
                          </a:solidFill>
                          <a:latin typeface="Times New Roman" pitchFamily="18" charset="0"/>
                          <a:cs typeface="Times New Roman" pitchFamily="18" charset="0"/>
                        </a:rPr>
                        <a:t>chất</a:t>
                      </a:r>
                      <a:endParaRPr lang="en-US" sz="2000" u="sng" dirty="0">
                        <a:solidFill>
                          <a:srgbClr val="7030A0"/>
                        </a:solidFill>
                        <a:latin typeface="Times New Roman" pitchFamily="18" charset="0"/>
                        <a:cs typeface="Times New Roman" pitchFamily="18" charset="0"/>
                      </a:endParaRPr>
                    </a:p>
                  </a:txBody>
                  <a:tcPr marT="34286" marB="34286">
                    <a:solidFill>
                      <a:schemeClr val="accent6">
                        <a:lumMod val="40000"/>
                        <a:lumOff val="60000"/>
                      </a:schemeClr>
                    </a:solidFill>
                  </a:tcPr>
                </a:tc>
                <a:tc>
                  <a:txBody>
                    <a:bodyPr/>
                    <a:lstStyle/>
                    <a:p>
                      <a:pPr algn="ctr"/>
                      <a:r>
                        <a:rPr lang="en-US" sz="2000" u="sng" dirty="0" err="1">
                          <a:solidFill>
                            <a:srgbClr val="0070C0"/>
                          </a:solidFill>
                          <a:latin typeface="Times New Roman" pitchFamily="18" charset="0"/>
                          <a:cs typeface="Times New Roman" pitchFamily="18" charset="0"/>
                        </a:rPr>
                        <a:t>Nghệ</a:t>
                      </a:r>
                      <a:r>
                        <a:rPr lang="en-US" sz="2000" u="sng" baseline="0" dirty="0">
                          <a:solidFill>
                            <a:srgbClr val="0070C0"/>
                          </a:solidFill>
                          <a:latin typeface="Times New Roman" pitchFamily="18" charset="0"/>
                          <a:cs typeface="Times New Roman" pitchFamily="18" charset="0"/>
                        </a:rPr>
                        <a:t> </a:t>
                      </a:r>
                      <a:r>
                        <a:rPr lang="en-US" sz="2000" u="sng" baseline="0" dirty="0" err="1">
                          <a:solidFill>
                            <a:srgbClr val="0070C0"/>
                          </a:solidFill>
                          <a:latin typeface="Times New Roman" pitchFamily="18" charset="0"/>
                          <a:cs typeface="Times New Roman" pitchFamily="18" charset="0"/>
                        </a:rPr>
                        <a:t>thuật</a:t>
                      </a:r>
                      <a:endParaRPr lang="en-US" sz="2000" u="sng" dirty="0">
                        <a:solidFill>
                          <a:srgbClr val="0070C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0"/>
                  </a:ext>
                </a:extLst>
              </a:tr>
              <a:tr h="11637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1"/>
                  </a:ext>
                </a:extLst>
              </a:tr>
              <a:tr h="67610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1255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rgbClr val="E8F3E1"/>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1288" name="TextBox 5"/>
          <p:cNvSpPr txBox="1">
            <a:spLocks noChangeArrowheads="1"/>
          </p:cNvSpPr>
          <p:nvPr/>
        </p:nvSpPr>
        <p:spPr bwMode="auto">
          <a:xfrm>
            <a:off x="1060849" y="1612065"/>
            <a:ext cx="2230098"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a:t>
            </a:r>
          </a:p>
        </p:txBody>
      </p:sp>
      <p:sp>
        <p:nvSpPr>
          <p:cNvPr id="11289" name="TextBox 7"/>
          <p:cNvSpPr txBox="1">
            <a:spLocks noChangeArrowheads="1"/>
          </p:cNvSpPr>
          <p:nvPr/>
        </p:nvSpPr>
        <p:spPr bwMode="auto">
          <a:xfrm>
            <a:off x="1037097" y="1952740"/>
            <a:ext cx="2531655"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a:t>
            </a:r>
            <a:r>
              <a:rPr lang="en-US" altLang="vi-VN" sz="2000" b="1" dirty="0" err="1">
                <a:latin typeface="Times New Roman" pitchFamily="18" charset="0"/>
                <a:cs typeface="Times New Roman" pitchFamily="18" charset="0"/>
              </a:rPr>
              <a:t>Vào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sống</a:t>
            </a:r>
            <a:r>
              <a:rPr lang="en-US" altLang="vi-VN" sz="2000" b="1" dirty="0">
                <a:latin typeface="Times New Roman" pitchFamily="18" charset="0"/>
                <a:cs typeface="Times New Roman" pitchFamily="18" charset="0"/>
              </a:rPr>
              <a:t>.</a:t>
            </a:r>
          </a:p>
        </p:txBody>
      </p:sp>
      <p:sp>
        <p:nvSpPr>
          <p:cNvPr id="11290" name="TextBox 8"/>
          <p:cNvSpPr txBox="1">
            <a:spLocks noChangeArrowheads="1"/>
          </p:cNvSpPr>
          <p:nvPr/>
        </p:nvSpPr>
        <p:spPr bwMode="auto">
          <a:xfrm>
            <a:off x="1001480" y="2305290"/>
            <a:ext cx="2698175"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Ở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xanh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tốt</a:t>
            </a:r>
            <a:r>
              <a:rPr lang="en-US" altLang="vi-VN" sz="2000" b="1" dirty="0">
                <a:latin typeface="Times New Roman" pitchFamily="18" charset="0"/>
                <a:cs typeface="Times New Roman" pitchFamily="18" charset="0"/>
              </a:rPr>
              <a:t>.</a:t>
            </a:r>
          </a:p>
        </p:txBody>
      </p:sp>
      <p:sp>
        <p:nvSpPr>
          <p:cNvPr id="11291" name="TextBox 9"/>
          <p:cNvSpPr txBox="1">
            <a:spLocks noChangeArrowheads="1"/>
          </p:cNvSpPr>
          <p:nvPr/>
        </p:nvSpPr>
        <p:spPr bwMode="auto">
          <a:xfrm>
            <a:off x="621525" y="3508402"/>
            <a:ext cx="1508746"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a:t>
            </a:r>
            <a:r>
              <a:rPr lang="en-US" altLang="vi-VN" sz="2000" b="1" dirty="0" err="1">
                <a:latin typeface="Times New Roman" pitchFamily="18" charset="0"/>
                <a:cs typeface="Times New Roman" pitchFamily="18" charset="0"/>
              </a:rPr>
              <a:t>Mọc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thẳng</a:t>
            </a:r>
            <a:r>
              <a:rPr lang="en-US" altLang="vi-VN" sz="2000" b="1" dirty="0">
                <a:latin typeface="Times New Roman" pitchFamily="18" charset="0"/>
                <a:cs typeface="Times New Roman" pitchFamily="18" charset="0"/>
              </a:rPr>
              <a:t>,</a:t>
            </a:r>
          </a:p>
        </p:txBody>
      </p:sp>
      <p:sp>
        <p:nvSpPr>
          <p:cNvPr id="11292" name="TextBox 10"/>
          <p:cNvSpPr txBox="1">
            <a:spLocks noChangeArrowheads="1"/>
          </p:cNvSpPr>
          <p:nvPr/>
        </p:nvSpPr>
        <p:spPr bwMode="auto">
          <a:xfrm>
            <a:off x="2294689" y="2899050"/>
            <a:ext cx="1503938"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nhũn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nhặn</a:t>
            </a:r>
            <a:r>
              <a:rPr lang="en-US" altLang="vi-VN" sz="2000" b="1" dirty="0">
                <a:latin typeface="Times New Roman" pitchFamily="18" charset="0"/>
                <a:cs typeface="Times New Roman" pitchFamily="18" charset="0"/>
              </a:rPr>
              <a:t>.</a:t>
            </a:r>
          </a:p>
        </p:txBody>
      </p:sp>
      <p:sp>
        <p:nvSpPr>
          <p:cNvPr id="11293" name="TextBox 11"/>
          <p:cNvSpPr txBox="1">
            <a:spLocks noChangeArrowheads="1"/>
          </p:cNvSpPr>
          <p:nvPr/>
        </p:nvSpPr>
        <p:spPr bwMode="auto">
          <a:xfrm>
            <a:off x="989666" y="2899050"/>
            <a:ext cx="1465466"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 - </a:t>
            </a:r>
            <a:r>
              <a:rPr lang="en-US" altLang="vi-VN" sz="2000" b="1" dirty="0" err="1">
                <a:latin typeface="Times New Roman" pitchFamily="18" charset="0"/>
                <a:cs typeface="Times New Roman" pitchFamily="18" charset="0"/>
              </a:rPr>
              <a:t>Mộc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mạc</a:t>
            </a:r>
            <a:r>
              <a:rPr lang="en-US" altLang="vi-VN" sz="2000" b="1" dirty="0">
                <a:latin typeface="Times New Roman" pitchFamily="18" charset="0"/>
                <a:cs typeface="Times New Roman" pitchFamily="18" charset="0"/>
              </a:rPr>
              <a:t>,</a:t>
            </a:r>
          </a:p>
        </p:txBody>
      </p:sp>
      <p:sp>
        <p:nvSpPr>
          <p:cNvPr id="11295" name="TextBox 13"/>
          <p:cNvSpPr txBox="1">
            <a:spLocks noChangeArrowheads="1"/>
          </p:cNvSpPr>
          <p:nvPr/>
        </p:nvSpPr>
        <p:spPr bwMode="auto">
          <a:xfrm>
            <a:off x="1956448" y="3365898"/>
            <a:ext cx="1274708" cy="584775"/>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cứng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cáp</a:t>
            </a:r>
            <a:r>
              <a:rPr lang="en-US" altLang="vi-VN" sz="3200" dirty="0">
                <a:latin typeface="Times New Roman" pitchFamily="18" charset="0"/>
                <a:cs typeface="Times New Roman" pitchFamily="18" charset="0"/>
              </a:rPr>
              <a:t>,</a:t>
            </a:r>
          </a:p>
        </p:txBody>
      </p:sp>
      <p:sp>
        <p:nvSpPr>
          <p:cNvPr id="11296" name="TextBox 14"/>
          <p:cNvSpPr txBox="1">
            <a:spLocks noChangeArrowheads="1"/>
          </p:cNvSpPr>
          <p:nvPr/>
        </p:nvSpPr>
        <p:spPr bwMode="auto">
          <a:xfrm>
            <a:off x="1837757" y="3883461"/>
            <a:ext cx="3505200" cy="400110"/>
          </a:xfrm>
          <a:prstGeom prst="rect">
            <a:avLst/>
          </a:prstGeom>
          <a:noFill/>
          <a:ln w="9525">
            <a:noFill/>
            <a:miter lim="800000"/>
            <a:headEnd/>
            <a:tailEnd/>
          </a:ln>
        </p:spPr>
        <p:txBody>
          <a:bodyPr>
            <a:spAutoFit/>
          </a:bodyPr>
          <a:lstStyle/>
          <a:p>
            <a:pPr algn="just" eaLnBrk="1" hangingPunct="1"/>
            <a:r>
              <a:rPr lang="en-US" altLang="vi-VN" sz="2000" b="1" dirty="0" err="1">
                <a:latin typeface="Times New Roman" pitchFamily="18" charset="0"/>
                <a:cs typeface="Times New Roman" pitchFamily="18" charset="0"/>
              </a:rPr>
              <a:t>thanh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giản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dị</a:t>
            </a:r>
            <a:r>
              <a:rPr lang="en-US" altLang="vi-VN" sz="2000" b="1" dirty="0">
                <a:latin typeface="Times New Roman" pitchFamily="18" charset="0"/>
                <a:cs typeface="Times New Roman" pitchFamily="18" charset="0"/>
              </a:rPr>
              <a:t>,</a:t>
            </a:r>
          </a:p>
        </p:txBody>
      </p:sp>
      <p:sp>
        <p:nvSpPr>
          <p:cNvPr id="11297" name="TextBox 15"/>
          <p:cNvSpPr txBox="1">
            <a:spLocks noChangeArrowheads="1"/>
          </p:cNvSpPr>
          <p:nvPr/>
        </p:nvSpPr>
        <p:spPr bwMode="auto">
          <a:xfrm>
            <a:off x="637360" y="3868125"/>
            <a:ext cx="1428596"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vững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chắc</a:t>
            </a:r>
            <a:r>
              <a:rPr lang="en-US" altLang="vi-VN" sz="2000" b="1" dirty="0">
                <a:latin typeface="Times New Roman" pitchFamily="18" charset="0"/>
                <a:cs typeface="Times New Roman" pitchFamily="18" charset="0"/>
              </a:rPr>
              <a:t>, </a:t>
            </a:r>
          </a:p>
        </p:txBody>
      </p:sp>
      <p:sp>
        <p:nvSpPr>
          <p:cNvPr id="11298" name="TextBox 16"/>
          <p:cNvSpPr txBox="1">
            <a:spLocks noChangeArrowheads="1"/>
          </p:cNvSpPr>
          <p:nvPr/>
        </p:nvSpPr>
        <p:spPr bwMode="auto">
          <a:xfrm>
            <a:off x="3037165" y="3511867"/>
            <a:ext cx="1039067"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dẻo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dai</a:t>
            </a:r>
            <a:r>
              <a:rPr lang="en-US" altLang="vi-VN" sz="2000" b="1" dirty="0">
                <a:latin typeface="Times New Roman" pitchFamily="18" charset="0"/>
                <a:cs typeface="Times New Roman" pitchFamily="18" charset="0"/>
              </a:rPr>
              <a:t>,</a:t>
            </a:r>
          </a:p>
        </p:txBody>
      </p:sp>
      <p:sp>
        <p:nvSpPr>
          <p:cNvPr id="18" name="TextBox 17"/>
          <p:cNvSpPr txBox="1">
            <a:spLocks noChangeArrowheads="1"/>
          </p:cNvSpPr>
          <p:nvPr/>
        </p:nvSpPr>
        <p:spPr bwMode="auto">
          <a:xfrm>
            <a:off x="4070266" y="2069834"/>
            <a:ext cx="2795588" cy="400110"/>
          </a:xfrm>
          <a:prstGeom prst="rect">
            <a:avLst/>
          </a:prstGeom>
          <a:noFill/>
          <a:ln w="9525">
            <a:noFill/>
            <a:miter lim="800000"/>
            <a:headEnd/>
            <a:tailEnd/>
          </a:ln>
        </p:spPr>
        <p:txBody>
          <a:bodyPr>
            <a:spAutoFit/>
          </a:bodyPr>
          <a:lstStyle/>
          <a:p>
            <a:pPr eaLnBrk="1" hangingPunct="1"/>
            <a:r>
              <a:rPr lang="en-US" altLang="vi-VN" sz="2000" b="1" dirty="0" err="1">
                <a:solidFill>
                  <a:srgbClr val="7030A0"/>
                </a:solidFill>
                <a:latin typeface="Times New Roman" pitchFamily="18" charset="0"/>
                <a:cs typeface="Times New Roman" pitchFamily="18" charset="0"/>
              </a:rPr>
              <a:t>sức</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sống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mãnh</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liệt</a:t>
            </a:r>
            <a:endParaRPr lang="en-US" altLang="vi-VN" sz="2000" b="1" dirty="0">
              <a:solidFill>
                <a:srgbClr val="7030A0"/>
              </a:solidFill>
              <a:latin typeface="Times New Roman" pitchFamily="18" charset="0"/>
              <a:cs typeface="Times New Roman" pitchFamily="18" charset="0"/>
            </a:endParaRPr>
          </a:p>
        </p:txBody>
      </p:sp>
      <p:sp>
        <p:nvSpPr>
          <p:cNvPr id="19" name="TextBox 18"/>
          <p:cNvSpPr txBox="1">
            <a:spLocks noChangeArrowheads="1"/>
          </p:cNvSpPr>
          <p:nvPr/>
        </p:nvSpPr>
        <p:spPr bwMode="auto">
          <a:xfrm>
            <a:off x="3963395" y="2879014"/>
            <a:ext cx="2795588" cy="400110"/>
          </a:xfrm>
          <a:prstGeom prst="rect">
            <a:avLst/>
          </a:prstGeom>
          <a:noFill/>
          <a:ln w="9525">
            <a:noFill/>
            <a:miter lim="800000"/>
            <a:headEnd/>
            <a:tailEnd/>
          </a:ln>
        </p:spPr>
        <p:txBody>
          <a:bodyPr>
            <a:spAutoFit/>
          </a:bodyPr>
          <a:lstStyle/>
          <a:p>
            <a:pPr eaLnBrk="1" hangingPunct="1"/>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giản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dị</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khiêm</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nhường</a:t>
            </a:r>
            <a:endParaRPr lang="en-US" altLang="vi-VN" sz="2000" b="1" dirty="0">
              <a:solidFill>
                <a:srgbClr val="7030A0"/>
              </a:solidFill>
              <a:latin typeface="Times New Roman" pitchFamily="18" charset="0"/>
              <a:cs typeface="Times New Roman" pitchFamily="18" charset="0"/>
            </a:endParaRPr>
          </a:p>
        </p:txBody>
      </p:sp>
      <p:sp>
        <p:nvSpPr>
          <p:cNvPr id="20" name="TextBox 19"/>
          <p:cNvSpPr txBox="1">
            <a:spLocks noChangeArrowheads="1"/>
          </p:cNvSpPr>
          <p:nvPr/>
        </p:nvSpPr>
        <p:spPr bwMode="auto">
          <a:xfrm>
            <a:off x="3999025" y="3579654"/>
            <a:ext cx="2795588" cy="707886"/>
          </a:xfrm>
          <a:prstGeom prst="rect">
            <a:avLst/>
          </a:prstGeom>
          <a:noFill/>
          <a:ln w="9525">
            <a:noFill/>
            <a:miter lim="800000"/>
            <a:headEnd/>
            <a:tailEnd/>
          </a:ln>
        </p:spPr>
        <p:txBody>
          <a:bodyPr>
            <a:spAutoFit/>
          </a:bodyPr>
          <a:lstStyle/>
          <a:p>
            <a:pPr eaLnBrk="1" hangingPunct="1"/>
            <a:r>
              <a:rPr lang="en-US" altLang="vi-VN" sz="2000" b="1" dirty="0" err="1">
                <a:solidFill>
                  <a:srgbClr val="7030A0"/>
                </a:solidFill>
                <a:latin typeface="Times New Roman" pitchFamily="18" charset="0"/>
                <a:cs typeface="Times New Roman" pitchFamily="18" charset="0"/>
              </a:rPr>
              <a:t>thẳng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thắn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kiên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cường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thủy</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chung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bất</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khuất</a:t>
            </a:r>
            <a:endParaRPr lang="en-US" altLang="vi-VN" sz="2000" b="1" dirty="0">
              <a:solidFill>
                <a:srgbClr val="7030A0"/>
              </a:solidFill>
              <a:latin typeface="Times New Roman" pitchFamily="18" charset="0"/>
              <a:cs typeface="Times New Roman" pitchFamily="18" charset="0"/>
            </a:endParaRPr>
          </a:p>
        </p:txBody>
      </p:sp>
      <p:sp>
        <p:nvSpPr>
          <p:cNvPr id="17" name="TextBox 17"/>
          <p:cNvSpPr txBox="1">
            <a:spLocks noChangeArrowheads="1"/>
          </p:cNvSpPr>
          <p:nvPr/>
        </p:nvSpPr>
        <p:spPr bwMode="auto">
          <a:xfrm>
            <a:off x="724396" y="466090"/>
            <a:ext cx="3408218" cy="400110"/>
          </a:xfrm>
          <a:prstGeom prst="rect">
            <a:avLst/>
          </a:prstGeom>
          <a:noFill/>
          <a:ln w="9525">
            <a:noFill/>
            <a:miter lim="800000"/>
            <a:headEnd/>
            <a:tailEnd/>
          </a:ln>
        </p:spPr>
        <p:txBody>
          <a:bodyPr wrap="square">
            <a:spAutoFit/>
          </a:bodyPr>
          <a:lstStyle/>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Giới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thiệu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về</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a:t>
            </a:r>
          </a:p>
        </p:txBody>
      </p:sp>
      <p:sp>
        <p:nvSpPr>
          <p:cNvPr id="2" name="Rectangle 1"/>
          <p:cNvSpPr/>
          <p:nvPr/>
        </p:nvSpPr>
        <p:spPr>
          <a:xfrm>
            <a:off x="604637" y="4212321"/>
            <a:ext cx="2201244" cy="400110"/>
          </a:xfrm>
          <a:prstGeom prst="rect">
            <a:avLst/>
          </a:prstGeom>
        </p:spPr>
        <p:txBody>
          <a:bodyPr wrap="none">
            <a:spAutoFit/>
          </a:bodyPr>
          <a:lstStyle/>
          <a:p>
            <a:pPr algn="just"/>
            <a:r>
              <a:rPr lang="en-US" altLang="vi-VN" sz="2000" b="1" dirty="0" err="1">
                <a:latin typeface="Times New Roman" pitchFamily="18" charset="0"/>
                <a:cs typeface="Times New Roman" pitchFamily="18" charset="0"/>
              </a:rPr>
              <a:t>chí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như</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người</a:t>
            </a:r>
            <a:r>
              <a:rPr lang="en-US" altLang="vi-VN"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23665048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674914" y="441565"/>
            <a:ext cx="4906488" cy="707886"/>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II. </a:t>
            </a:r>
            <a:r>
              <a:rPr lang="en-US" altLang="vi-VN" sz="2000" b="1" dirty="0" err="1">
                <a:solidFill>
                  <a:srgbClr val="FFFF00"/>
                </a:solidFill>
                <a:latin typeface="Times New Roman" pitchFamily="18" charset="0"/>
                <a:cs typeface="Times New Roman" pitchFamily="18" charset="0"/>
              </a:rPr>
              <a:t>Đọc</a:t>
            </a:r>
            <a:r>
              <a:rPr lang="en-US" altLang="vi-VN" sz="2000" b="1" dirty="0">
                <a:solidFill>
                  <a:srgbClr val="FFFF00"/>
                </a:solidFill>
                <a:latin typeface="Times New Roman" pitchFamily="18" charset="0"/>
                <a:cs typeface="Times New Roman" pitchFamily="18" charset="0"/>
              </a:rPr>
              <a:t> - </a:t>
            </a:r>
            <a:r>
              <a:rPr lang="en-US" altLang="vi-VN" sz="2000" b="1" dirty="0" err="1">
                <a:solidFill>
                  <a:srgbClr val="FFFF00"/>
                </a:solidFill>
                <a:latin typeface="Times New Roman" pitchFamily="18" charset="0"/>
                <a:cs typeface="Times New Roman" pitchFamily="18" charset="0"/>
              </a:rPr>
              <a:t>tìm</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hiểu</a:t>
            </a:r>
            <a:r>
              <a:rPr lang="en-US" altLang="vi-VN" sz="2000" b="1" dirty="0">
                <a:solidFill>
                  <a:srgbClr val="FFFF00"/>
                </a:solidFill>
                <a:latin typeface="Times New Roman" pitchFamily="18" charset="0"/>
                <a:cs typeface="Times New Roman" pitchFamily="18" charset="0"/>
              </a:rPr>
              <a:t> chi </a:t>
            </a:r>
            <a:r>
              <a:rPr lang="en-US" altLang="vi-VN" sz="2000" b="1" dirty="0" err="1">
                <a:solidFill>
                  <a:srgbClr val="FFFF00"/>
                </a:solidFill>
                <a:latin typeface="Times New Roman" pitchFamily="18" charset="0"/>
                <a:cs typeface="Times New Roman" pitchFamily="18" charset="0"/>
              </a:rPr>
              <a:t>tiết</a:t>
            </a:r>
            <a:r>
              <a:rPr lang="en-US" altLang="vi-VN" sz="2000" b="1" dirty="0">
                <a:solidFill>
                  <a:srgbClr val="FFFF00"/>
                </a:solidFill>
                <a:latin typeface="Times New Roman" pitchFamily="18" charset="0"/>
                <a:cs typeface="Times New Roman" pitchFamily="18" charset="0"/>
              </a:rPr>
              <a:t>:</a:t>
            </a:r>
          </a:p>
          <a:p>
            <a:pPr eaLnBrk="1" hangingPunct="1"/>
            <a:r>
              <a:rPr lang="en-US" altLang="vi-VN" sz="2000" b="1" dirty="0">
                <a:solidFill>
                  <a:srgbClr val="FFFF00"/>
                </a:solidFill>
                <a:latin typeface="Times New Roman" pitchFamily="18" charset="0"/>
                <a:cs typeface="Times New Roman" pitchFamily="18" charset="0"/>
              </a:rPr>
              <a:t>1. </a:t>
            </a:r>
            <a:r>
              <a:rPr lang="en-US" altLang="vi-VN" sz="2000" b="1" dirty="0" err="1">
                <a:solidFill>
                  <a:srgbClr val="FFFF00"/>
                </a:solidFill>
                <a:latin typeface="Times New Roman" pitchFamily="18" charset="0"/>
                <a:cs typeface="Times New Roman" pitchFamily="18" charset="0"/>
              </a:rPr>
              <a:t>Giới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thiệu</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chung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về</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a:t>
            </a:r>
          </a:p>
        </p:txBody>
      </p:sp>
      <p:sp>
        <p:nvSpPr>
          <p:cNvPr id="8" name="TextBox 7"/>
          <p:cNvSpPr txBox="1"/>
          <p:nvPr/>
        </p:nvSpPr>
        <p:spPr>
          <a:xfrm>
            <a:off x="617516" y="1180100"/>
            <a:ext cx="5640779" cy="2862322"/>
          </a:xfrm>
          <a:prstGeom prst="rect">
            <a:avLst/>
          </a:prstGeom>
          <a:noFill/>
        </p:spPr>
        <p:txBody>
          <a:bodyPr wrap="square">
            <a:spAutoFit/>
          </a:bodyPr>
          <a:lstStyle/>
          <a:p>
            <a:pPr algn="just" eaLnBrk="1" hangingPunct="1">
              <a:defRPr/>
            </a:pP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Đồng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Nai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nứa</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Việt</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Bắc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ngút</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ngàn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Điện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Biên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Phủ</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lũy</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thân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mật</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làng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tôi</a:t>
            </a:r>
            <a:r>
              <a:rPr lang="en-US" sz="2000" b="1" dirty="0">
                <a:solidFill>
                  <a:schemeClr val="bg1"/>
                </a:solidFill>
                <a:latin typeface="Times New Roman" pitchFamily="18" charset="0"/>
                <a:cs typeface="Times New Roman" pitchFamily="18" charset="0"/>
                <a:sym typeface="Wingdings"/>
              </a:rPr>
              <a:t> … </a:t>
            </a:r>
            <a:r>
              <a:rPr lang="en-US" sz="2000" b="1" dirty="0" err="1">
                <a:solidFill>
                  <a:schemeClr val="bg1"/>
                </a:solidFill>
                <a:latin typeface="Times New Roman" pitchFamily="18" charset="0"/>
                <a:cs typeface="Times New Roman" pitchFamily="18" charset="0"/>
                <a:sym typeface="Wingdings"/>
              </a:rPr>
              <a:t>đâu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đâu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ta</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cũng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có</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nứa</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làm</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bạn</a:t>
            </a:r>
            <a:r>
              <a:rPr lang="en-US" sz="2000" b="1" dirty="0">
                <a:solidFill>
                  <a:schemeClr val="bg1"/>
                </a:solidFill>
                <a:latin typeface="Times New Roman" pitchFamily="18" charset="0"/>
                <a:cs typeface="Times New Roman" pitchFamily="18" charset="0"/>
                <a:sym typeface="Wingdings"/>
              </a:rPr>
              <a:t>.</a:t>
            </a:r>
          </a:p>
          <a:p>
            <a:pPr algn="just" eaLnBrk="1" hangingPunct="1">
              <a:defRPr/>
            </a:pP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nứa</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trúc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mai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vầu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mấy</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chục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loại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khác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nhau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nhưng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cùng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một</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mầm</a:t>
            </a:r>
            <a:r>
              <a:rPr lang="en-US" sz="2000" b="1" dirty="0">
                <a:solidFill>
                  <a:schemeClr val="bg1"/>
                </a:solidFill>
                <a:latin typeface="Times New Roman" pitchFamily="18" charset="0"/>
                <a:cs typeface="Times New Roman" pitchFamily="18" charset="0"/>
                <a:sym typeface="Wingdings"/>
              </a:rPr>
              <a:t> non </a:t>
            </a:r>
            <a:r>
              <a:rPr lang="en-US" sz="2000" b="1" dirty="0" err="1">
                <a:solidFill>
                  <a:schemeClr val="bg1"/>
                </a:solidFill>
                <a:latin typeface="Times New Roman" pitchFamily="18" charset="0"/>
                <a:cs typeface="Times New Roman" pitchFamily="18" charset="0"/>
                <a:sym typeface="Wingdings"/>
              </a:rPr>
              <a:t>măng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mọc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thẳng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Vào</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đâu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cũng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sống</a:t>
            </a:r>
            <a:r>
              <a:rPr lang="en-US" sz="2000" b="1" dirty="0">
                <a:solidFill>
                  <a:schemeClr val="bg1"/>
                </a:solidFill>
                <a:latin typeface="Times New Roman" pitchFamily="18" charset="0"/>
                <a:cs typeface="Times New Roman" pitchFamily="18" charset="0"/>
                <a:sym typeface="Wingdings"/>
              </a:rPr>
              <a:t>, ở </a:t>
            </a:r>
            <a:r>
              <a:rPr lang="en-US" sz="2000" b="1" dirty="0" err="1">
                <a:solidFill>
                  <a:schemeClr val="bg1"/>
                </a:solidFill>
                <a:latin typeface="Times New Roman" pitchFamily="18" charset="0"/>
                <a:cs typeface="Times New Roman" pitchFamily="18" charset="0"/>
                <a:sym typeface="Wingdings"/>
              </a:rPr>
              <a:t>đâu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cũng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xanh</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tốt</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Dáng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vươn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mộc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mạc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màu</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tươi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nhũn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nhặn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Rồi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lớn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lên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cứng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cáp</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dẻo</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dai</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vững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chắc</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Tre</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trông</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thanh</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cao</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giản</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dị</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chí</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khí</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như</a:t>
            </a:r>
            <a:r>
              <a:rPr lang="en-US" sz="2000" b="1" dirty="0">
                <a:solidFill>
                  <a:schemeClr val="bg1"/>
                </a:solidFill>
                <a:latin typeface="Times New Roman" pitchFamily="18" charset="0"/>
                <a:cs typeface="Times New Roman" pitchFamily="18" charset="0"/>
                <a:sym typeface="Wingdings"/>
              </a:rPr>
              <a:t> </a:t>
            </a:r>
            <a:r>
              <a:rPr lang="en-US" sz="2000" b="1" dirty="0" err="1">
                <a:solidFill>
                  <a:schemeClr val="bg1"/>
                </a:solidFill>
                <a:latin typeface="Times New Roman" pitchFamily="18" charset="0"/>
                <a:cs typeface="Times New Roman" pitchFamily="18" charset="0"/>
                <a:sym typeface="Wingdings"/>
              </a:rPr>
              <a:t>người</a:t>
            </a:r>
            <a:r>
              <a:rPr lang="en-US" sz="2000" b="1" dirty="0">
                <a:solidFill>
                  <a:schemeClr val="bg1"/>
                </a:solidFill>
                <a:latin typeface="Times New Roman" pitchFamily="18" charset="0"/>
                <a:cs typeface="Times New Roman" pitchFamily="18" charset="0"/>
                <a:sym typeface="Wingdings"/>
              </a:rPr>
              <a:t>.</a:t>
            </a:r>
            <a:endParaRPr lang="en-US" sz="2000" b="1" dirty="0">
              <a:solidFill>
                <a:schemeClr val="bg1"/>
              </a:solidFill>
              <a:latin typeface="Times New Roman" pitchFamily="18" charset="0"/>
              <a:cs typeface="Times New Roman" pitchFamily="18" charset="0"/>
            </a:endParaRPr>
          </a:p>
        </p:txBody>
      </p:sp>
      <p:sp>
        <p:nvSpPr>
          <p:cNvPr id="12292" name="TextBox 8"/>
          <p:cNvSpPr txBox="1">
            <a:spLocks noChangeArrowheads="1"/>
          </p:cNvSpPr>
          <p:nvPr/>
        </p:nvSpPr>
        <p:spPr bwMode="auto">
          <a:xfrm>
            <a:off x="558141" y="4159735"/>
            <a:ext cx="1721923" cy="400110"/>
          </a:xfrm>
          <a:prstGeom prst="rect">
            <a:avLst/>
          </a:prstGeom>
          <a:noFill/>
          <a:ln w="9525">
            <a:noFill/>
            <a:miter lim="800000"/>
            <a:headEnd/>
            <a:tailEnd/>
          </a:ln>
        </p:spPr>
        <p:txBody>
          <a:bodyPr wrap="square">
            <a:spAutoFit/>
          </a:bodyPr>
          <a:lstStyle/>
          <a:p>
            <a:pPr algn="just" eaLnBrk="1" hangingPunct="1"/>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Nghệ</a:t>
            </a:r>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thuật</a:t>
            </a:r>
            <a:r>
              <a:rPr lang="en-US" altLang="vi-VN" sz="2000" b="1" dirty="0">
                <a:solidFill>
                  <a:srgbClr val="FFFF00"/>
                </a:solidFill>
                <a:latin typeface="Times New Roman" pitchFamily="18" charset="0"/>
                <a:cs typeface="Times New Roman" pitchFamily="18" charset="0"/>
                <a:sym typeface="Wingdings" pitchFamily="2" charset="2"/>
              </a:rPr>
              <a:t>:</a:t>
            </a:r>
            <a:endParaRPr lang="en-US" altLang="vi-VN" sz="2000" b="1" dirty="0">
              <a:solidFill>
                <a:srgbClr val="FFFF0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617516" y="4165029"/>
            <a:ext cx="5759533" cy="400110"/>
          </a:xfrm>
          <a:prstGeom prst="rect">
            <a:avLst/>
          </a:prstGeom>
          <a:noFill/>
          <a:ln w="19050">
            <a:solidFill>
              <a:schemeClr val="accent4"/>
            </a:solidFill>
            <a:miter lim="800000"/>
            <a:headEnd/>
            <a:tailEnd/>
          </a:ln>
        </p:spPr>
        <p:txBody>
          <a:bodyPr wrap="square">
            <a:spAutoFit/>
          </a:bodyPr>
          <a:lstStyle/>
          <a:p>
            <a:pPr algn="just" eaLnBrk="1" hangingPunct="1"/>
            <a:r>
              <a:rPr lang="en-US" altLang="vi-VN" sz="2000" b="1" dirty="0">
                <a:solidFill>
                  <a:schemeClr val="accent4"/>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Tính</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từ</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biện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pháp</a:t>
            </a:r>
            <a:r>
              <a:rPr lang="en-US" altLang="vi-VN" sz="2000" b="1" dirty="0">
                <a:solidFill>
                  <a:schemeClr val="bg1"/>
                </a:solidFill>
                <a:latin typeface="Times New Roman" pitchFamily="18" charset="0"/>
                <a:cs typeface="Times New Roman" pitchFamily="18" charset="0"/>
                <a:sym typeface="Wingdings" pitchFamily="2" charset="2"/>
              </a:rPr>
              <a:t> so </a:t>
            </a:r>
            <a:r>
              <a:rPr lang="en-US" altLang="vi-VN" sz="2000" b="1" dirty="0" err="1">
                <a:solidFill>
                  <a:schemeClr val="bg1"/>
                </a:solidFill>
                <a:latin typeface="Times New Roman" pitchFamily="18" charset="0"/>
                <a:cs typeface="Times New Roman" pitchFamily="18" charset="0"/>
                <a:sym typeface="Wingdings" pitchFamily="2" charset="2"/>
              </a:rPr>
              <a:t>sánh</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hóa</a:t>
            </a:r>
            <a:endParaRPr lang="en-US" altLang="vi-VN" sz="2000" b="1" dirty="0">
              <a:solidFill>
                <a:schemeClr val="bg1"/>
              </a:solidFill>
              <a:latin typeface="Times New Roman" pitchFamily="18" charset="0"/>
              <a:cs typeface="Times New Roman" pitchFamily="18" charset="0"/>
            </a:endParaRPr>
          </a:p>
        </p:txBody>
      </p:sp>
      <p:cxnSp>
        <p:nvCxnSpPr>
          <p:cNvPr id="13" name="Straight Connector 12"/>
          <p:cNvCxnSpPr/>
          <p:nvPr/>
        </p:nvCxnSpPr>
        <p:spPr>
          <a:xfrm>
            <a:off x="4510645" y="3008913"/>
            <a:ext cx="963880" cy="1929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380509" y="3633852"/>
            <a:ext cx="870857" cy="133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56213" y="3645728"/>
            <a:ext cx="1184564" cy="118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81298" y="3336968"/>
            <a:ext cx="97031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406237" y="3942611"/>
            <a:ext cx="2690750" cy="2375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11782" y="3964877"/>
            <a:ext cx="1155865" cy="1484"/>
          </a:xfrm>
          <a:prstGeom prst="line">
            <a:avLst/>
          </a:prstGeom>
          <a:ln w="3810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436422" y="3336968"/>
            <a:ext cx="1144980" cy="1484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04852" y="3647212"/>
            <a:ext cx="953984" cy="1039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929" y="585047"/>
            <a:ext cx="2099399" cy="396849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292"/>
                                        </p:tgtEl>
                                        <p:attrNameLst>
                                          <p:attrName>style.visibility</p:attrName>
                                        </p:attrNameLst>
                                      </p:cBhvr>
                                      <p:to>
                                        <p:strVal val="visible"/>
                                      </p:to>
                                    </p:set>
                                    <p:anim calcmode="lin" valueType="num">
                                      <p:cBhvr additive="base">
                                        <p:cTn id="33" dur="500" fill="hold"/>
                                        <p:tgtEl>
                                          <p:spTgt spid="12292"/>
                                        </p:tgtEl>
                                        <p:attrNameLst>
                                          <p:attrName>ppt_x</p:attrName>
                                        </p:attrNameLst>
                                      </p:cBhvr>
                                      <p:tavLst>
                                        <p:tav tm="0">
                                          <p:val>
                                            <p:strVal val="#ppt_x"/>
                                          </p:val>
                                        </p:tav>
                                        <p:tav tm="100000">
                                          <p:val>
                                            <p:strVal val="#ppt_x"/>
                                          </p:val>
                                        </p:tav>
                                      </p:tavLst>
                                    </p:anim>
                                    <p:anim calcmode="lin" valueType="num">
                                      <p:cBhvr additive="base">
                                        <p:cTn id="3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2841895053"/>
              </p:ext>
            </p:extLst>
          </p:nvPr>
        </p:nvGraphicFramePr>
        <p:xfrm>
          <a:off x="637293" y="590205"/>
          <a:ext cx="7837715" cy="3606734"/>
        </p:xfrm>
        <a:graphic>
          <a:graphicData uri="http://schemas.openxmlformats.org/drawingml/2006/table">
            <a:tbl>
              <a:tblPr firstRow="1" bandRow="1">
                <a:tableStyleId>{8799B23B-EC83-4686-B30A-512413B5E67A}</a:tableStyleId>
              </a:tblPr>
              <a:tblGrid>
                <a:gridCol w="3352816">
                  <a:extLst>
                    <a:ext uri="{9D8B030D-6E8A-4147-A177-3AD203B41FA5}">
                      <a16:colId xmlns:a16="http://schemas.microsoft.com/office/drawing/2014/main" val="20000"/>
                    </a:ext>
                  </a:extLst>
                </a:gridCol>
                <a:gridCol w="2778826">
                  <a:extLst>
                    <a:ext uri="{9D8B030D-6E8A-4147-A177-3AD203B41FA5}">
                      <a16:colId xmlns:a16="http://schemas.microsoft.com/office/drawing/2014/main" val="20001"/>
                    </a:ext>
                  </a:extLst>
                </a:gridCol>
                <a:gridCol w="1706073">
                  <a:extLst>
                    <a:ext uri="{9D8B030D-6E8A-4147-A177-3AD203B41FA5}">
                      <a16:colId xmlns:a16="http://schemas.microsoft.com/office/drawing/2014/main" val="20002"/>
                    </a:ext>
                  </a:extLst>
                </a:gridCol>
              </a:tblGrid>
              <a:tr h="64126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a:solidFill>
                            <a:schemeClr val="tx1"/>
                          </a:solidFill>
                          <a:latin typeface="Times New Roman" pitchFamily="18" charset="0"/>
                          <a:cs typeface="Times New Roman" pitchFamily="18" charset="0"/>
                        </a:rPr>
                        <a:t>Chi </a:t>
                      </a:r>
                      <a:r>
                        <a:rPr lang="en-US" sz="2000" u="sng" dirty="0" err="1">
                          <a:solidFill>
                            <a:schemeClr val="tx1"/>
                          </a:solidFill>
                          <a:latin typeface="Times New Roman" pitchFamily="18" charset="0"/>
                          <a:cs typeface="Times New Roman" pitchFamily="18" charset="0"/>
                        </a:rPr>
                        <a:t>tiết</a:t>
                      </a:r>
                      <a:r>
                        <a:rPr lang="en-US" sz="2000" u="sng" dirty="0">
                          <a:solidFill>
                            <a:schemeClr val="tx1"/>
                          </a:solidFill>
                          <a:latin typeface="Times New Roman" pitchFamily="18" charset="0"/>
                          <a:cs typeface="Times New Roman" pitchFamily="18" charset="0"/>
                        </a:rPr>
                        <a:t>, </a:t>
                      </a:r>
                      <a:r>
                        <a:rPr lang="en-US" sz="2000" u="sng" dirty="0" err="1">
                          <a:solidFill>
                            <a:schemeClr val="tx1"/>
                          </a:solidFill>
                          <a:latin typeface="Times New Roman" pitchFamily="18" charset="0"/>
                          <a:cs typeface="Times New Roman" pitchFamily="18" charset="0"/>
                        </a:rPr>
                        <a:t>hình</a:t>
                      </a:r>
                      <a:r>
                        <a:rPr lang="en-US" sz="2000" u="sng" baseline="0" dirty="0">
                          <a:solidFill>
                            <a:schemeClr val="tx1"/>
                          </a:solidFill>
                          <a:latin typeface="Times New Roman" pitchFamily="18" charset="0"/>
                          <a:cs typeface="Times New Roman" pitchFamily="18" charset="0"/>
                        </a:rPr>
                        <a:t> </a:t>
                      </a:r>
                      <a:r>
                        <a:rPr lang="en-US" sz="2000" u="sng" baseline="0" dirty="0" err="1">
                          <a:solidFill>
                            <a:schemeClr val="tx1"/>
                          </a:solidFill>
                          <a:latin typeface="Times New Roman" pitchFamily="18" charset="0"/>
                          <a:cs typeface="Times New Roman" pitchFamily="18" charset="0"/>
                        </a:rPr>
                        <a:t>ảnh</a:t>
                      </a:r>
                      <a:endParaRPr lang="en-US" sz="2000" u="sng" dirty="0">
                        <a:solidFill>
                          <a:schemeClr val="tx1"/>
                        </a:solidFill>
                        <a:latin typeface="Times New Roman" pitchFamily="18" charset="0"/>
                        <a:cs typeface="Times New Roman" pitchFamily="18" charset="0"/>
                      </a:endParaRPr>
                    </a:p>
                  </a:txBody>
                  <a:tcPr marT="34286" marB="34286">
                    <a:solidFill>
                      <a:schemeClr val="accent2">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u="sng" dirty="0" err="1">
                          <a:solidFill>
                            <a:srgbClr val="7030A0"/>
                          </a:solidFill>
                          <a:latin typeface="Times New Roman" pitchFamily="18" charset="0"/>
                          <a:cs typeface="Times New Roman" pitchFamily="18" charset="0"/>
                        </a:rPr>
                        <a:t>Phẩm</a:t>
                      </a:r>
                      <a:r>
                        <a:rPr lang="en-US" sz="2000" u="sng" baseline="0" dirty="0">
                          <a:solidFill>
                            <a:srgbClr val="7030A0"/>
                          </a:solidFill>
                          <a:latin typeface="Times New Roman" pitchFamily="18" charset="0"/>
                          <a:cs typeface="Times New Roman" pitchFamily="18" charset="0"/>
                        </a:rPr>
                        <a:t> </a:t>
                      </a:r>
                      <a:r>
                        <a:rPr lang="en-US" sz="2000" u="sng" baseline="0" dirty="0" err="1">
                          <a:solidFill>
                            <a:srgbClr val="7030A0"/>
                          </a:solidFill>
                          <a:latin typeface="Times New Roman" pitchFamily="18" charset="0"/>
                          <a:cs typeface="Times New Roman" pitchFamily="18" charset="0"/>
                        </a:rPr>
                        <a:t>chất</a:t>
                      </a:r>
                      <a:endParaRPr lang="en-US" sz="2000" u="sng" dirty="0">
                        <a:solidFill>
                          <a:srgbClr val="7030A0"/>
                        </a:solidFill>
                        <a:latin typeface="Times New Roman" pitchFamily="18" charset="0"/>
                        <a:cs typeface="Times New Roman" pitchFamily="18" charset="0"/>
                      </a:endParaRPr>
                    </a:p>
                  </a:txBody>
                  <a:tcPr marT="34286" marB="34286">
                    <a:solidFill>
                      <a:schemeClr val="accent6">
                        <a:lumMod val="40000"/>
                        <a:lumOff val="60000"/>
                      </a:schemeClr>
                    </a:solidFill>
                  </a:tcPr>
                </a:tc>
                <a:tc>
                  <a:txBody>
                    <a:bodyPr/>
                    <a:lstStyle/>
                    <a:p>
                      <a:pPr algn="ctr"/>
                      <a:r>
                        <a:rPr lang="en-US" sz="2000" u="sng" dirty="0" err="1">
                          <a:solidFill>
                            <a:srgbClr val="CC0000"/>
                          </a:solidFill>
                          <a:latin typeface="Times New Roman" pitchFamily="18" charset="0"/>
                          <a:cs typeface="Times New Roman" pitchFamily="18" charset="0"/>
                        </a:rPr>
                        <a:t>Nghệ</a:t>
                      </a:r>
                      <a:r>
                        <a:rPr lang="en-US" sz="2000" u="sng" baseline="0" dirty="0">
                          <a:solidFill>
                            <a:srgbClr val="CC0000"/>
                          </a:solidFill>
                          <a:latin typeface="Times New Roman" pitchFamily="18" charset="0"/>
                          <a:cs typeface="Times New Roman" pitchFamily="18" charset="0"/>
                        </a:rPr>
                        <a:t> </a:t>
                      </a:r>
                      <a:r>
                        <a:rPr lang="en-US" sz="2000" u="sng" baseline="0" dirty="0" err="1">
                          <a:solidFill>
                            <a:srgbClr val="CC0000"/>
                          </a:solidFill>
                          <a:latin typeface="Times New Roman" pitchFamily="18" charset="0"/>
                          <a:cs typeface="Times New Roman" pitchFamily="18" charset="0"/>
                        </a:rPr>
                        <a:t>thuật</a:t>
                      </a:r>
                      <a:endParaRPr lang="en-US" sz="2000" u="sng" dirty="0">
                        <a:solidFill>
                          <a:srgbClr val="CC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0"/>
                  </a:ext>
                </a:extLst>
              </a:tr>
              <a:tr h="11637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chemeClr val="accent2">
                        <a:lumMod val="20000"/>
                        <a:lumOff val="80000"/>
                      </a:schemeClr>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solidFill>
                      <a:schemeClr val="accent6">
                        <a:lumMod val="60000"/>
                        <a:lumOff val="40000"/>
                      </a:schemeClr>
                    </a:solidFill>
                  </a:tcPr>
                </a:tc>
                <a:extLst>
                  <a:ext uri="{0D108BD9-81ED-4DB2-BD59-A6C34878D82A}">
                    <a16:rowId xmlns:a16="http://schemas.microsoft.com/office/drawing/2014/main" val="10001"/>
                  </a:ext>
                </a:extLst>
              </a:tr>
              <a:tr h="67610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chemeClr val="accent2">
                        <a:lumMod val="20000"/>
                        <a:lumOff val="80000"/>
                      </a:schemeClr>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125582">
                <a:tc>
                  <a:txBody>
                    <a:bodyPr/>
                    <a:lstStyle/>
                    <a:p>
                      <a:endParaRPr lang="en-US" sz="2400" b="1" dirty="0">
                        <a:solidFill>
                          <a:schemeClr val="accent6">
                            <a:lumMod val="75000"/>
                          </a:schemeClr>
                        </a:solidFill>
                        <a:latin typeface="Times New Roman" pitchFamily="18" charset="0"/>
                        <a:cs typeface="Times New Roman" pitchFamily="18" charset="0"/>
                      </a:endParaRPr>
                    </a:p>
                  </a:txBody>
                  <a:tcPr marT="34286" marB="34286">
                    <a:solidFill>
                      <a:schemeClr val="accent2">
                        <a:lumMod val="20000"/>
                        <a:lumOff val="80000"/>
                      </a:schemeClr>
                    </a:solidFill>
                  </a:tcPr>
                </a:tc>
                <a:tc>
                  <a:txBody>
                    <a:bodyPr/>
                    <a:lstStyle/>
                    <a:p>
                      <a:endParaRPr lang="en-US" sz="2400" dirty="0">
                        <a:solidFill>
                          <a:srgbClr val="FFFF00"/>
                        </a:solidFill>
                        <a:latin typeface="Times New Roman" pitchFamily="18" charset="0"/>
                        <a:cs typeface="Times New Roman" pitchFamily="18" charset="0"/>
                      </a:endParaRPr>
                    </a:p>
                  </a:txBody>
                  <a:tcPr marT="34286" marB="34286">
                    <a:solidFill>
                      <a:schemeClr val="accent6">
                        <a:lumMod val="40000"/>
                        <a:lumOff val="60000"/>
                      </a:schemeClr>
                    </a:solid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24" name="TextBox 5"/>
          <p:cNvSpPr txBox="1">
            <a:spLocks noChangeArrowheads="1"/>
          </p:cNvSpPr>
          <p:nvPr/>
        </p:nvSpPr>
        <p:spPr bwMode="auto">
          <a:xfrm>
            <a:off x="1057880" y="1172624"/>
            <a:ext cx="1973617"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endParaRPr lang="en-US" altLang="vi-VN" sz="2000" b="1" dirty="0">
              <a:latin typeface="Times New Roman" pitchFamily="18" charset="0"/>
              <a:cs typeface="Times New Roman" pitchFamily="18" charset="0"/>
            </a:endParaRPr>
          </a:p>
        </p:txBody>
      </p:sp>
      <p:sp>
        <p:nvSpPr>
          <p:cNvPr id="25" name="TextBox 7"/>
          <p:cNvSpPr txBox="1">
            <a:spLocks noChangeArrowheads="1"/>
          </p:cNvSpPr>
          <p:nvPr/>
        </p:nvSpPr>
        <p:spPr bwMode="auto">
          <a:xfrm>
            <a:off x="1034128" y="1513299"/>
            <a:ext cx="2201244"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vào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sống</a:t>
            </a:r>
            <a:endParaRPr lang="en-US" altLang="vi-VN" sz="2000" b="1" dirty="0">
              <a:latin typeface="Times New Roman" pitchFamily="18" charset="0"/>
              <a:cs typeface="Times New Roman" pitchFamily="18" charset="0"/>
            </a:endParaRPr>
          </a:p>
        </p:txBody>
      </p:sp>
      <p:sp>
        <p:nvSpPr>
          <p:cNvPr id="26" name="TextBox 8"/>
          <p:cNvSpPr txBox="1">
            <a:spLocks noChangeArrowheads="1"/>
          </p:cNvSpPr>
          <p:nvPr/>
        </p:nvSpPr>
        <p:spPr bwMode="auto">
          <a:xfrm>
            <a:off x="998511" y="1865849"/>
            <a:ext cx="2364750" cy="400110"/>
          </a:xfrm>
          <a:prstGeom prst="rect">
            <a:avLst/>
          </a:prstGeom>
          <a:noFill/>
          <a:ln w="9525">
            <a:noFill/>
            <a:miter lim="800000"/>
            <a:headEnd/>
            <a:tailEnd/>
          </a:ln>
        </p:spPr>
        <p:txBody>
          <a:bodyPr wrap="none">
            <a:spAutoFit/>
          </a:bodyPr>
          <a:lstStyle/>
          <a:p>
            <a:pPr eaLnBrk="1" hangingPunct="1"/>
            <a:r>
              <a:rPr lang="en-US" altLang="vi-VN" sz="2000" b="1" dirty="0">
                <a:latin typeface="Times New Roman" pitchFamily="18" charset="0"/>
                <a:cs typeface="Times New Roman" pitchFamily="18" charset="0"/>
              </a:rPr>
              <a:t>ở </a:t>
            </a:r>
            <a:r>
              <a:rPr lang="en-US" altLang="vi-VN" sz="2000" b="1" dirty="0" err="1">
                <a:latin typeface="Times New Roman" pitchFamily="18" charset="0"/>
                <a:cs typeface="Times New Roman" pitchFamily="18" charset="0"/>
              </a:rPr>
              <a:t>đâu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xanh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tốt</a:t>
            </a:r>
            <a:endParaRPr lang="en-US" altLang="vi-VN" sz="2000" b="1" dirty="0">
              <a:latin typeface="Times New Roman" pitchFamily="18" charset="0"/>
              <a:cs typeface="Times New Roman" pitchFamily="18" charset="0"/>
            </a:endParaRPr>
          </a:p>
        </p:txBody>
      </p:sp>
      <p:sp>
        <p:nvSpPr>
          <p:cNvPr id="27" name="TextBox 9"/>
          <p:cNvSpPr txBox="1">
            <a:spLocks noChangeArrowheads="1"/>
          </p:cNvSpPr>
          <p:nvPr/>
        </p:nvSpPr>
        <p:spPr bwMode="auto">
          <a:xfrm>
            <a:off x="618556" y="3068961"/>
            <a:ext cx="1394934"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mọc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thẳng</a:t>
            </a:r>
            <a:r>
              <a:rPr lang="en-US" altLang="vi-VN" sz="2000" b="1" dirty="0">
                <a:latin typeface="Times New Roman" pitchFamily="18" charset="0"/>
                <a:cs typeface="Times New Roman" pitchFamily="18" charset="0"/>
              </a:rPr>
              <a:t>,</a:t>
            </a:r>
          </a:p>
        </p:txBody>
      </p:sp>
      <p:sp>
        <p:nvSpPr>
          <p:cNvPr id="28" name="TextBox 10"/>
          <p:cNvSpPr txBox="1">
            <a:spLocks noChangeArrowheads="1"/>
          </p:cNvSpPr>
          <p:nvPr/>
        </p:nvSpPr>
        <p:spPr bwMode="auto">
          <a:xfrm>
            <a:off x="2030470" y="2459609"/>
            <a:ext cx="1439818"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nhũn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nhặn</a:t>
            </a:r>
            <a:endParaRPr lang="en-US" altLang="vi-VN" sz="2000" b="1" dirty="0">
              <a:latin typeface="Times New Roman" pitchFamily="18" charset="0"/>
              <a:cs typeface="Times New Roman" pitchFamily="18" charset="0"/>
            </a:endParaRPr>
          </a:p>
        </p:txBody>
      </p:sp>
      <p:sp>
        <p:nvSpPr>
          <p:cNvPr id="29" name="TextBox 11"/>
          <p:cNvSpPr txBox="1">
            <a:spLocks noChangeArrowheads="1"/>
          </p:cNvSpPr>
          <p:nvPr/>
        </p:nvSpPr>
        <p:spPr bwMode="auto">
          <a:xfrm>
            <a:off x="986697" y="2459609"/>
            <a:ext cx="1223412"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mộc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mạc</a:t>
            </a:r>
            <a:r>
              <a:rPr lang="en-US" altLang="vi-VN" sz="2000" b="1" dirty="0">
                <a:latin typeface="Times New Roman" pitchFamily="18" charset="0"/>
                <a:cs typeface="Times New Roman" pitchFamily="18" charset="0"/>
              </a:rPr>
              <a:t>,</a:t>
            </a:r>
          </a:p>
        </p:txBody>
      </p:sp>
      <p:sp>
        <p:nvSpPr>
          <p:cNvPr id="30" name="TextBox 13"/>
          <p:cNvSpPr txBox="1">
            <a:spLocks noChangeArrowheads="1"/>
          </p:cNvSpPr>
          <p:nvPr/>
        </p:nvSpPr>
        <p:spPr bwMode="auto">
          <a:xfrm>
            <a:off x="1858479" y="2926457"/>
            <a:ext cx="1274708" cy="584775"/>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cứng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cáp</a:t>
            </a:r>
            <a:r>
              <a:rPr lang="en-US" altLang="vi-VN" sz="3200" dirty="0">
                <a:latin typeface="Times New Roman" pitchFamily="18" charset="0"/>
                <a:cs typeface="Times New Roman" pitchFamily="18" charset="0"/>
              </a:rPr>
              <a:t>,</a:t>
            </a:r>
          </a:p>
        </p:txBody>
      </p:sp>
      <p:sp>
        <p:nvSpPr>
          <p:cNvPr id="31" name="TextBox 14"/>
          <p:cNvSpPr txBox="1">
            <a:spLocks noChangeArrowheads="1"/>
          </p:cNvSpPr>
          <p:nvPr/>
        </p:nvSpPr>
        <p:spPr bwMode="auto">
          <a:xfrm>
            <a:off x="1834788" y="3444020"/>
            <a:ext cx="3505200" cy="400110"/>
          </a:xfrm>
          <a:prstGeom prst="rect">
            <a:avLst/>
          </a:prstGeom>
          <a:noFill/>
          <a:ln w="9525">
            <a:noFill/>
            <a:miter lim="800000"/>
            <a:headEnd/>
            <a:tailEnd/>
          </a:ln>
        </p:spPr>
        <p:txBody>
          <a:bodyPr>
            <a:spAutoFit/>
          </a:bodyPr>
          <a:lstStyle/>
          <a:p>
            <a:pPr algn="just" eaLnBrk="1" hangingPunct="1"/>
            <a:r>
              <a:rPr lang="en-US" altLang="vi-VN" sz="2000" b="1" dirty="0" err="1">
                <a:latin typeface="Times New Roman" pitchFamily="18" charset="0"/>
                <a:cs typeface="Times New Roman" pitchFamily="18" charset="0"/>
              </a:rPr>
              <a:t>thanh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giản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dị</a:t>
            </a:r>
            <a:r>
              <a:rPr lang="en-US" altLang="vi-VN" sz="2000" b="1" dirty="0">
                <a:latin typeface="Times New Roman" pitchFamily="18" charset="0"/>
                <a:cs typeface="Times New Roman" pitchFamily="18" charset="0"/>
              </a:rPr>
              <a:t>,</a:t>
            </a:r>
          </a:p>
        </p:txBody>
      </p:sp>
      <p:sp>
        <p:nvSpPr>
          <p:cNvPr id="32" name="TextBox 15"/>
          <p:cNvSpPr txBox="1">
            <a:spLocks noChangeArrowheads="1"/>
          </p:cNvSpPr>
          <p:nvPr/>
        </p:nvSpPr>
        <p:spPr bwMode="auto">
          <a:xfrm>
            <a:off x="634391" y="3428684"/>
            <a:ext cx="1428596"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vững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chắc</a:t>
            </a:r>
            <a:r>
              <a:rPr lang="en-US" altLang="vi-VN" sz="2000" b="1" dirty="0">
                <a:latin typeface="Times New Roman" pitchFamily="18" charset="0"/>
                <a:cs typeface="Times New Roman" pitchFamily="18" charset="0"/>
              </a:rPr>
              <a:t>, </a:t>
            </a:r>
          </a:p>
        </p:txBody>
      </p:sp>
      <p:sp>
        <p:nvSpPr>
          <p:cNvPr id="33" name="TextBox 16"/>
          <p:cNvSpPr txBox="1">
            <a:spLocks noChangeArrowheads="1"/>
          </p:cNvSpPr>
          <p:nvPr/>
        </p:nvSpPr>
        <p:spPr bwMode="auto">
          <a:xfrm>
            <a:off x="2974821" y="3072426"/>
            <a:ext cx="1039067" cy="400110"/>
          </a:xfrm>
          <a:prstGeom prst="rect">
            <a:avLst/>
          </a:prstGeom>
          <a:noFill/>
          <a:ln w="9525">
            <a:noFill/>
            <a:miter lim="800000"/>
            <a:headEnd/>
            <a:tailEnd/>
          </a:ln>
        </p:spPr>
        <p:txBody>
          <a:bodyPr wrap="none">
            <a:spAutoFit/>
          </a:bodyPr>
          <a:lstStyle/>
          <a:p>
            <a:pPr eaLnBrk="1" hangingPunct="1"/>
            <a:r>
              <a:rPr lang="en-US" altLang="vi-VN" sz="2000" b="1" dirty="0" err="1">
                <a:latin typeface="Times New Roman" pitchFamily="18" charset="0"/>
                <a:cs typeface="Times New Roman" pitchFamily="18" charset="0"/>
              </a:rPr>
              <a:t>dẻo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dai</a:t>
            </a:r>
            <a:r>
              <a:rPr lang="en-US" altLang="vi-VN" sz="2000" b="1" dirty="0">
                <a:latin typeface="Times New Roman" pitchFamily="18" charset="0"/>
                <a:cs typeface="Times New Roman" pitchFamily="18" charset="0"/>
              </a:rPr>
              <a:t>,</a:t>
            </a:r>
          </a:p>
        </p:txBody>
      </p:sp>
      <p:sp>
        <p:nvSpPr>
          <p:cNvPr id="34" name="TextBox 33"/>
          <p:cNvSpPr txBox="1">
            <a:spLocks noChangeArrowheads="1"/>
          </p:cNvSpPr>
          <p:nvPr/>
        </p:nvSpPr>
        <p:spPr bwMode="auto">
          <a:xfrm>
            <a:off x="4067297" y="1630393"/>
            <a:ext cx="2795588" cy="400110"/>
          </a:xfrm>
          <a:prstGeom prst="rect">
            <a:avLst/>
          </a:prstGeom>
          <a:noFill/>
          <a:ln w="9525">
            <a:noFill/>
            <a:miter lim="800000"/>
            <a:headEnd/>
            <a:tailEnd/>
          </a:ln>
        </p:spPr>
        <p:txBody>
          <a:bodyPr>
            <a:spAutoFit/>
          </a:bodyPr>
          <a:lstStyle/>
          <a:p>
            <a:pPr eaLnBrk="1" hangingPunct="1"/>
            <a:r>
              <a:rPr lang="en-US" altLang="vi-VN" sz="2000" b="1" dirty="0" err="1">
                <a:solidFill>
                  <a:srgbClr val="7030A0"/>
                </a:solidFill>
                <a:latin typeface="Times New Roman" pitchFamily="18" charset="0"/>
                <a:cs typeface="Times New Roman" pitchFamily="18" charset="0"/>
              </a:rPr>
              <a:t>sức</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sống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mãnh</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liệt</a:t>
            </a:r>
            <a:endParaRPr lang="en-US" altLang="vi-VN" sz="2000" b="1" dirty="0">
              <a:solidFill>
                <a:srgbClr val="7030A0"/>
              </a:solidFill>
              <a:latin typeface="Times New Roman" pitchFamily="18" charset="0"/>
              <a:cs typeface="Times New Roman" pitchFamily="18" charset="0"/>
            </a:endParaRPr>
          </a:p>
        </p:txBody>
      </p:sp>
      <p:sp>
        <p:nvSpPr>
          <p:cNvPr id="35" name="TextBox 34"/>
          <p:cNvSpPr txBox="1">
            <a:spLocks noChangeArrowheads="1"/>
          </p:cNvSpPr>
          <p:nvPr/>
        </p:nvSpPr>
        <p:spPr bwMode="auto">
          <a:xfrm>
            <a:off x="4031676" y="2463323"/>
            <a:ext cx="2795588" cy="400110"/>
          </a:xfrm>
          <a:prstGeom prst="rect">
            <a:avLst/>
          </a:prstGeom>
          <a:noFill/>
          <a:ln w="9525">
            <a:noFill/>
            <a:miter lim="800000"/>
            <a:headEnd/>
            <a:tailEnd/>
          </a:ln>
        </p:spPr>
        <p:txBody>
          <a:bodyPr>
            <a:spAutoFit/>
          </a:bodyPr>
          <a:lstStyle/>
          <a:p>
            <a:pPr eaLnBrk="1" hangingPunct="1"/>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giản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dị</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khiêm</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nhường</a:t>
            </a:r>
            <a:endParaRPr lang="en-US" altLang="vi-VN" sz="2000" b="1" dirty="0">
              <a:solidFill>
                <a:srgbClr val="7030A0"/>
              </a:solidFill>
              <a:latin typeface="Times New Roman" pitchFamily="18" charset="0"/>
              <a:cs typeface="Times New Roman" pitchFamily="18" charset="0"/>
            </a:endParaRPr>
          </a:p>
        </p:txBody>
      </p:sp>
      <p:sp>
        <p:nvSpPr>
          <p:cNvPr id="36" name="TextBox 35"/>
          <p:cNvSpPr txBox="1">
            <a:spLocks noChangeArrowheads="1"/>
          </p:cNvSpPr>
          <p:nvPr/>
        </p:nvSpPr>
        <p:spPr bwMode="auto">
          <a:xfrm>
            <a:off x="3972306" y="3140213"/>
            <a:ext cx="2795588" cy="707886"/>
          </a:xfrm>
          <a:prstGeom prst="rect">
            <a:avLst/>
          </a:prstGeom>
          <a:noFill/>
          <a:ln w="9525">
            <a:noFill/>
            <a:miter lim="800000"/>
            <a:headEnd/>
            <a:tailEnd/>
          </a:ln>
        </p:spPr>
        <p:txBody>
          <a:bodyPr>
            <a:spAutoFit/>
          </a:bodyPr>
          <a:lstStyle/>
          <a:p>
            <a:pPr eaLnBrk="1" hangingPunct="1"/>
            <a:r>
              <a:rPr lang="en-US" altLang="vi-VN" sz="2000" b="1" dirty="0" err="1">
                <a:solidFill>
                  <a:srgbClr val="7030A0"/>
                </a:solidFill>
                <a:latin typeface="Times New Roman" pitchFamily="18" charset="0"/>
                <a:cs typeface="Times New Roman" pitchFamily="18" charset="0"/>
              </a:rPr>
              <a:t>thẳng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thắn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kiên</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cường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thủy</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chung</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bất</a:t>
            </a:r>
            <a:r>
              <a:rPr lang="en-US" altLang="vi-VN" sz="2000" b="1" dirty="0">
                <a:solidFill>
                  <a:srgbClr val="7030A0"/>
                </a:solidFill>
                <a:latin typeface="Times New Roman" pitchFamily="18" charset="0"/>
                <a:cs typeface="Times New Roman" pitchFamily="18" charset="0"/>
              </a:rPr>
              <a:t> </a:t>
            </a:r>
            <a:r>
              <a:rPr lang="en-US" altLang="vi-VN" sz="2000" b="1" dirty="0" err="1">
                <a:solidFill>
                  <a:srgbClr val="7030A0"/>
                </a:solidFill>
                <a:latin typeface="Times New Roman" pitchFamily="18" charset="0"/>
                <a:cs typeface="Times New Roman" pitchFamily="18" charset="0"/>
              </a:rPr>
              <a:t>khuất</a:t>
            </a:r>
            <a:endParaRPr lang="en-US" altLang="vi-VN" sz="2000" b="1" dirty="0">
              <a:solidFill>
                <a:srgbClr val="7030A0"/>
              </a:solidFill>
              <a:latin typeface="Times New Roman" pitchFamily="18" charset="0"/>
              <a:cs typeface="Times New Roman" pitchFamily="18" charset="0"/>
            </a:endParaRPr>
          </a:p>
        </p:txBody>
      </p:sp>
      <p:sp>
        <p:nvSpPr>
          <p:cNvPr id="37" name="Rectangle 36"/>
          <p:cNvSpPr/>
          <p:nvPr/>
        </p:nvSpPr>
        <p:spPr>
          <a:xfrm>
            <a:off x="601668" y="3772880"/>
            <a:ext cx="2137124" cy="400110"/>
          </a:xfrm>
          <a:prstGeom prst="rect">
            <a:avLst/>
          </a:prstGeom>
        </p:spPr>
        <p:txBody>
          <a:bodyPr wrap="none">
            <a:spAutoFit/>
          </a:bodyPr>
          <a:lstStyle/>
          <a:p>
            <a:pPr algn="just"/>
            <a:r>
              <a:rPr lang="en-US" altLang="vi-VN" sz="2000" b="1" dirty="0" err="1">
                <a:latin typeface="Times New Roman" pitchFamily="18" charset="0"/>
                <a:cs typeface="Times New Roman" pitchFamily="18" charset="0"/>
              </a:rPr>
              <a:t>chí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như</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người</a:t>
            </a:r>
            <a:endParaRPr lang="en-US" altLang="vi-VN" sz="2000" b="1" dirty="0">
              <a:latin typeface="Times New Roman" pitchFamily="18" charset="0"/>
              <a:cs typeface="Times New Roman" pitchFamily="18" charset="0"/>
            </a:endParaRPr>
          </a:p>
        </p:txBody>
      </p:sp>
      <p:sp>
        <p:nvSpPr>
          <p:cNvPr id="38" name="TextBox 37"/>
          <p:cNvSpPr txBox="1"/>
          <p:nvPr/>
        </p:nvSpPr>
        <p:spPr>
          <a:xfrm>
            <a:off x="6804561" y="1128175"/>
            <a:ext cx="1654683" cy="2554545"/>
          </a:xfrm>
          <a:prstGeom prst="rect">
            <a:avLst/>
          </a:prstGeom>
          <a:noFill/>
        </p:spPr>
        <p:txBody>
          <a:bodyPr wrap="square" rtlCol="0">
            <a:spAutoFit/>
          </a:bodyPr>
          <a:lstStyle/>
          <a:p>
            <a:pPr algn="just">
              <a:defRPr/>
            </a:pPr>
            <a:endParaRPr lang="en-US" sz="2000" b="1" dirty="0">
              <a:solidFill>
                <a:srgbClr val="FF0000"/>
              </a:solidFill>
              <a:latin typeface="Times New Roman" pitchFamily="18" charset="0"/>
              <a:cs typeface="Times New Roman" pitchFamily="18" charset="0"/>
            </a:endParaRPr>
          </a:p>
          <a:p>
            <a:pPr algn="just">
              <a:defRPr/>
            </a:pPr>
            <a:endParaRPr lang="en-US" sz="2000" b="1" dirty="0">
              <a:solidFill>
                <a:srgbClr val="FF0000"/>
              </a:solidFill>
              <a:latin typeface="Times New Roman" pitchFamily="18" charset="0"/>
              <a:cs typeface="Times New Roman" pitchFamily="18" charset="0"/>
            </a:endParaRPr>
          </a:p>
          <a:p>
            <a:pPr algn="just">
              <a:defRPr/>
            </a:pPr>
            <a:r>
              <a:rPr lang="en-US" sz="2000" b="1" dirty="0" err="1">
                <a:solidFill>
                  <a:srgbClr val="CC0000"/>
                </a:solidFill>
                <a:latin typeface="Times New Roman" pitchFamily="18" charset="0"/>
                <a:cs typeface="Times New Roman" pitchFamily="18" charset="0"/>
              </a:rPr>
              <a:t>tính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từ</a:t>
            </a:r>
            <a:r>
              <a:rPr lang="en-US" sz="2000" b="1" dirty="0">
                <a:solidFill>
                  <a:srgbClr val="CC0000"/>
                </a:solidFill>
                <a:latin typeface="Times New Roman" pitchFamily="18" charset="0"/>
                <a:cs typeface="Times New Roman" pitchFamily="18" charset="0"/>
              </a:rPr>
              <a:t>, </a:t>
            </a:r>
          </a:p>
          <a:p>
            <a:pPr algn="just">
              <a:defRPr/>
            </a:pPr>
            <a:r>
              <a:rPr lang="en-US" sz="2000" b="1" dirty="0" err="1">
                <a:solidFill>
                  <a:srgbClr val="CC0000"/>
                </a:solidFill>
                <a:latin typeface="Times New Roman" pitchFamily="18" charset="0"/>
                <a:cs typeface="Times New Roman" pitchFamily="18" charset="0"/>
              </a:rPr>
              <a:t>phép</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từ</a:t>
            </a:r>
            <a:r>
              <a:rPr lang="en-US" sz="2000" b="1" dirty="0">
                <a:solidFill>
                  <a:srgbClr val="CC0000"/>
                </a:solidFill>
                <a:latin typeface="Times New Roman" pitchFamily="18" charset="0"/>
                <a:cs typeface="Times New Roman" pitchFamily="18" charset="0"/>
              </a:rPr>
              <a:t> </a:t>
            </a:r>
          </a:p>
          <a:p>
            <a:pPr algn="just">
              <a:defRPr/>
            </a:pPr>
            <a:r>
              <a:rPr lang="en-US" sz="2000" b="1" dirty="0">
                <a:solidFill>
                  <a:srgbClr val="CC0000"/>
                </a:solidFill>
                <a:latin typeface="Times New Roman" pitchFamily="18" charset="0"/>
                <a:cs typeface="Times New Roman" pitchFamily="18" charset="0"/>
              </a:rPr>
              <a:t>so </a:t>
            </a:r>
            <a:r>
              <a:rPr lang="en-US" sz="2000" b="1" dirty="0" err="1">
                <a:solidFill>
                  <a:srgbClr val="CC0000"/>
                </a:solidFill>
                <a:latin typeface="Times New Roman" pitchFamily="18" charset="0"/>
                <a:cs typeface="Times New Roman" pitchFamily="18" charset="0"/>
              </a:rPr>
              <a:t>sánh</a:t>
            </a:r>
            <a:r>
              <a:rPr lang="en-US" sz="2000" b="1" dirty="0">
                <a:solidFill>
                  <a:srgbClr val="CC0000"/>
                </a:solidFill>
                <a:latin typeface="Times New Roman" pitchFamily="18" charset="0"/>
                <a:cs typeface="Times New Roman" pitchFamily="18" charset="0"/>
              </a:rPr>
              <a:t>,</a:t>
            </a:r>
          </a:p>
          <a:p>
            <a:pPr algn="just">
              <a:defRPr/>
            </a:pP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nhân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hóa</a:t>
            </a:r>
            <a:r>
              <a:rPr lang="en-US" sz="2000" b="1" dirty="0">
                <a:solidFill>
                  <a:srgbClr val="CC0000"/>
                </a:solidFill>
                <a:latin typeface="Times New Roman" pitchFamily="18" charset="0"/>
                <a:cs typeface="Times New Roman" pitchFamily="18" charset="0"/>
              </a:rPr>
              <a:t>.</a:t>
            </a:r>
          </a:p>
          <a:p>
            <a:pPr algn="just"/>
            <a:endParaRPr lang="en-US" sz="2000" dirty="0">
              <a:solidFill>
                <a:srgbClr val="FF0000"/>
              </a:solidFill>
              <a:latin typeface="Times New Roman" pitchFamily="18" charset="0"/>
              <a:cs typeface="Times New Roman" pitchFamily="18" charset="0"/>
            </a:endParaRPr>
          </a:p>
          <a:p>
            <a:pPr algn="just"/>
            <a:endParaRPr lang="en-US" sz="2000" dirty="0">
              <a:solidFill>
                <a:srgbClr val="FF0000"/>
              </a:solidFill>
            </a:endParaRPr>
          </a:p>
        </p:txBody>
      </p:sp>
      <p:sp>
        <p:nvSpPr>
          <p:cNvPr id="39" name="Text Box 18"/>
          <p:cNvSpPr txBox="1">
            <a:spLocks noChangeArrowheads="1"/>
          </p:cNvSpPr>
          <p:nvPr/>
        </p:nvSpPr>
        <p:spPr bwMode="auto">
          <a:xfrm>
            <a:off x="938147" y="4246904"/>
            <a:ext cx="7208322" cy="400110"/>
          </a:xfrm>
          <a:prstGeom prst="rect">
            <a:avLst/>
          </a:prstGeom>
          <a:noFill/>
          <a:ln w="9525">
            <a:solidFill>
              <a:srgbClr val="FFFF00"/>
            </a:solidFill>
            <a:miter lim="800000"/>
            <a:headEnd/>
            <a:tailEnd/>
          </a:ln>
        </p:spPr>
        <p:txBody>
          <a:bodyPr wrap="square">
            <a:spAutoFit/>
          </a:bodyPr>
          <a:lstStyle/>
          <a:p>
            <a:pPr algn="ctr"/>
            <a:r>
              <a:rPr lang="vi-VN" sz="2000" b="1" i="1" dirty="0">
                <a:solidFill>
                  <a:srgbClr val="FFFF00"/>
                </a:solidFill>
                <a:latin typeface="+mj-lt"/>
              </a:rPr>
              <a:t>=&gt; Cây tre mang các phẩm chất cao quí như con người Việt Nam.</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39288" y="415636"/>
            <a:ext cx="8991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Sự</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gắn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bó</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giữa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dirty="0">
              <a:solidFill>
                <a:srgbClr val="FFFF00"/>
              </a:solidFill>
              <a:latin typeface="Times New Roman" pitchFamily="18" charset="0"/>
              <a:cs typeface="Times New Roman" pitchFamily="18" charset="0"/>
            </a:endParaRPr>
          </a:p>
        </p:txBody>
      </p:sp>
      <p:pic>
        <p:nvPicPr>
          <p:cNvPr id="18" name="Picture 17" descr="Tre-lang-1.jpg"/>
          <p:cNvPicPr>
            <a:picLocks noChangeAspect="1"/>
          </p:cNvPicPr>
          <p:nvPr/>
        </p:nvPicPr>
        <p:blipFill>
          <a:blip r:embed="rId2" cstate="print"/>
          <a:stretch>
            <a:fillRect/>
          </a:stretch>
        </p:blipFill>
        <p:spPr>
          <a:xfrm>
            <a:off x="4443350" y="2128995"/>
            <a:ext cx="4118758" cy="2557306"/>
          </a:xfrm>
          <a:prstGeom prst="rect">
            <a:avLst/>
          </a:prstGeom>
          <a:ln>
            <a:noFill/>
          </a:ln>
          <a:effectLst>
            <a:softEdge rad="112500"/>
          </a:effectLst>
        </p:spPr>
      </p:pic>
      <p:sp>
        <p:nvSpPr>
          <p:cNvPr id="10244" name="TextBox 11"/>
          <p:cNvSpPr txBox="1">
            <a:spLocks noChangeArrowheads="1"/>
          </p:cNvSpPr>
          <p:nvPr/>
        </p:nvSpPr>
        <p:spPr bwMode="auto">
          <a:xfrm>
            <a:off x="819396" y="1294410"/>
            <a:ext cx="7600209" cy="707886"/>
          </a:xfrm>
          <a:prstGeom prst="rect">
            <a:avLst/>
          </a:prstGeom>
          <a:noFill/>
          <a:ln w="38100">
            <a:solidFill>
              <a:schemeClr val="accent4"/>
            </a:solidFill>
            <a:miter lim="800000"/>
            <a:headEnd/>
            <a:tailEnd/>
          </a:ln>
        </p:spPr>
        <p:txBody>
          <a:bodyPr wrap="square">
            <a:spAutoFit/>
          </a:bodyPr>
          <a:lstStyle/>
          <a:p>
            <a:pPr algn="just" eaLnBrk="1" hangingPunct="1"/>
            <a:r>
              <a:rPr lang="en-US" altLang="vi-VN" sz="2000" b="1" dirty="0" err="1">
                <a:solidFill>
                  <a:schemeClr val="bg1"/>
                </a:solidFill>
                <a:latin typeface="Times New Roman" pitchFamily="18" charset="0"/>
                <a:cs typeface="Times New Roman" pitchFamily="18" charset="0"/>
                <a:sym typeface="Wingdings" pitchFamily="2" charset="2"/>
              </a:rPr>
              <a:t>Cây</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tre</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là</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người</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bạn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của</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nông</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dân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Việt</a:t>
            </a:r>
            <a:r>
              <a:rPr lang="en-US" altLang="vi-VN" sz="2000" b="1" dirty="0">
                <a:solidFill>
                  <a:schemeClr val="bg1"/>
                </a:solidFill>
                <a:latin typeface="Times New Roman" pitchFamily="18" charset="0"/>
                <a:cs typeface="Times New Roman" pitchFamily="18" charset="0"/>
                <a:sym typeface="Wingdings" pitchFamily="2" charset="2"/>
              </a:rPr>
              <a:t> Nam, </a:t>
            </a:r>
            <a:r>
              <a:rPr lang="en-US" altLang="vi-VN" sz="2000" b="1" dirty="0" err="1">
                <a:solidFill>
                  <a:schemeClr val="bg1"/>
                </a:solidFill>
                <a:latin typeface="Times New Roman" pitchFamily="18" charset="0"/>
                <a:cs typeface="Times New Roman" pitchFamily="18" charset="0"/>
                <a:sym typeface="Wingdings" pitchFamily="2" charset="2"/>
              </a:rPr>
              <a:t>bạn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của</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dân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Việt</a:t>
            </a:r>
            <a:r>
              <a:rPr lang="en-US" altLang="vi-VN" sz="2000" b="1" dirty="0">
                <a:solidFill>
                  <a:schemeClr val="bg1"/>
                </a:solidFill>
                <a:latin typeface="Times New Roman" pitchFamily="18" charset="0"/>
                <a:cs typeface="Times New Roman" pitchFamily="18" charset="0"/>
                <a:sym typeface="Wingdings" pitchFamily="2" charset="2"/>
              </a:rPr>
              <a:t> Nam.</a:t>
            </a:r>
            <a:endParaRPr lang="en-US" altLang="vi-VN" sz="2000" b="1" dirty="0">
              <a:solidFill>
                <a:schemeClr val="bg1"/>
              </a:solidFill>
              <a:latin typeface="Times New Roman" pitchFamily="18" charset="0"/>
              <a:cs typeface="Times New Roman" pitchFamily="18" charset="0"/>
            </a:endParaRPr>
          </a:p>
        </p:txBody>
      </p:sp>
      <p:pic>
        <p:nvPicPr>
          <p:cNvPr id="20" name="Picture 19" descr="luy-tre.jpg"/>
          <p:cNvPicPr>
            <a:picLocks noChangeAspect="1"/>
          </p:cNvPicPr>
          <p:nvPr/>
        </p:nvPicPr>
        <p:blipFill>
          <a:blip r:embed="rId3" cstate="print"/>
          <a:stretch>
            <a:fillRect/>
          </a:stretch>
        </p:blipFill>
        <p:spPr>
          <a:xfrm>
            <a:off x="665018" y="2114550"/>
            <a:ext cx="3830782" cy="257175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1"/>
          <p:cNvSpPr txBox="1">
            <a:spLocks noChangeArrowheads="1"/>
          </p:cNvSpPr>
          <p:nvPr/>
        </p:nvSpPr>
        <p:spPr bwMode="auto">
          <a:xfrm>
            <a:off x="724394" y="1330031"/>
            <a:ext cx="7707086" cy="769441"/>
          </a:xfrm>
          <a:prstGeom prst="rect">
            <a:avLst/>
          </a:prstGeom>
          <a:noFill/>
          <a:ln w="38100">
            <a:solidFill>
              <a:srgbClr val="FFC000"/>
            </a:solidFill>
            <a:miter lim="800000"/>
            <a:headEnd/>
            <a:tailEnd/>
          </a:ln>
        </p:spPr>
        <p:txBody>
          <a:bodyPr wrap="square">
            <a:spAutoFit/>
          </a:bodyPr>
          <a:lstStyle/>
          <a:p>
            <a:pPr algn="just" eaLnBrk="1" hangingPunct="1"/>
            <a:r>
              <a:rPr lang="en-US" altLang="vi-VN" sz="2200" b="1" dirty="0" err="1">
                <a:solidFill>
                  <a:schemeClr val="bg1"/>
                </a:solidFill>
                <a:latin typeface="Times New Roman" pitchFamily="18" charset="0"/>
                <a:cs typeface="Times New Roman" pitchFamily="18" charset="0"/>
                <a:sym typeface="Wingdings" pitchFamily="2" charset="2"/>
              </a:rPr>
              <a:t>Cây</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tre</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là</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người</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bạn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thân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của</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nông</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dân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Việt</a:t>
            </a:r>
            <a:r>
              <a:rPr lang="en-US" altLang="vi-VN" sz="2200" b="1" dirty="0">
                <a:solidFill>
                  <a:schemeClr val="bg1"/>
                </a:solidFill>
                <a:latin typeface="Times New Roman" pitchFamily="18" charset="0"/>
                <a:cs typeface="Times New Roman" pitchFamily="18" charset="0"/>
                <a:sym typeface="Wingdings" pitchFamily="2" charset="2"/>
              </a:rPr>
              <a:t> Nam, </a:t>
            </a:r>
            <a:r>
              <a:rPr lang="en-US" altLang="vi-VN" sz="2200" b="1" dirty="0" err="1">
                <a:solidFill>
                  <a:schemeClr val="bg1"/>
                </a:solidFill>
                <a:latin typeface="Times New Roman" pitchFamily="18" charset="0"/>
                <a:cs typeface="Times New Roman" pitchFamily="18" charset="0"/>
                <a:sym typeface="Wingdings" pitchFamily="2" charset="2"/>
              </a:rPr>
              <a:t>bạn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thân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của</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nhân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dân</a:t>
            </a:r>
            <a:r>
              <a:rPr lang="en-US" altLang="vi-VN" sz="2200" b="1" dirty="0">
                <a:solidFill>
                  <a:schemeClr val="bg1"/>
                </a:solidFill>
                <a:latin typeface="Times New Roman" pitchFamily="18" charset="0"/>
                <a:cs typeface="Times New Roman" pitchFamily="18" charset="0"/>
                <a:sym typeface="Wingdings" pitchFamily="2" charset="2"/>
              </a:rPr>
              <a:t> </a:t>
            </a:r>
            <a:r>
              <a:rPr lang="en-US" altLang="vi-VN" sz="2200" b="1" dirty="0" err="1">
                <a:solidFill>
                  <a:schemeClr val="bg1"/>
                </a:solidFill>
                <a:latin typeface="Times New Roman" pitchFamily="18" charset="0"/>
                <a:cs typeface="Times New Roman" pitchFamily="18" charset="0"/>
                <a:sym typeface="Wingdings" pitchFamily="2" charset="2"/>
              </a:rPr>
              <a:t>Việt</a:t>
            </a:r>
            <a:r>
              <a:rPr lang="en-US" altLang="vi-VN" sz="2200" b="1" dirty="0">
                <a:solidFill>
                  <a:schemeClr val="bg1"/>
                </a:solidFill>
                <a:latin typeface="Times New Roman" pitchFamily="18" charset="0"/>
                <a:cs typeface="Times New Roman" pitchFamily="18" charset="0"/>
                <a:sym typeface="Wingdings" pitchFamily="2" charset="2"/>
              </a:rPr>
              <a:t> Nam.</a:t>
            </a:r>
            <a:endParaRPr lang="en-US" altLang="vi-VN" sz="2200" b="1" dirty="0">
              <a:solidFill>
                <a:schemeClr val="bg1"/>
              </a:solidFill>
              <a:latin typeface="Times New Roman" pitchFamily="18" charset="0"/>
              <a:cs typeface="Times New Roman" pitchFamily="18" charset="0"/>
            </a:endParaRPr>
          </a:p>
        </p:txBody>
      </p:sp>
      <p:sp>
        <p:nvSpPr>
          <p:cNvPr id="15364" name="TextBox 17"/>
          <p:cNvSpPr txBox="1">
            <a:spLocks noChangeArrowheads="1"/>
          </p:cNvSpPr>
          <p:nvPr/>
        </p:nvSpPr>
        <p:spPr bwMode="auto">
          <a:xfrm>
            <a:off x="926272" y="2781776"/>
            <a:ext cx="1852551" cy="1015663"/>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hoạt</a:t>
            </a:r>
            <a:r>
              <a:rPr lang="en-US" altLang="vi-VN" sz="2000" b="1" dirty="0">
                <a:solidFill>
                  <a:srgbClr val="006600"/>
                </a:solidFill>
                <a:latin typeface="Times New Roman" pitchFamily="18" charset="0"/>
                <a:cs typeface="Times New Roman" pitchFamily="18" charset="0"/>
              </a:rPr>
              <a:t>, </a:t>
            </a:r>
          </a:p>
          <a:p>
            <a:pPr algn="ctr" eaLnBrk="1" hangingPunct="1"/>
            <a:r>
              <a:rPr lang="en-US" altLang="vi-VN" sz="2000" b="1" dirty="0" err="1">
                <a:solidFill>
                  <a:srgbClr val="006600"/>
                </a:solidFill>
                <a:latin typeface="Times New Roman" pitchFamily="18" charset="0"/>
                <a:cs typeface="Times New Roman" pitchFamily="18" charset="0"/>
              </a:rPr>
              <a:t>lao</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động</a:t>
            </a:r>
            <a:endParaRPr lang="en-US" altLang="vi-VN" sz="2000" b="1" dirty="0">
              <a:solidFill>
                <a:srgbClr val="006600"/>
              </a:solidFill>
              <a:latin typeface="Times New Roman" pitchFamily="18" charset="0"/>
              <a:cs typeface="Times New Roman" pitchFamily="18" charset="0"/>
            </a:endParaRPr>
          </a:p>
        </p:txBody>
      </p:sp>
      <p:sp>
        <p:nvSpPr>
          <p:cNvPr id="15365" name="TextBox 19"/>
          <p:cNvSpPr txBox="1">
            <a:spLocks noChangeArrowheads="1"/>
          </p:cNvSpPr>
          <p:nvPr/>
        </p:nvSpPr>
        <p:spPr bwMode="auto">
          <a:xfrm>
            <a:off x="3633850" y="2769901"/>
            <a:ext cx="1950522" cy="1015663"/>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văn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hóa</a:t>
            </a:r>
            <a:r>
              <a:rPr lang="en-US" altLang="vi-VN" sz="2000" b="1" dirty="0">
                <a:solidFill>
                  <a:srgbClr val="006600"/>
                </a:solidFill>
                <a:latin typeface="Times New Roman" pitchFamily="18" charset="0"/>
                <a:cs typeface="Times New Roman" pitchFamily="18" charset="0"/>
              </a:rPr>
              <a:t>,</a:t>
            </a:r>
          </a:p>
          <a:p>
            <a:pPr algn="ctr" eaLnBrk="1" hangingPunct="1"/>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thần</a:t>
            </a:r>
            <a:endParaRPr lang="en-US" altLang="vi-VN" sz="2000" b="1" dirty="0">
              <a:solidFill>
                <a:srgbClr val="006600"/>
              </a:solidFill>
              <a:latin typeface="Times New Roman" pitchFamily="18" charset="0"/>
              <a:cs typeface="Times New Roman" pitchFamily="18" charset="0"/>
            </a:endParaRPr>
          </a:p>
        </p:txBody>
      </p:sp>
      <p:cxnSp>
        <p:nvCxnSpPr>
          <p:cNvPr id="23" name="Straight Arrow Connector 22"/>
          <p:cNvCxnSpPr>
            <a:stCxn id="15362" idx="2"/>
            <a:endCxn id="15364" idx="0"/>
          </p:cNvCxnSpPr>
          <p:nvPr/>
        </p:nvCxnSpPr>
        <p:spPr>
          <a:xfrm rot="5400000">
            <a:off x="2874091" y="1077930"/>
            <a:ext cx="682304" cy="2725389"/>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362" idx="2"/>
            <a:endCxn id="15365" idx="0"/>
          </p:cNvCxnSpPr>
          <p:nvPr/>
        </p:nvCxnSpPr>
        <p:spPr>
          <a:xfrm rot="16200000" flipH="1">
            <a:off x="4258310" y="2419099"/>
            <a:ext cx="670429" cy="3117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362" idx="2"/>
          </p:cNvCxnSpPr>
          <p:nvPr/>
        </p:nvCxnSpPr>
        <p:spPr>
          <a:xfrm rot="16200000" flipH="1">
            <a:off x="5682610" y="994799"/>
            <a:ext cx="682303" cy="289164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379" name="Rectangle 4"/>
          <p:cNvSpPr>
            <a:spLocks noChangeArrowheads="1"/>
          </p:cNvSpPr>
          <p:nvPr/>
        </p:nvSpPr>
        <p:spPr bwMode="auto">
          <a:xfrm>
            <a:off x="663033" y="368130"/>
            <a:ext cx="6533414" cy="769441"/>
          </a:xfrm>
          <a:prstGeom prst="rect">
            <a:avLst/>
          </a:prstGeom>
          <a:noFill/>
          <a:ln w="9525">
            <a:noFill/>
            <a:miter lim="800000"/>
            <a:headEnd/>
            <a:tailEnd/>
          </a:ln>
        </p:spPr>
        <p:txBody>
          <a:bodyPr wrap="square" anchor="ctr">
            <a:spAutoFit/>
          </a:bodyPr>
          <a:lstStyle/>
          <a:p>
            <a:pPr eaLnBrk="1" hangingPunct="1"/>
            <a:r>
              <a:rPr lang="en-US" altLang="vi-VN" sz="2200" b="1" dirty="0">
                <a:solidFill>
                  <a:srgbClr val="FFFF00"/>
                </a:solidFill>
                <a:latin typeface="Times New Roman" pitchFamily="18" charset="0"/>
                <a:cs typeface="Times New Roman" pitchFamily="18" charset="0"/>
              </a:rPr>
              <a:t>II. </a:t>
            </a:r>
            <a:r>
              <a:rPr lang="en-US" altLang="vi-VN" sz="2200" b="1" dirty="0" err="1">
                <a:solidFill>
                  <a:srgbClr val="FFFF00"/>
                </a:solidFill>
                <a:latin typeface="Times New Roman" pitchFamily="18" charset="0"/>
                <a:cs typeface="Times New Roman" pitchFamily="18" charset="0"/>
              </a:rPr>
              <a:t>Đọc</a:t>
            </a:r>
            <a:r>
              <a:rPr lang="en-US" altLang="vi-VN" sz="2200" b="1" dirty="0">
                <a:solidFill>
                  <a:srgbClr val="FFFF00"/>
                </a:solidFill>
                <a:latin typeface="Times New Roman" pitchFamily="18" charset="0"/>
                <a:cs typeface="Times New Roman" pitchFamily="18" charset="0"/>
              </a:rPr>
              <a:t> - </a:t>
            </a:r>
            <a:r>
              <a:rPr lang="en-US" altLang="vi-VN" sz="2200" b="1" dirty="0" err="1">
                <a:solidFill>
                  <a:srgbClr val="FFFF00"/>
                </a:solidFill>
                <a:latin typeface="Times New Roman" pitchFamily="18" charset="0"/>
                <a:cs typeface="Times New Roman" pitchFamily="18" charset="0"/>
              </a:rPr>
              <a:t>tìm</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hiểu</a:t>
            </a:r>
            <a:r>
              <a:rPr lang="en-US" altLang="vi-VN" sz="2200" b="1" dirty="0">
                <a:solidFill>
                  <a:srgbClr val="FFFF00"/>
                </a:solidFill>
                <a:latin typeface="Times New Roman" pitchFamily="18" charset="0"/>
                <a:cs typeface="Times New Roman" pitchFamily="18" charset="0"/>
              </a:rPr>
              <a:t> chi </a:t>
            </a:r>
            <a:r>
              <a:rPr lang="en-US" altLang="vi-VN" sz="2200" b="1" dirty="0" err="1">
                <a:solidFill>
                  <a:srgbClr val="FFFF00"/>
                </a:solidFill>
                <a:latin typeface="Times New Roman" pitchFamily="18" charset="0"/>
                <a:cs typeface="Times New Roman" pitchFamily="18" charset="0"/>
              </a:rPr>
              <a:t>tiết</a:t>
            </a:r>
            <a:r>
              <a:rPr lang="en-US" altLang="vi-VN" sz="2200" b="1" dirty="0">
                <a:solidFill>
                  <a:srgbClr val="FFFF00"/>
                </a:solidFill>
                <a:latin typeface="Times New Roman" pitchFamily="18" charset="0"/>
                <a:cs typeface="Times New Roman" pitchFamily="18" charset="0"/>
              </a:rPr>
              <a:t>:</a:t>
            </a:r>
            <a:endParaRPr lang="en-US" altLang="vi-VN" sz="2200" dirty="0">
              <a:solidFill>
                <a:srgbClr val="FFFF00"/>
              </a:solidFill>
              <a:latin typeface="Times New Roman" pitchFamily="18" charset="0"/>
              <a:cs typeface="Times New Roman" pitchFamily="18" charset="0"/>
            </a:endParaRPr>
          </a:p>
          <a:p>
            <a:pPr eaLnBrk="1" hangingPunct="1"/>
            <a:r>
              <a:rPr lang="en-US" altLang="vi-VN" sz="2200" b="1" dirty="0">
                <a:solidFill>
                  <a:srgbClr val="FFFF00"/>
                </a:solidFill>
                <a:latin typeface="Times New Roman" pitchFamily="18" charset="0"/>
                <a:cs typeface="Times New Roman" pitchFamily="18" charset="0"/>
              </a:rPr>
              <a:t>2. </a:t>
            </a:r>
            <a:r>
              <a:rPr lang="en-US" altLang="vi-VN" sz="2200" b="1" dirty="0" err="1">
                <a:solidFill>
                  <a:srgbClr val="FFFF00"/>
                </a:solidFill>
                <a:latin typeface="Times New Roman" pitchFamily="18" charset="0"/>
                <a:cs typeface="Times New Roman" pitchFamily="18" charset="0"/>
              </a:rPr>
              <a:t>Sự</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gắn</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bó</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giữa</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tre</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và</a:t>
            </a:r>
            <a:r>
              <a:rPr lang="en-US" altLang="vi-VN" sz="2200" b="1" dirty="0">
                <a:solidFill>
                  <a:srgbClr val="FFFF00"/>
                </a:solidFill>
                <a:latin typeface="Times New Roman" pitchFamily="18" charset="0"/>
                <a:cs typeface="Times New Roman" pitchFamily="18" charset="0"/>
              </a:rPr>
              <a:t> con </a:t>
            </a:r>
            <a:r>
              <a:rPr lang="en-US" altLang="vi-VN" sz="2200" b="1" dirty="0" err="1">
                <a:solidFill>
                  <a:srgbClr val="FFFF00"/>
                </a:solidFill>
                <a:latin typeface="Times New Roman" pitchFamily="18" charset="0"/>
                <a:cs typeface="Times New Roman" pitchFamily="18" charset="0"/>
              </a:rPr>
              <a:t>người</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Việt</a:t>
            </a:r>
            <a:r>
              <a:rPr lang="en-US" altLang="vi-VN" sz="2200" b="1" dirty="0">
                <a:solidFill>
                  <a:srgbClr val="FFFF00"/>
                </a:solidFill>
                <a:latin typeface="Times New Roman" pitchFamily="18" charset="0"/>
                <a:cs typeface="Times New Roman" pitchFamily="18" charset="0"/>
              </a:rPr>
              <a:t> Nam:</a:t>
            </a:r>
            <a:endParaRPr lang="en-US" altLang="vi-VN" sz="2200" dirty="0">
              <a:solidFill>
                <a:srgbClr val="FFFF00"/>
              </a:solidFill>
              <a:latin typeface="Times New Roman" pitchFamily="18" charset="0"/>
              <a:cs typeface="Times New Roman" pitchFamily="18" charset="0"/>
            </a:endParaRPr>
          </a:p>
        </p:txBody>
      </p:sp>
      <p:sp>
        <p:nvSpPr>
          <p:cNvPr id="16" name="TextBox 19"/>
          <p:cNvSpPr txBox="1">
            <a:spLocks noChangeArrowheads="1"/>
          </p:cNvSpPr>
          <p:nvPr/>
        </p:nvSpPr>
        <p:spPr bwMode="auto">
          <a:xfrm>
            <a:off x="6256318" y="2791672"/>
            <a:ext cx="1950522" cy="1015663"/>
          </a:xfrm>
          <a:prstGeom prst="rect">
            <a:avLst/>
          </a:prstGeom>
          <a:solidFill>
            <a:srgbClr val="FFFFCC"/>
          </a:solidFill>
          <a:ln w="9525">
            <a:solidFill>
              <a:srgbClr val="FFFF00"/>
            </a:solidFill>
            <a:miter lim="800000"/>
            <a:headEnd/>
            <a:tailEnd/>
          </a:ln>
        </p:spPr>
        <p:txBody>
          <a:bodyPr wrap="square">
            <a:spAutoFit/>
          </a:bodyPr>
          <a:lstStyle/>
          <a:p>
            <a:pPr algn="ctr"/>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p>
          <a:p>
            <a:pPr algn="ctr"/>
            <a:r>
              <a:rPr lang="en-US" altLang="vi-VN" sz="2000" b="1" dirty="0" err="1">
                <a:solidFill>
                  <a:srgbClr val="006600"/>
                </a:solidFill>
                <a:latin typeface="Times New Roman" pitchFamily="18" charset="0"/>
                <a:cs typeface="Times New Roman" pitchFamily="18" charset="0"/>
              </a:rPr>
              <a:t>chiến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đấu</a:t>
            </a:r>
            <a:endParaRPr lang="en-US" altLang="vi-VN" sz="2000" b="1" dirty="0">
              <a:solidFill>
                <a:srgbClr val="006600"/>
              </a:solidFill>
              <a:latin typeface="Times New Roman" pitchFamily="18" charset="0"/>
              <a:cs typeface="Times New Roman" pitchFamily="18" charset="0"/>
            </a:endParaRPr>
          </a:p>
          <a:p>
            <a:pPr algn="ctr"/>
            <a:endParaRPr lang="en-US" altLang="vi-VN" sz="2000" b="1" dirty="0">
              <a:solidFill>
                <a:srgbClr val="006600"/>
              </a:solidFill>
              <a:latin typeface="Times New Roman" pitchFamily="18" charset="0"/>
              <a:cs typeface="Times New Roman" pitchFamily="18"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364"/>
                                        </p:tgtEl>
                                        <p:attrNameLst>
                                          <p:attrName>style.visibility</p:attrName>
                                        </p:attrNameLst>
                                      </p:cBhvr>
                                      <p:to>
                                        <p:strVal val="visible"/>
                                      </p:to>
                                    </p:set>
                                    <p:animEffect transition="in" filter="wipe(down)">
                                      <p:cBhvr>
                                        <p:cTn id="16" dur="500"/>
                                        <p:tgtEl>
                                          <p:spTgt spid="1536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2000"/>
                                        <p:tgtEl>
                                          <p:spTgt spid="2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365"/>
                                        </p:tgtEl>
                                        <p:attrNameLst>
                                          <p:attrName>style.visibility</p:attrName>
                                        </p:attrNameLst>
                                      </p:cBhvr>
                                      <p:to>
                                        <p:strVal val="visible"/>
                                      </p:to>
                                    </p:set>
                                    <p:animEffect transition="in" filter="wheel(1)">
                                      <p:cBhvr>
                                        <p:cTn id="24" dur="2000"/>
                                        <p:tgtEl>
                                          <p:spTgt spid="1536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4" grpId="0" animBg="1"/>
      <p:bldP spid="1536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67921843"/>
              </p:ext>
            </p:extLst>
          </p:nvPr>
        </p:nvGraphicFramePr>
        <p:xfrm>
          <a:off x="629393" y="926278"/>
          <a:ext cx="7873340" cy="3716973"/>
        </p:xfrm>
        <a:graphic>
          <a:graphicData uri="http://schemas.openxmlformats.org/drawingml/2006/table">
            <a:tbl>
              <a:tblPr firstRow="1" bandRow="1">
                <a:tableStyleId>{8799B23B-EC83-4686-B30A-512413B5E67A}</a:tableStyleId>
              </a:tblPr>
              <a:tblGrid>
                <a:gridCol w="5094513">
                  <a:extLst>
                    <a:ext uri="{9D8B030D-6E8A-4147-A177-3AD203B41FA5}">
                      <a16:colId xmlns:a16="http://schemas.microsoft.com/office/drawing/2014/main" val="20000"/>
                    </a:ext>
                  </a:extLst>
                </a:gridCol>
                <a:gridCol w="1377538">
                  <a:extLst>
                    <a:ext uri="{9D8B030D-6E8A-4147-A177-3AD203B41FA5}">
                      <a16:colId xmlns:a16="http://schemas.microsoft.com/office/drawing/2014/main" val="20001"/>
                    </a:ext>
                  </a:extLst>
                </a:gridCol>
                <a:gridCol w="1401289">
                  <a:extLst>
                    <a:ext uri="{9D8B030D-6E8A-4147-A177-3AD203B41FA5}">
                      <a16:colId xmlns:a16="http://schemas.microsoft.com/office/drawing/2014/main" val="20002"/>
                    </a:ext>
                  </a:extLst>
                </a:gridCol>
              </a:tblGrid>
              <a:tr h="69971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imes New Roman" pitchFamily="18" charset="0"/>
                          <a:cs typeface="Times New Roman" pitchFamily="18" charset="0"/>
                        </a:rPr>
                        <a:t>Chi </a:t>
                      </a:r>
                      <a:r>
                        <a:rPr lang="en-US" sz="1800" dirty="0" err="1">
                          <a:solidFill>
                            <a:srgbClr val="FFFF00"/>
                          </a:solidFill>
                          <a:latin typeface="Times New Roman" pitchFamily="18" charset="0"/>
                          <a:cs typeface="Times New Roman" pitchFamily="18" charset="0"/>
                        </a:rPr>
                        <a:t>tiết</a:t>
                      </a:r>
                      <a:r>
                        <a:rPr lang="en-US" sz="1800" dirty="0">
                          <a:solidFill>
                            <a:srgbClr val="FFFF00"/>
                          </a:solidFill>
                          <a:latin typeface="Times New Roman" pitchFamily="18" charset="0"/>
                          <a:cs typeface="Times New Roman" pitchFamily="18" charset="0"/>
                        </a:rPr>
                        <a:t>, </a:t>
                      </a:r>
                      <a:r>
                        <a:rPr lang="en-US" sz="1800" dirty="0" err="1">
                          <a:solidFill>
                            <a:srgbClr val="FFFF00"/>
                          </a:solidFill>
                          <a:latin typeface="Times New Roman" pitchFamily="18" charset="0"/>
                          <a:cs typeface="Times New Roman" pitchFamily="18" charset="0"/>
                        </a:rPr>
                        <a:t>hình</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ảnh</a:t>
                      </a:r>
                      <a:endParaRPr lang="en-US" sz="18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err="1">
                          <a:solidFill>
                            <a:srgbClr val="FFFF00"/>
                          </a:solidFill>
                          <a:latin typeface="Times New Roman" pitchFamily="18" charset="0"/>
                          <a:cs typeface="Times New Roman" pitchFamily="18" charset="0"/>
                        </a:rPr>
                        <a:t>Sự</a:t>
                      </a:r>
                      <a:r>
                        <a:rPr lang="en-US" sz="18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1800" baseline="0" dirty="0" err="1">
                          <a:solidFill>
                            <a:srgbClr val="FFFF00"/>
                          </a:solidFill>
                          <a:latin typeface="Times New Roman" pitchFamily="18" charset="0"/>
                          <a:cs typeface="Times New Roman" pitchFamily="18" charset="0"/>
                        </a:rPr>
                        <a:t>gắn</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bó</a:t>
                      </a:r>
                      <a:endParaRPr lang="en-US" sz="1800" dirty="0">
                        <a:solidFill>
                          <a:srgbClr val="FFFF00"/>
                        </a:solidFill>
                        <a:latin typeface="Times New Roman" pitchFamily="18" charset="0"/>
                        <a:cs typeface="Times New Roman" pitchFamily="18" charset="0"/>
                      </a:endParaRPr>
                    </a:p>
                  </a:txBody>
                  <a:tcPr marT="34286" marB="34286"/>
                </a:tc>
                <a:tc>
                  <a:txBody>
                    <a:bodyPr/>
                    <a:lstStyle/>
                    <a:p>
                      <a:pPr algn="ctr"/>
                      <a:r>
                        <a:rPr lang="en-US" sz="1800" dirty="0" err="1">
                          <a:solidFill>
                            <a:srgbClr val="FFFF00"/>
                          </a:solidFill>
                          <a:latin typeface="Times New Roman" pitchFamily="18" charset="0"/>
                          <a:cs typeface="Times New Roman" pitchFamily="18" charset="0"/>
                        </a:rPr>
                        <a:t>Nghệ</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thuật</a:t>
                      </a:r>
                      <a:endParaRPr lang="en-US" sz="18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452064">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C000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332608">
                <a:tc>
                  <a:txBody>
                    <a:bodyPr/>
                    <a:lstStyle/>
                    <a:p>
                      <a:endParaRPr lang="en-US" sz="2400" b="1" dirty="0">
                        <a:solidFill>
                          <a:srgbClr val="FFFF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23258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23" name="Text Box 17"/>
          <p:cNvSpPr txBox="1">
            <a:spLocks noChangeArrowheads="1"/>
          </p:cNvSpPr>
          <p:nvPr/>
        </p:nvSpPr>
        <p:spPr bwMode="auto">
          <a:xfrm>
            <a:off x="594755" y="1620975"/>
            <a:ext cx="4903519" cy="369332"/>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trùm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yếm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bản</a:t>
            </a:r>
            <a:r>
              <a:rPr lang="en-US" sz="1800" b="1" dirty="0">
                <a:solidFill>
                  <a:schemeClr val="bg1"/>
                </a:solidFill>
                <a:latin typeface="Times New Roman" pitchFamily="18" charset="0"/>
                <a:cs typeface="Times New Roman" pitchFamily="18" charset="0"/>
              </a:rPr>
              <a:t> …</a:t>
            </a:r>
          </a:p>
        </p:txBody>
      </p:sp>
      <p:sp>
        <p:nvSpPr>
          <p:cNvPr id="31" name="TextBox 17"/>
          <p:cNvSpPr txBox="1">
            <a:spLocks noChangeArrowheads="1"/>
          </p:cNvSpPr>
          <p:nvPr/>
        </p:nvSpPr>
        <p:spPr bwMode="auto">
          <a:xfrm>
            <a:off x="724395" y="477965"/>
            <a:ext cx="4381995" cy="369332"/>
          </a:xfrm>
          <a:prstGeom prst="rect">
            <a:avLst/>
          </a:prstGeom>
          <a:noFill/>
          <a:ln w="9525">
            <a:noFill/>
            <a:miter lim="800000"/>
            <a:headEnd/>
            <a:tailEnd/>
          </a:ln>
        </p:spPr>
        <p:txBody>
          <a:bodyPr wrap="square">
            <a:spAutoFit/>
          </a:bodyPr>
          <a:lstStyle/>
          <a:p>
            <a:pPr eaLnBrk="1" hangingPunct="1"/>
            <a:r>
              <a:rPr lang="en-US" altLang="vi-VN" sz="1800" b="1" dirty="0">
                <a:solidFill>
                  <a:schemeClr val="bg1"/>
                </a:solidFill>
                <a:latin typeface="Times New Roman" pitchFamily="18" charset="0"/>
                <a:cs typeface="Times New Roman" pitchFamily="18" charset="0"/>
              </a:rPr>
              <a:t>a. </a:t>
            </a:r>
            <a:r>
              <a:rPr lang="en-US" altLang="vi-VN" sz="1800" b="1" dirty="0" err="1">
                <a:solidFill>
                  <a:schemeClr val="bg1"/>
                </a:solidFill>
                <a:latin typeface="Times New Roman" pitchFamily="18" charset="0"/>
                <a:cs typeface="Times New Roman" pitchFamily="18" charset="0"/>
              </a:rPr>
              <a:t>Trong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đời</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sống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sinh</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hoạt</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lao</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động</a:t>
            </a:r>
            <a:r>
              <a:rPr lang="en-US" altLang="vi-VN" sz="1800" b="1" dirty="0">
                <a:solidFill>
                  <a:schemeClr val="bg1"/>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053" y="2713994"/>
            <a:ext cx="3370922" cy="2059327"/>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85" y="373501"/>
            <a:ext cx="3611484" cy="2316743"/>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799" y="397251"/>
            <a:ext cx="3383180" cy="2230938"/>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00" y="2713994"/>
            <a:ext cx="3677369" cy="2059327"/>
          </a:xfrm>
          <a:prstGeom prst="rect">
            <a:avLst/>
          </a:prstGeom>
          <a:ln>
            <a:noFill/>
          </a:ln>
          <a:effectLst>
            <a:softEdge rad="112500"/>
          </a:effectLst>
        </p:spPr>
      </p:pic>
    </p:spTree>
    <p:extLst>
      <p:ext uri="{BB962C8B-B14F-4D97-AF65-F5344CB8AC3E}">
        <p14:creationId xmlns:p14="http://schemas.microsoft.com/office/powerpoint/2010/main" val="2774282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68918184"/>
              </p:ext>
            </p:extLst>
          </p:nvPr>
        </p:nvGraphicFramePr>
        <p:xfrm>
          <a:off x="629393" y="926278"/>
          <a:ext cx="7873340" cy="3716973"/>
        </p:xfrm>
        <a:graphic>
          <a:graphicData uri="http://schemas.openxmlformats.org/drawingml/2006/table">
            <a:tbl>
              <a:tblPr firstRow="1" bandRow="1">
                <a:tableStyleId>{8799B23B-EC83-4686-B30A-512413B5E67A}</a:tableStyleId>
              </a:tblPr>
              <a:tblGrid>
                <a:gridCol w="5094513">
                  <a:extLst>
                    <a:ext uri="{9D8B030D-6E8A-4147-A177-3AD203B41FA5}">
                      <a16:colId xmlns:a16="http://schemas.microsoft.com/office/drawing/2014/main" val="20000"/>
                    </a:ext>
                  </a:extLst>
                </a:gridCol>
                <a:gridCol w="1377538">
                  <a:extLst>
                    <a:ext uri="{9D8B030D-6E8A-4147-A177-3AD203B41FA5}">
                      <a16:colId xmlns:a16="http://schemas.microsoft.com/office/drawing/2014/main" val="20001"/>
                    </a:ext>
                  </a:extLst>
                </a:gridCol>
                <a:gridCol w="1401289">
                  <a:extLst>
                    <a:ext uri="{9D8B030D-6E8A-4147-A177-3AD203B41FA5}">
                      <a16:colId xmlns:a16="http://schemas.microsoft.com/office/drawing/2014/main" val="20002"/>
                    </a:ext>
                  </a:extLst>
                </a:gridCol>
              </a:tblGrid>
              <a:tr h="69971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imes New Roman" pitchFamily="18" charset="0"/>
                          <a:cs typeface="Times New Roman" pitchFamily="18" charset="0"/>
                        </a:rPr>
                        <a:t>Chi </a:t>
                      </a:r>
                      <a:r>
                        <a:rPr lang="en-US" sz="1800" dirty="0" err="1">
                          <a:solidFill>
                            <a:srgbClr val="FFFF00"/>
                          </a:solidFill>
                          <a:latin typeface="Times New Roman" pitchFamily="18" charset="0"/>
                          <a:cs typeface="Times New Roman" pitchFamily="18" charset="0"/>
                        </a:rPr>
                        <a:t>tiết</a:t>
                      </a:r>
                      <a:r>
                        <a:rPr lang="en-US" sz="1800" dirty="0">
                          <a:solidFill>
                            <a:srgbClr val="FFFF00"/>
                          </a:solidFill>
                          <a:latin typeface="Times New Roman" pitchFamily="18" charset="0"/>
                          <a:cs typeface="Times New Roman" pitchFamily="18" charset="0"/>
                        </a:rPr>
                        <a:t>, </a:t>
                      </a:r>
                      <a:r>
                        <a:rPr lang="en-US" sz="1800" dirty="0" err="1">
                          <a:solidFill>
                            <a:srgbClr val="FFFF00"/>
                          </a:solidFill>
                          <a:latin typeface="Times New Roman" pitchFamily="18" charset="0"/>
                          <a:cs typeface="Times New Roman" pitchFamily="18" charset="0"/>
                        </a:rPr>
                        <a:t>hình</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ảnh</a:t>
                      </a:r>
                      <a:endParaRPr lang="en-US" sz="18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err="1">
                          <a:solidFill>
                            <a:srgbClr val="FFFF00"/>
                          </a:solidFill>
                          <a:latin typeface="Times New Roman" pitchFamily="18" charset="0"/>
                          <a:cs typeface="Times New Roman" pitchFamily="18" charset="0"/>
                        </a:rPr>
                        <a:t>Sự</a:t>
                      </a:r>
                      <a:r>
                        <a:rPr lang="en-US" sz="18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1800" baseline="0" dirty="0" err="1">
                          <a:solidFill>
                            <a:srgbClr val="FFFF00"/>
                          </a:solidFill>
                          <a:latin typeface="Times New Roman" pitchFamily="18" charset="0"/>
                          <a:cs typeface="Times New Roman" pitchFamily="18" charset="0"/>
                        </a:rPr>
                        <a:t>gắn</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bó</a:t>
                      </a:r>
                      <a:endParaRPr lang="en-US" sz="1800" dirty="0">
                        <a:solidFill>
                          <a:srgbClr val="FFFF00"/>
                        </a:solidFill>
                        <a:latin typeface="Times New Roman" pitchFamily="18" charset="0"/>
                        <a:cs typeface="Times New Roman" pitchFamily="18" charset="0"/>
                      </a:endParaRPr>
                    </a:p>
                  </a:txBody>
                  <a:tcPr marT="34286" marB="34286"/>
                </a:tc>
                <a:tc>
                  <a:txBody>
                    <a:bodyPr/>
                    <a:lstStyle/>
                    <a:p>
                      <a:pPr algn="ctr"/>
                      <a:r>
                        <a:rPr lang="en-US" sz="1800" dirty="0" err="1">
                          <a:solidFill>
                            <a:srgbClr val="FFFF00"/>
                          </a:solidFill>
                          <a:latin typeface="Times New Roman" pitchFamily="18" charset="0"/>
                          <a:cs typeface="Times New Roman" pitchFamily="18" charset="0"/>
                        </a:rPr>
                        <a:t>Nghệ</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thuật</a:t>
                      </a:r>
                      <a:endParaRPr lang="en-US" sz="18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452064">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C000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332608">
                <a:tc>
                  <a:txBody>
                    <a:bodyPr/>
                    <a:lstStyle/>
                    <a:p>
                      <a:endParaRPr lang="en-US" sz="2400" b="1" dirty="0">
                        <a:solidFill>
                          <a:srgbClr val="FFFF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23258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23" name="Text Box 17"/>
          <p:cNvSpPr txBox="1">
            <a:spLocks noChangeArrowheads="1"/>
          </p:cNvSpPr>
          <p:nvPr/>
        </p:nvSpPr>
        <p:spPr bwMode="auto">
          <a:xfrm>
            <a:off x="594755" y="1620975"/>
            <a:ext cx="4903519" cy="369332"/>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trùm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yếm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bản</a:t>
            </a:r>
            <a:r>
              <a:rPr lang="en-US" sz="1800" b="1" dirty="0">
                <a:solidFill>
                  <a:schemeClr val="bg1"/>
                </a:solidFill>
                <a:latin typeface="Times New Roman" pitchFamily="18" charset="0"/>
                <a:cs typeface="Times New Roman" pitchFamily="18" charset="0"/>
              </a:rPr>
              <a:t> …</a:t>
            </a:r>
          </a:p>
        </p:txBody>
      </p:sp>
      <p:sp>
        <p:nvSpPr>
          <p:cNvPr id="24" name="Text Box 18"/>
          <p:cNvSpPr txBox="1">
            <a:spLocks noChangeArrowheads="1"/>
          </p:cNvSpPr>
          <p:nvPr/>
        </p:nvSpPr>
        <p:spPr bwMode="auto">
          <a:xfrm>
            <a:off x="594758" y="2047006"/>
            <a:ext cx="4495800" cy="369332"/>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vi-VN" sz="1800" b="1" dirty="0">
                <a:solidFill>
                  <a:schemeClr val="bg1"/>
                </a:solidFill>
                <a:latin typeface="Times New Roman" pitchFamily="18" charset="0"/>
                <a:cs typeface="Times New Roman" pitchFamily="18" charset="0"/>
              </a:rPr>
              <a:t>Dưới bóng tre:</a:t>
            </a:r>
          </a:p>
        </p:txBody>
      </p:sp>
      <p:sp>
        <p:nvSpPr>
          <p:cNvPr id="25" name="Text Box 13"/>
          <p:cNvSpPr txBox="1">
            <a:spLocks noChangeArrowheads="1"/>
          </p:cNvSpPr>
          <p:nvPr/>
        </p:nvSpPr>
        <p:spPr bwMode="auto">
          <a:xfrm>
            <a:off x="724387" y="2366162"/>
            <a:ext cx="5070774" cy="923330"/>
          </a:xfrm>
          <a:prstGeom prst="rect">
            <a:avLst/>
          </a:prstGeom>
          <a:noFill/>
          <a:ln w="9525">
            <a:noFill/>
            <a:miter lim="800000"/>
            <a:headEnd/>
            <a:tailEnd/>
          </a:ln>
        </p:spPr>
        <p:txBody>
          <a:bodyPr wrap="square">
            <a:spAutoFit/>
          </a:bodyPr>
          <a:lstStyle/>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đình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chùa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cổ</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kính</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Gìn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giữ</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nền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văn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hoá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cửa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ruộng</a:t>
            </a:r>
            <a:r>
              <a:rPr lang="en-US" sz="1800" b="1" dirty="0">
                <a:solidFill>
                  <a:schemeClr val="bg1"/>
                </a:solidFill>
                <a:latin typeface="Times New Roman" pitchFamily="18" charset="0"/>
                <a:cs typeface="Times New Roman" pitchFamily="18" charset="0"/>
              </a:rPr>
              <a:t>.</a:t>
            </a:r>
            <a:endParaRPr lang="en-US" sz="1800" dirty="0">
              <a:solidFill>
                <a:schemeClr val="bg1"/>
              </a:solidFill>
              <a:latin typeface="Times New Roman" pitchFamily="18" charset="0"/>
              <a:cs typeface="Times New Roman" pitchFamily="18" charset="0"/>
            </a:endParaRPr>
          </a:p>
        </p:txBody>
      </p:sp>
      <p:sp>
        <p:nvSpPr>
          <p:cNvPr id="31" name="TextBox 17"/>
          <p:cNvSpPr txBox="1">
            <a:spLocks noChangeArrowheads="1"/>
          </p:cNvSpPr>
          <p:nvPr/>
        </p:nvSpPr>
        <p:spPr bwMode="auto">
          <a:xfrm>
            <a:off x="724395" y="477965"/>
            <a:ext cx="4381995" cy="369332"/>
          </a:xfrm>
          <a:prstGeom prst="rect">
            <a:avLst/>
          </a:prstGeom>
          <a:noFill/>
          <a:ln w="9525">
            <a:noFill/>
            <a:miter lim="800000"/>
            <a:headEnd/>
            <a:tailEnd/>
          </a:ln>
        </p:spPr>
        <p:txBody>
          <a:bodyPr wrap="square">
            <a:spAutoFit/>
          </a:bodyPr>
          <a:lstStyle/>
          <a:p>
            <a:pPr eaLnBrk="1" hangingPunct="1"/>
            <a:r>
              <a:rPr lang="en-US" altLang="vi-VN" sz="1800" b="1" dirty="0">
                <a:solidFill>
                  <a:schemeClr val="bg1"/>
                </a:solidFill>
                <a:latin typeface="Times New Roman" pitchFamily="18" charset="0"/>
                <a:cs typeface="Times New Roman" pitchFamily="18" charset="0"/>
              </a:rPr>
              <a:t>a. </a:t>
            </a:r>
            <a:r>
              <a:rPr lang="en-US" altLang="vi-VN" sz="1800" b="1" dirty="0" err="1">
                <a:solidFill>
                  <a:schemeClr val="bg1"/>
                </a:solidFill>
                <a:latin typeface="Times New Roman" pitchFamily="18" charset="0"/>
                <a:cs typeface="Times New Roman" pitchFamily="18" charset="0"/>
              </a:rPr>
              <a:t>Trong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đời</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sống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sinh</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hoạt</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lao</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động</a:t>
            </a:r>
            <a:r>
              <a:rPr lang="en-US" altLang="vi-VN" sz="1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9271720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107" y="543481"/>
            <a:ext cx="3574738" cy="1933714"/>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 y="543481"/>
            <a:ext cx="3467966" cy="1800225"/>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2477195"/>
            <a:ext cx="3467966" cy="2098435"/>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106" y="2477195"/>
            <a:ext cx="3708721" cy="2098435"/>
          </a:xfrm>
          <a:prstGeom prst="rect">
            <a:avLst/>
          </a:prstGeom>
          <a:ln>
            <a:noFill/>
          </a:ln>
          <a:effectLst>
            <a:softEdge rad="112500"/>
          </a:effectLst>
        </p:spPr>
      </p:pic>
    </p:spTree>
    <p:extLst>
      <p:ext uri="{BB962C8B-B14F-4D97-AF65-F5344CB8AC3E}">
        <p14:creationId xmlns:p14="http://schemas.microsoft.com/office/powerpoint/2010/main" val="1338739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71027273"/>
              </p:ext>
            </p:extLst>
          </p:nvPr>
        </p:nvGraphicFramePr>
        <p:xfrm>
          <a:off x="629393" y="926278"/>
          <a:ext cx="7873340" cy="3716973"/>
        </p:xfrm>
        <a:graphic>
          <a:graphicData uri="http://schemas.openxmlformats.org/drawingml/2006/table">
            <a:tbl>
              <a:tblPr firstRow="1" bandRow="1">
                <a:tableStyleId>{8799B23B-EC83-4686-B30A-512413B5E67A}</a:tableStyleId>
              </a:tblPr>
              <a:tblGrid>
                <a:gridCol w="5094513">
                  <a:extLst>
                    <a:ext uri="{9D8B030D-6E8A-4147-A177-3AD203B41FA5}">
                      <a16:colId xmlns:a16="http://schemas.microsoft.com/office/drawing/2014/main" val="20000"/>
                    </a:ext>
                  </a:extLst>
                </a:gridCol>
                <a:gridCol w="1377538">
                  <a:extLst>
                    <a:ext uri="{9D8B030D-6E8A-4147-A177-3AD203B41FA5}">
                      <a16:colId xmlns:a16="http://schemas.microsoft.com/office/drawing/2014/main" val="20001"/>
                    </a:ext>
                  </a:extLst>
                </a:gridCol>
                <a:gridCol w="1401289">
                  <a:extLst>
                    <a:ext uri="{9D8B030D-6E8A-4147-A177-3AD203B41FA5}">
                      <a16:colId xmlns:a16="http://schemas.microsoft.com/office/drawing/2014/main" val="20002"/>
                    </a:ext>
                  </a:extLst>
                </a:gridCol>
              </a:tblGrid>
              <a:tr h="69971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imes New Roman" pitchFamily="18" charset="0"/>
                          <a:cs typeface="Times New Roman" pitchFamily="18" charset="0"/>
                        </a:rPr>
                        <a:t>Chi </a:t>
                      </a:r>
                      <a:r>
                        <a:rPr lang="en-US" sz="1800" dirty="0" err="1">
                          <a:solidFill>
                            <a:srgbClr val="FFFF00"/>
                          </a:solidFill>
                          <a:latin typeface="Times New Roman" pitchFamily="18" charset="0"/>
                          <a:cs typeface="Times New Roman" pitchFamily="18" charset="0"/>
                        </a:rPr>
                        <a:t>tiết</a:t>
                      </a:r>
                      <a:r>
                        <a:rPr lang="en-US" sz="1800" dirty="0">
                          <a:solidFill>
                            <a:srgbClr val="FFFF00"/>
                          </a:solidFill>
                          <a:latin typeface="Times New Roman" pitchFamily="18" charset="0"/>
                          <a:cs typeface="Times New Roman" pitchFamily="18" charset="0"/>
                        </a:rPr>
                        <a:t>, </a:t>
                      </a:r>
                      <a:r>
                        <a:rPr lang="en-US" sz="1800" dirty="0" err="1">
                          <a:solidFill>
                            <a:srgbClr val="FFFF00"/>
                          </a:solidFill>
                          <a:latin typeface="Times New Roman" pitchFamily="18" charset="0"/>
                          <a:cs typeface="Times New Roman" pitchFamily="18" charset="0"/>
                        </a:rPr>
                        <a:t>hình</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ảnh</a:t>
                      </a:r>
                      <a:endParaRPr lang="en-US" sz="18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err="1">
                          <a:solidFill>
                            <a:srgbClr val="FFFF00"/>
                          </a:solidFill>
                          <a:latin typeface="Times New Roman" pitchFamily="18" charset="0"/>
                          <a:cs typeface="Times New Roman" pitchFamily="18" charset="0"/>
                        </a:rPr>
                        <a:t>Sự</a:t>
                      </a:r>
                      <a:r>
                        <a:rPr lang="en-US" sz="18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1800" baseline="0" dirty="0" err="1">
                          <a:solidFill>
                            <a:srgbClr val="FFFF00"/>
                          </a:solidFill>
                          <a:latin typeface="Times New Roman" pitchFamily="18" charset="0"/>
                          <a:cs typeface="Times New Roman" pitchFamily="18" charset="0"/>
                        </a:rPr>
                        <a:t>gắn</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bó</a:t>
                      </a:r>
                      <a:endParaRPr lang="en-US" sz="1800" dirty="0">
                        <a:solidFill>
                          <a:srgbClr val="FFFF00"/>
                        </a:solidFill>
                        <a:latin typeface="Times New Roman" pitchFamily="18" charset="0"/>
                        <a:cs typeface="Times New Roman" pitchFamily="18" charset="0"/>
                      </a:endParaRPr>
                    </a:p>
                  </a:txBody>
                  <a:tcPr marT="34286" marB="34286"/>
                </a:tc>
                <a:tc>
                  <a:txBody>
                    <a:bodyPr/>
                    <a:lstStyle/>
                    <a:p>
                      <a:pPr algn="ctr"/>
                      <a:r>
                        <a:rPr lang="en-US" sz="1800" dirty="0" err="1">
                          <a:solidFill>
                            <a:srgbClr val="FFFF00"/>
                          </a:solidFill>
                          <a:latin typeface="Times New Roman" pitchFamily="18" charset="0"/>
                          <a:cs typeface="Times New Roman" pitchFamily="18" charset="0"/>
                        </a:rPr>
                        <a:t>Nghệ</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thuật</a:t>
                      </a:r>
                      <a:endParaRPr lang="en-US" sz="18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452064">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a:ln>
                          <a:noFill/>
                        </a:ln>
                        <a:solidFill>
                          <a:schemeClr val="bg1"/>
                        </a:solidFill>
                        <a:effectLst/>
                        <a:latin typeface="Times New Roman" pitchFamily="18" charset="0"/>
                      </a:endParaRPr>
                    </a:p>
                    <a:p>
                      <a:endParaRPr lang="en-US" sz="1800" dirty="0">
                        <a:solidFill>
                          <a:srgbClr val="C000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txBody>
                  <a:tcPr marT="34286" marB="34286">
                    <a:noFill/>
                  </a:tcPr>
                </a:tc>
                <a:extLst>
                  <a:ext uri="{0D108BD9-81ED-4DB2-BD59-A6C34878D82A}">
                    <a16:rowId xmlns:a16="http://schemas.microsoft.com/office/drawing/2014/main" val="10001"/>
                  </a:ext>
                </a:extLst>
              </a:tr>
              <a:tr h="1332608">
                <a:tc>
                  <a:txBody>
                    <a:bodyPr/>
                    <a:lstStyle/>
                    <a:p>
                      <a:endParaRPr lang="en-US" sz="2400" b="1" dirty="0">
                        <a:solidFill>
                          <a:srgbClr val="FFFF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23258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23" name="Text Box 17"/>
          <p:cNvSpPr txBox="1">
            <a:spLocks noChangeArrowheads="1"/>
          </p:cNvSpPr>
          <p:nvPr/>
        </p:nvSpPr>
        <p:spPr bwMode="auto">
          <a:xfrm>
            <a:off x="594755" y="1620975"/>
            <a:ext cx="4903519" cy="369332"/>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trùm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yếm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bản</a:t>
            </a:r>
            <a:r>
              <a:rPr lang="en-US" sz="1800" b="1" dirty="0">
                <a:solidFill>
                  <a:schemeClr val="bg1"/>
                </a:solidFill>
                <a:latin typeface="Times New Roman" pitchFamily="18" charset="0"/>
                <a:cs typeface="Times New Roman" pitchFamily="18" charset="0"/>
              </a:rPr>
              <a:t> …</a:t>
            </a:r>
          </a:p>
        </p:txBody>
      </p:sp>
      <p:sp>
        <p:nvSpPr>
          <p:cNvPr id="24" name="Text Box 18"/>
          <p:cNvSpPr txBox="1">
            <a:spLocks noChangeArrowheads="1"/>
          </p:cNvSpPr>
          <p:nvPr/>
        </p:nvSpPr>
        <p:spPr bwMode="auto">
          <a:xfrm>
            <a:off x="594758" y="2047006"/>
            <a:ext cx="4495800" cy="369332"/>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vi-VN" sz="1800" b="1" dirty="0">
                <a:solidFill>
                  <a:schemeClr val="bg1"/>
                </a:solidFill>
                <a:latin typeface="Times New Roman" pitchFamily="18" charset="0"/>
                <a:cs typeface="Times New Roman" pitchFamily="18" charset="0"/>
              </a:rPr>
              <a:t>Dưới bóng tre:</a:t>
            </a:r>
          </a:p>
        </p:txBody>
      </p:sp>
      <p:sp>
        <p:nvSpPr>
          <p:cNvPr id="25" name="Text Box 13"/>
          <p:cNvSpPr txBox="1">
            <a:spLocks noChangeArrowheads="1"/>
          </p:cNvSpPr>
          <p:nvPr/>
        </p:nvSpPr>
        <p:spPr bwMode="auto">
          <a:xfrm>
            <a:off x="724387" y="2366162"/>
            <a:ext cx="5070774" cy="923330"/>
          </a:xfrm>
          <a:prstGeom prst="rect">
            <a:avLst/>
          </a:prstGeom>
          <a:noFill/>
          <a:ln w="9525">
            <a:noFill/>
            <a:miter lim="800000"/>
            <a:headEnd/>
            <a:tailEnd/>
          </a:ln>
        </p:spPr>
        <p:txBody>
          <a:bodyPr wrap="square">
            <a:spAutoFit/>
          </a:bodyPr>
          <a:lstStyle/>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đình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chùa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cổ</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kính</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Gìn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giữ</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nền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văn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hoá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cửa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ruộng</a:t>
            </a:r>
            <a:r>
              <a:rPr lang="en-US" sz="1800" b="1" dirty="0">
                <a:solidFill>
                  <a:schemeClr val="bg1"/>
                </a:solidFill>
                <a:latin typeface="Times New Roman" pitchFamily="18" charset="0"/>
                <a:cs typeface="Times New Roman" pitchFamily="18" charset="0"/>
              </a:rPr>
              <a:t>.</a:t>
            </a:r>
            <a:endParaRPr lang="en-US" sz="1800" dirty="0">
              <a:solidFill>
                <a:schemeClr val="bg1"/>
              </a:solidFill>
              <a:latin typeface="Times New Roman" pitchFamily="18" charset="0"/>
              <a:cs typeface="Times New Roman" pitchFamily="18" charset="0"/>
            </a:endParaRPr>
          </a:p>
        </p:txBody>
      </p:sp>
      <p:sp>
        <p:nvSpPr>
          <p:cNvPr id="26" name="Text Box 19"/>
          <p:cNvSpPr txBox="1">
            <a:spLocks noChangeArrowheads="1"/>
          </p:cNvSpPr>
          <p:nvPr/>
        </p:nvSpPr>
        <p:spPr bwMode="auto">
          <a:xfrm>
            <a:off x="594760" y="3657595"/>
            <a:ext cx="5521032" cy="369332"/>
          </a:xfrm>
          <a:prstGeom prst="rect">
            <a:avLst/>
          </a:prstGeom>
          <a:noFill/>
          <a:ln w="9525">
            <a:noFill/>
            <a:miter lim="800000"/>
            <a:headEnd/>
            <a:tailEnd/>
          </a:ln>
        </p:spPr>
        <p:txBody>
          <a:bodyPr wrap="square">
            <a:spAutoFit/>
          </a:bodyPr>
          <a:lstStyle/>
          <a:p>
            <a:pPr>
              <a:spcBef>
                <a:spcPct val="5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cánh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tay</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giúp</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trăm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nghìn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công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việc</a:t>
            </a:r>
            <a:endParaRPr lang="en-US" sz="1800" b="1" dirty="0">
              <a:solidFill>
                <a:schemeClr val="bg1"/>
              </a:solidFill>
              <a:latin typeface="Times New Roman" pitchFamily="18" charset="0"/>
              <a:cs typeface="Times New Roman" pitchFamily="18" charset="0"/>
            </a:endParaRPr>
          </a:p>
        </p:txBody>
      </p:sp>
      <p:sp>
        <p:nvSpPr>
          <p:cNvPr id="28" name="TextBox 27"/>
          <p:cNvSpPr txBox="1"/>
          <p:nvPr/>
        </p:nvSpPr>
        <p:spPr>
          <a:xfrm>
            <a:off x="605644" y="3384468"/>
            <a:ext cx="5189515" cy="369332"/>
          </a:xfrm>
          <a:prstGeom prst="rect">
            <a:avLst/>
          </a:prstGeom>
          <a:noFill/>
        </p:spPr>
        <p:txBody>
          <a:bodyPr wrap="square" rtlCol="0">
            <a:spAutoFit/>
          </a:bodyPr>
          <a:lstStyle/>
          <a:p>
            <a:pPr>
              <a:spcBef>
                <a:spcPct val="5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ăn</a:t>
            </a:r>
            <a:r>
              <a:rPr lang="en-US" sz="1800" b="1" dirty="0">
                <a:solidFill>
                  <a:schemeClr val="bg1"/>
                </a:solidFill>
                <a:latin typeface="Times New Roman" pitchFamily="18" charset="0"/>
                <a:cs typeface="Times New Roman" pitchFamily="18" charset="0"/>
              </a:rPr>
              <a:t> ở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kiếp</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kiếp</a:t>
            </a:r>
            <a:r>
              <a:rPr lang="en-US" sz="1800" b="1" dirty="0">
                <a:solidFill>
                  <a:schemeClr val="bg1"/>
                </a:solidFill>
                <a:latin typeface="Times New Roman" pitchFamily="18" charset="0"/>
                <a:cs typeface="Times New Roman" pitchFamily="18" charset="0"/>
              </a:rPr>
              <a:t>.</a:t>
            </a:r>
          </a:p>
        </p:txBody>
      </p:sp>
      <p:sp>
        <p:nvSpPr>
          <p:cNvPr id="29" name="TextBox 28"/>
          <p:cNvSpPr txBox="1"/>
          <p:nvPr/>
        </p:nvSpPr>
        <p:spPr>
          <a:xfrm>
            <a:off x="581889" y="3937261"/>
            <a:ext cx="5522024" cy="646331"/>
          </a:xfrm>
          <a:prstGeom prst="rect">
            <a:avLst/>
          </a:prstGeom>
          <a:noFill/>
        </p:spPr>
        <p:txBody>
          <a:bodyPr wrap="square" rtlCol="0">
            <a:spAutoFit/>
          </a:bodyPr>
          <a:lstStyle/>
          <a:p>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Cối</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xay</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tre</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nặng</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nề</a:t>
            </a:r>
            <a:r>
              <a:rPr lang="en-US" altLang="vi-VN" sz="1800" b="1" dirty="0">
                <a:solidFill>
                  <a:schemeClr val="bg1"/>
                </a:solidFill>
                <a:latin typeface="Times New Roman" pitchFamily="18" charset="0"/>
                <a:cs typeface="Times New Roman" pitchFamily="18" charset="0"/>
                <a:sym typeface="Wingdings" pitchFamily="2" charset="2"/>
              </a:rPr>
              <a:t> quay, </a:t>
            </a:r>
          </a:p>
          <a:p>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từ</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nghìn</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đời</a:t>
            </a:r>
            <a:r>
              <a:rPr lang="en-US" altLang="vi-VN" sz="1800" b="1" dirty="0">
                <a:solidFill>
                  <a:schemeClr val="bg1"/>
                </a:solidFill>
                <a:latin typeface="Times New Roman" pitchFamily="18" charset="0"/>
                <a:cs typeface="Times New Roman" pitchFamily="18" charset="0"/>
                <a:sym typeface="Wingdings" pitchFamily="2" charset="2"/>
              </a:rPr>
              <a:t> nay, </a:t>
            </a:r>
            <a:r>
              <a:rPr lang="en-US" altLang="vi-VN" sz="1800" b="1" dirty="0" err="1">
                <a:solidFill>
                  <a:schemeClr val="bg1"/>
                </a:solidFill>
                <a:latin typeface="Times New Roman" pitchFamily="18" charset="0"/>
                <a:cs typeface="Times New Roman" pitchFamily="18" charset="0"/>
                <a:sym typeface="Wingdings" pitchFamily="2" charset="2"/>
              </a:rPr>
              <a:t>xay</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nắm</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thóc</a:t>
            </a:r>
            <a:endParaRPr lang="en-US" sz="1800" dirty="0">
              <a:latin typeface="Times New Roman" pitchFamily="18" charset="0"/>
              <a:cs typeface="Times New Roman" pitchFamily="18" charset="0"/>
            </a:endParaRPr>
          </a:p>
        </p:txBody>
      </p:sp>
      <p:sp>
        <p:nvSpPr>
          <p:cNvPr id="31" name="TextBox 17"/>
          <p:cNvSpPr txBox="1">
            <a:spLocks noChangeArrowheads="1"/>
          </p:cNvSpPr>
          <p:nvPr/>
        </p:nvSpPr>
        <p:spPr bwMode="auto">
          <a:xfrm>
            <a:off x="724395" y="477965"/>
            <a:ext cx="4381995" cy="369332"/>
          </a:xfrm>
          <a:prstGeom prst="rect">
            <a:avLst/>
          </a:prstGeom>
          <a:noFill/>
          <a:ln w="9525">
            <a:noFill/>
            <a:miter lim="800000"/>
            <a:headEnd/>
            <a:tailEnd/>
          </a:ln>
        </p:spPr>
        <p:txBody>
          <a:bodyPr wrap="square">
            <a:spAutoFit/>
          </a:bodyPr>
          <a:lstStyle/>
          <a:p>
            <a:pPr eaLnBrk="1" hangingPunct="1"/>
            <a:r>
              <a:rPr lang="en-US" altLang="vi-VN" sz="1800" b="1" dirty="0">
                <a:solidFill>
                  <a:schemeClr val="bg1"/>
                </a:solidFill>
                <a:latin typeface="Times New Roman" pitchFamily="18" charset="0"/>
                <a:cs typeface="Times New Roman" pitchFamily="18" charset="0"/>
              </a:rPr>
              <a:t>a. </a:t>
            </a:r>
            <a:r>
              <a:rPr lang="en-US" altLang="vi-VN" sz="1800" b="1" dirty="0" err="1">
                <a:solidFill>
                  <a:schemeClr val="bg1"/>
                </a:solidFill>
                <a:latin typeface="Times New Roman" pitchFamily="18" charset="0"/>
                <a:cs typeface="Times New Roman" pitchFamily="18" charset="0"/>
              </a:rPr>
              <a:t>Trong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đời</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sống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sinh</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hoạt</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lao</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động</a:t>
            </a:r>
            <a:r>
              <a:rPr lang="en-US" altLang="vi-VN" sz="1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1965035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a:xfrm>
            <a:off x="802659" y="951932"/>
            <a:ext cx="7886700" cy="2671549"/>
          </a:xfrm>
        </p:spPr>
        <p:txBody>
          <a:bodyPr>
            <a:normAutofit/>
          </a:bodyPr>
          <a:lstStyle/>
          <a:p>
            <a:r>
              <a:rPr lang="en-US" sz="3000" b="1" u="sng" dirty="0" err="1">
                <a:solidFill>
                  <a:schemeClr val="bg1"/>
                </a:solidFill>
                <a:latin typeface="Times New Roman" panose="02020603050405020304" pitchFamily="18" charset="0"/>
                <a:cs typeface="Times New Roman" panose="02020603050405020304" pitchFamily="18" charset="0"/>
              </a:rPr>
              <a:t>Câu</a:t>
            </a:r>
            <a:r>
              <a:rPr lang="en-US" sz="3000" b="1" u="sng" dirty="0">
                <a:solidFill>
                  <a:schemeClr val="bg1"/>
                </a:solidFill>
                <a:latin typeface="Times New Roman" panose="02020603050405020304" pitchFamily="18" charset="0"/>
                <a:cs typeface="Times New Roman" panose="02020603050405020304" pitchFamily="18" charset="0"/>
              </a:rPr>
              <a:t> 2 (6 </a:t>
            </a:r>
            <a:r>
              <a:rPr lang="en-US" sz="3000" b="1" u="sng" dirty="0" err="1">
                <a:solidFill>
                  <a:schemeClr val="bg1"/>
                </a:solidFill>
                <a:latin typeface="Times New Roman" panose="02020603050405020304" pitchFamily="18" charset="0"/>
                <a:cs typeface="Times New Roman" panose="02020603050405020304" pitchFamily="18" charset="0"/>
              </a:rPr>
              <a:t>chữ</a:t>
            </a:r>
            <a:r>
              <a:rPr lang="en-US" sz="3000" b="1" u="sng" dirty="0">
                <a:solidFill>
                  <a:schemeClr val="bg1"/>
                </a:solidFill>
                <a:latin typeface="Times New Roman" panose="02020603050405020304" pitchFamily="18" charset="0"/>
                <a:cs typeface="Times New Roman" panose="02020603050405020304" pitchFamily="18" charset="0"/>
              </a:rPr>
              <a:t>)</a:t>
            </a:r>
            <a:br>
              <a:rPr lang="en-US" sz="3000" b="1" u="sng" dirty="0">
                <a:solidFill>
                  <a:schemeClr val="accent6"/>
                </a:solidFill>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a:t>
            </a:r>
            <a:br>
              <a:rPr lang="en-US" sz="3000" dirty="0">
                <a:latin typeface="Times New Roman" panose="02020603050405020304" pitchFamily="18" charset="0"/>
                <a:cs typeface="Times New Roman" panose="02020603050405020304" pitchFamily="18" charset="0"/>
              </a:rPr>
            </a:br>
            <a:r>
              <a:rPr lang="en-US" sz="3000" dirty="0">
                <a:solidFill>
                  <a:srgbClr val="C000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Cây</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gì</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bát</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ngát</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đồng</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xanh</a:t>
            </a:r>
            <a:br>
              <a:rPr lang="en-US" sz="3000" i="1" dirty="0">
                <a:solidFill>
                  <a:srgbClr val="FFFF00"/>
                </a:solidFill>
                <a:latin typeface="Times New Roman" panose="02020603050405020304" pitchFamily="18" charset="0"/>
                <a:cs typeface="Times New Roman" panose="02020603050405020304" pitchFamily="18" charset="0"/>
              </a:rPr>
            </a:b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Kết</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luôn</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thành</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hạt</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nuôi</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mình</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nuôi</a:t>
            </a:r>
            <a:r>
              <a:rPr lang="en-US" sz="3000" i="1" dirty="0">
                <a:solidFill>
                  <a:srgbClr val="FFFF00"/>
                </a:solidFill>
                <a:latin typeface="Times New Roman" panose="02020603050405020304" pitchFamily="18" charset="0"/>
                <a:cs typeface="Times New Roman" panose="02020603050405020304" pitchFamily="18" charset="0"/>
              </a:rPr>
              <a:t> ta?</a:t>
            </a:r>
            <a:br>
              <a:rPr lang="en-US" sz="3000" i="1" dirty="0">
                <a:solidFill>
                  <a:srgbClr val="FFFF00"/>
                </a:solidFill>
                <a:latin typeface="Times New Roman" panose="02020603050405020304" pitchFamily="18" charset="0"/>
                <a:cs typeface="Times New Roman" panose="02020603050405020304" pitchFamily="18" charset="0"/>
              </a:rPr>
            </a:br>
            <a:endParaRPr lang="en-US" sz="3000" i="1" dirty="0">
              <a:solidFill>
                <a:srgbClr val="FFFF00"/>
              </a:solidFill>
              <a:latin typeface="Times New Roman" panose="02020603050405020304" pitchFamily="18" charset="0"/>
              <a:cs typeface="Times New Roman" panose="02020603050405020304" pitchFamily="18" charset="0"/>
            </a:endParaRPr>
          </a:p>
        </p:txBody>
      </p:sp>
      <p:sp>
        <p:nvSpPr>
          <p:cNvPr id="4" name="Left Arrow 3">
            <a:hlinkClick r:id="rId3" action="ppaction://hlinksldjump"/>
          </p:cNvPr>
          <p:cNvSpPr/>
          <p:nvPr/>
        </p:nvSpPr>
        <p:spPr>
          <a:xfrm>
            <a:off x="6984070" y="3739993"/>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925023491"/>
      </p:ext>
    </p:extLst>
  </p:cSld>
  <p:clrMapOvr>
    <a:masterClrMapping/>
  </p:clrMapOvr>
  <p:transition spd="slow">
    <p:push dir="u"/>
    <p:sndAc>
      <p:stSnd>
        <p:snd r:embed="rId2" name="chimes.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072" y="641570"/>
            <a:ext cx="7080068" cy="3890654"/>
          </a:xfrm>
          <a:prstGeom prst="rect">
            <a:avLst/>
          </a:prstGeom>
          <a:ln>
            <a:noFill/>
          </a:ln>
          <a:effectLst>
            <a:softEdge rad="112500"/>
          </a:effectLst>
        </p:spPr>
      </p:pic>
      <p:pic>
        <p:nvPicPr>
          <p:cNvPr id="20" name="il_fi" descr="C%E1%BB%91i%20xay%20l%C3%BAa,%20ch%E1%BB%A5p%20t%C3%A1ch%20t%E1%BB%AB%20tranh%20c%E1%BB%A7a%20hs%20Ch%C6%A1n%20Hi%E1%BB%81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439" y="665321"/>
            <a:ext cx="7029293" cy="3843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789" y="621444"/>
            <a:ext cx="5078001" cy="3803599"/>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998" y="574598"/>
            <a:ext cx="6498177" cy="4177400"/>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5514" y="665321"/>
            <a:ext cx="5263144" cy="4086677"/>
          </a:xfrm>
          <a:prstGeom prst="rect">
            <a:avLst/>
          </a:prstGeom>
          <a:ln>
            <a:noFill/>
          </a:ln>
          <a:effectLst>
            <a:softEdge rad="112500"/>
          </a:effectLst>
        </p:spPr>
      </p:pic>
    </p:spTree>
    <p:extLst>
      <p:ext uri="{BB962C8B-B14F-4D97-AF65-F5344CB8AC3E}">
        <p14:creationId xmlns:p14="http://schemas.microsoft.com/office/powerpoint/2010/main" val="3176131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anim calcmode="lin" valueType="num">
                                      <p:cBhvr>
                                        <p:cTn id="8" dur="1400" fill="hold"/>
                                        <p:tgtEl>
                                          <p:spTgt spid="4"/>
                                        </p:tgtEl>
                                        <p:attrNameLst>
                                          <p:attrName>ppt_x</p:attrName>
                                        </p:attrNameLst>
                                      </p:cBhvr>
                                      <p:tavLst>
                                        <p:tav tm="0">
                                          <p:val>
                                            <p:strVal val="#ppt_x"/>
                                          </p:val>
                                        </p:tav>
                                        <p:tav tm="100000">
                                          <p:val>
                                            <p:strVal val="#ppt_x"/>
                                          </p:val>
                                        </p:tav>
                                      </p:tavLst>
                                    </p:anim>
                                    <p:anim calcmode="lin" valueType="num">
                                      <p:cBhvr>
                                        <p:cTn id="9" dur="14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400"/>
                            </p:stCondLst>
                            <p:childTnLst>
                              <p:par>
                                <p:cTn id="11" presetID="4" presetClass="exit" presetSubtype="32" fill="hold" nodeType="afterEffect">
                                  <p:stCondLst>
                                    <p:cond delay="0"/>
                                  </p:stCondLst>
                                  <p:childTnLst>
                                    <p:animEffect transition="out" filter="box(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childTnLst>
                          </p:cTn>
                        </p:par>
                        <p:par>
                          <p:cTn id="14" fill="hold">
                            <p:stCondLst>
                              <p:cond delay="3400"/>
                            </p:stCondLst>
                            <p:childTnLst>
                              <p:par>
                                <p:cTn id="15" presetID="16" presetClass="entr" presetSubtype="2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400"/>
                                        <p:tgtEl>
                                          <p:spTgt spid="3"/>
                                        </p:tgtEl>
                                      </p:cBhvr>
                                    </p:animEffect>
                                  </p:childTnLst>
                                </p:cTn>
                              </p:par>
                            </p:childTnLst>
                          </p:cTn>
                        </p:par>
                        <p:par>
                          <p:cTn id="18" fill="hold">
                            <p:stCondLst>
                              <p:cond delay="4800"/>
                            </p:stCondLst>
                            <p:childTnLst>
                              <p:par>
                                <p:cTn id="19" presetID="4" presetClass="exit" presetSubtype="32" fill="hold" nodeType="afterEffect">
                                  <p:stCondLst>
                                    <p:cond delay="0"/>
                                  </p:stCondLst>
                                  <p:childTnLst>
                                    <p:animEffect transition="out" filter="box(out)">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childTnLst>
                          </p:cTn>
                        </p:par>
                        <p:par>
                          <p:cTn id="22" fill="hold">
                            <p:stCondLst>
                              <p:cond delay="68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7800"/>
                            </p:stCondLst>
                            <p:childTnLst>
                              <p:par>
                                <p:cTn id="29" presetID="16" presetClass="exit" presetSubtype="21" fill="hold" nodeType="afterEffect">
                                  <p:stCondLst>
                                    <p:cond delay="0"/>
                                  </p:stCondLst>
                                  <p:childTnLst>
                                    <p:animEffect transition="out" filter="barn(inVertical)">
                                      <p:cBhvr>
                                        <p:cTn id="30" dur="900"/>
                                        <p:tgtEl>
                                          <p:spTgt spid="5"/>
                                        </p:tgtEl>
                                      </p:cBhvr>
                                    </p:animEffect>
                                    <p:set>
                                      <p:cBhvr>
                                        <p:cTn id="31" dur="1" fill="hold">
                                          <p:stCondLst>
                                            <p:cond delay="899"/>
                                          </p:stCondLst>
                                        </p:cTn>
                                        <p:tgtEl>
                                          <p:spTgt spid="5"/>
                                        </p:tgtEl>
                                        <p:attrNameLst>
                                          <p:attrName>style.visibility</p:attrName>
                                        </p:attrNameLst>
                                      </p:cBhvr>
                                      <p:to>
                                        <p:strVal val="hidden"/>
                                      </p:to>
                                    </p:set>
                                  </p:childTnLst>
                                </p:cTn>
                              </p:par>
                            </p:childTnLst>
                          </p:cTn>
                        </p:par>
                        <p:par>
                          <p:cTn id="32" fill="hold">
                            <p:stCondLst>
                              <p:cond delay="8700"/>
                            </p:stCondLst>
                            <p:childTnLst>
                              <p:par>
                                <p:cTn id="33" presetID="16" presetClass="entr" presetSubtype="2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1400"/>
                                        <p:tgtEl>
                                          <p:spTgt spid="6"/>
                                        </p:tgtEl>
                                      </p:cBhvr>
                                    </p:animEffect>
                                  </p:childTnLst>
                                </p:cTn>
                              </p:par>
                            </p:childTnLst>
                          </p:cTn>
                        </p:par>
                        <p:par>
                          <p:cTn id="36" fill="hold">
                            <p:stCondLst>
                              <p:cond delay="10100"/>
                            </p:stCondLst>
                            <p:childTnLst>
                              <p:par>
                                <p:cTn id="37" presetID="6" presetClass="exit" presetSubtype="32" fill="hold" nodeType="afterEffect">
                                  <p:stCondLst>
                                    <p:cond delay="0"/>
                                  </p:stCondLst>
                                  <p:childTnLst>
                                    <p:animEffect transition="out" filter="circle(out)">
                                      <p:cBhvr>
                                        <p:cTn id="38" dur="2000"/>
                                        <p:tgtEl>
                                          <p:spTgt spid="6"/>
                                        </p:tgtEl>
                                      </p:cBhvr>
                                    </p:animEffect>
                                    <p:set>
                                      <p:cBhvr>
                                        <p:cTn id="39" dur="1" fill="hold">
                                          <p:stCondLst>
                                            <p:cond delay="1999"/>
                                          </p:stCondLst>
                                        </p:cTn>
                                        <p:tgtEl>
                                          <p:spTgt spid="6"/>
                                        </p:tgtEl>
                                        <p:attrNameLst>
                                          <p:attrName>style.visibility</p:attrName>
                                        </p:attrNameLst>
                                      </p:cBhvr>
                                      <p:to>
                                        <p:strVal val="hidden"/>
                                      </p:to>
                                    </p:set>
                                  </p:childTnLst>
                                </p:cTn>
                              </p:par>
                            </p:childTnLst>
                          </p:cTn>
                        </p:par>
                        <p:par>
                          <p:cTn id="40" fill="hold">
                            <p:stCondLst>
                              <p:cond delay="12100"/>
                            </p:stCondLst>
                            <p:childTnLst>
                              <p:par>
                                <p:cTn id="41" presetID="2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661" y="178842"/>
            <a:ext cx="3527713" cy="994172"/>
          </a:xfrm>
        </p:spPr>
        <p:txBody>
          <a:bodyPr>
            <a:noAutofit/>
          </a:bodyPr>
          <a:lstStyle/>
          <a:p>
            <a:r>
              <a:rPr lang="en-US" sz="2400" b="1" dirty="0" err="1">
                <a:solidFill>
                  <a:srgbClr val="FFFF00"/>
                </a:solidFill>
                <a:latin typeface="Times New Roman" pitchFamily="18" charset="0"/>
                <a:ea typeface="GungsuhChe" pitchFamily="49" charset="-127"/>
                <a:cs typeface="Times New Roman" pitchFamily="18" charset="0"/>
              </a:rPr>
              <a:t>Một</a:t>
            </a:r>
            <a:r>
              <a:rPr lang="en-US" sz="2400" b="1" dirty="0">
                <a:solidFill>
                  <a:srgbClr val="FFFF00"/>
                </a:solidFill>
                <a:latin typeface="Times New Roman" pitchFamily="18" charset="0"/>
                <a:ea typeface="GungsuhChe" pitchFamily="49" charset="-127"/>
                <a:cs typeface="Times New Roman" pitchFamily="18" charset="0"/>
              </a:rPr>
              <a:t> </a:t>
            </a:r>
            <a:r>
              <a:rPr lang="en-US" sz="2400" b="1" dirty="0" err="1">
                <a:solidFill>
                  <a:srgbClr val="FFFF00"/>
                </a:solidFill>
                <a:latin typeface="Times New Roman" pitchFamily="18" charset="0"/>
                <a:ea typeface="GungsuhChe" pitchFamily="49" charset="-127"/>
                <a:cs typeface="Times New Roman" pitchFamily="18" charset="0"/>
              </a:rPr>
              <a:t>số</a:t>
            </a:r>
            <a:r>
              <a:rPr lang="en-US" sz="2400" b="1" dirty="0">
                <a:solidFill>
                  <a:srgbClr val="FFFF00"/>
                </a:solidFill>
                <a:latin typeface="Times New Roman" pitchFamily="18" charset="0"/>
                <a:ea typeface="GungsuhChe" pitchFamily="49" charset="-127"/>
                <a:cs typeface="Times New Roman" pitchFamily="18" charset="0"/>
              </a:rPr>
              <a:t> </a:t>
            </a:r>
            <a:r>
              <a:rPr lang="en-US" sz="2400" b="1" dirty="0" err="1">
                <a:solidFill>
                  <a:srgbClr val="FFFF00"/>
                </a:solidFill>
                <a:latin typeface="Times New Roman" pitchFamily="18" charset="0"/>
                <a:ea typeface="GungsuhChe" pitchFamily="49" charset="-127"/>
                <a:cs typeface="Times New Roman" pitchFamily="18" charset="0"/>
              </a:rPr>
              <a:t>đồ</a:t>
            </a:r>
            <a:r>
              <a:rPr lang="en-US" sz="2400" b="1" dirty="0">
                <a:solidFill>
                  <a:srgbClr val="FFFF00"/>
                </a:solidFill>
                <a:latin typeface="Times New Roman" pitchFamily="18" charset="0"/>
                <a:ea typeface="GungsuhChe" pitchFamily="49" charset="-127"/>
                <a:cs typeface="Times New Roman" pitchFamily="18" charset="0"/>
              </a:rPr>
              <a:t> </a:t>
            </a:r>
            <a:r>
              <a:rPr lang="en-US" sz="2400" b="1" dirty="0" err="1">
                <a:solidFill>
                  <a:srgbClr val="FFFF00"/>
                </a:solidFill>
                <a:latin typeface="Times New Roman" pitchFamily="18" charset="0"/>
                <a:ea typeface="GungsuhChe" pitchFamily="49" charset="-127"/>
                <a:cs typeface="Times New Roman" pitchFamily="18" charset="0"/>
              </a:rPr>
              <a:t>vật</a:t>
            </a:r>
            <a:r>
              <a:rPr lang="en-US" sz="2400" b="1" dirty="0">
                <a:solidFill>
                  <a:srgbClr val="FFFF00"/>
                </a:solidFill>
                <a:latin typeface="Times New Roman" pitchFamily="18" charset="0"/>
                <a:ea typeface="GungsuhChe" pitchFamily="49" charset="-127"/>
                <a:cs typeface="Times New Roman" pitchFamily="18" charset="0"/>
              </a:rPr>
              <a:t> </a:t>
            </a:r>
            <a:r>
              <a:rPr lang="en-US" sz="2400" b="1" dirty="0" err="1">
                <a:solidFill>
                  <a:srgbClr val="FFFF00"/>
                </a:solidFill>
                <a:latin typeface="Times New Roman" pitchFamily="18" charset="0"/>
                <a:ea typeface="GungsuhChe" pitchFamily="49" charset="-127"/>
                <a:cs typeface="Times New Roman" pitchFamily="18" charset="0"/>
              </a:rPr>
              <a:t>từ</a:t>
            </a:r>
            <a:r>
              <a:rPr lang="en-US" sz="2400" b="1" dirty="0">
                <a:solidFill>
                  <a:srgbClr val="FFFF00"/>
                </a:solidFill>
                <a:latin typeface="Times New Roman" pitchFamily="18" charset="0"/>
                <a:ea typeface="GungsuhChe" pitchFamily="49" charset="-127"/>
                <a:cs typeface="Times New Roman" pitchFamily="18" charset="0"/>
              </a:rPr>
              <a:t> </a:t>
            </a:r>
            <a:r>
              <a:rPr lang="en-US" sz="2400" b="1" dirty="0" err="1">
                <a:solidFill>
                  <a:srgbClr val="FFFF00"/>
                </a:solidFill>
                <a:latin typeface="Times New Roman" pitchFamily="18" charset="0"/>
                <a:ea typeface="GungsuhChe" pitchFamily="49" charset="-127"/>
                <a:cs typeface="Times New Roman" pitchFamily="18" charset="0"/>
              </a:rPr>
              <a:t>tre</a:t>
            </a:r>
            <a:endParaRPr lang="en-US" sz="2400" b="1" dirty="0">
              <a:solidFill>
                <a:srgbClr val="FFFF00"/>
              </a:solidFill>
              <a:latin typeface="Times New Roman" pitchFamily="18" charset="0"/>
              <a:ea typeface="GungsuhChe" pitchFamily="49" charset="-127"/>
              <a:cs typeface="Times New Roman" pitchFamily="18" charset="0"/>
            </a:endParaRPr>
          </a:p>
        </p:txBody>
      </p:sp>
      <p:pic>
        <p:nvPicPr>
          <p:cNvPr id="7" name="Picture 6" descr="tải xuống (2).jpg"/>
          <p:cNvPicPr>
            <a:picLocks noChangeAspect="1"/>
          </p:cNvPicPr>
          <p:nvPr/>
        </p:nvPicPr>
        <p:blipFill>
          <a:blip r:embed="rId2"/>
          <a:stretch>
            <a:fillRect/>
          </a:stretch>
        </p:blipFill>
        <p:spPr>
          <a:xfrm>
            <a:off x="627317" y="913004"/>
            <a:ext cx="3007932" cy="1723318"/>
          </a:xfrm>
          <a:prstGeom prst="rect">
            <a:avLst/>
          </a:prstGeom>
          <a:ln>
            <a:noFill/>
          </a:ln>
          <a:effectLst>
            <a:softEdge rad="112500"/>
          </a:effectLst>
        </p:spPr>
      </p:pic>
      <p:pic>
        <p:nvPicPr>
          <p:cNvPr id="8" name="Picture 7" descr="tải xuống (1).jpg"/>
          <p:cNvPicPr>
            <a:picLocks noChangeAspect="1"/>
          </p:cNvPicPr>
          <p:nvPr/>
        </p:nvPicPr>
        <p:blipFill>
          <a:blip r:embed="rId3"/>
          <a:stretch>
            <a:fillRect/>
          </a:stretch>
        </p:blipFill>
        <p:spPr>
          <a:xfrm>
            <a:off x="3552600" y="913004"/>
            <a:ext cx="2673583" cy="1711442"/>
          </a:xfrm>
          <a:prstGeom prst="rect">
            <a:avLst/>
          </a:prstGeom>
          <a:ln>
            <a:noFill/>
          </a:ln>
          <a:effectLst>
            <a:softEdge rad="112500"/>
          </a:effectLst>
        </p:spPr>
      </p:pic>
      <p:pic>
        <p:nvPicPr>
          <p:cNvPr id="9" name="Picture 8" descr="images.jpg"/>
          <p:cNvPicPr>
            <a:picLocks noChangeAspect="1"/>
          </p:cNvPicPr>
          <p:nvPr/>
        </p:nvPicPr>
        <p:blipFill>
          <a:blip r:embed="rId4"/>
          <a:stretch>
            <a:fillRect/>
          </a:stretch>
        </p:blipFill>
        <p:spPr>
          <a:xfrm>
            <a:off x="649185" y="2790961"/>
            <a:ext cx="2903415" cy="1735770"/>
          </a:xfrm>
          <a:prstGeom prst="rect">
            <a:avLst/>
          </a:prstGeom>
          <a:ln>
            <a:noFill/>
          </a:ln>
          <a:effectLst>
            <a:softEdge rad="112500"/>
          </a:effectLst>
        </p:spPr>
      </p:pic>
      <p:pic>
        <p:nvPicPr>
          <p:cNvPr id="10" name="Picture 9" descr="5750415f431eaa40f30f.jpg"/>
          <p:cNvPicPr>
            <a:picLocks noChangeAspect="1"/>
          </p:cNvPicPr>
          <p:nvPr/>
        </p:nvPicPr>
        <p:blipFill>
          <a:blip r:embed="rId5" cstate="print"/>
          <a:stretch>
            <a:fillRect/>
          </a:stretch>
        </p:blipFill>
        <p:spPr>
          <a:xfrm>
            <a:off x="3505100" y="2836109"/>
            <a:ext cx="2634438" cy="1690621"/>
          </a:xfrm>
          <a:prstGeom prst="rect">
            <a:avLst/>
          </a:prstGeom>
          <a:ln>
            <a:noFill/>
          </a:ln>
          <a:effectLst>
            <a:softEdge rad="112500"/>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163" y="2636322"/>
            <a:ext cx="2466975" cy="2006932"/>
          </a:xfrm>
          <a:prstGeom prst="rect">
            <a:avLst/>
          </a:prstGeom>
          <a:ln>
            <a:noFill/>
          </a:ln>
          <a:effectLst>
            <a:softEdge rad="11250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462" y="517829"/>
            <a:ext cx="2391271" cy="2143125"/>
          </a:xfrm>
          <a:prstGeom prst="rect">
            <a:avLst/>
          </a:prstGeom>
          <a:ln>
            <a:noFill/>
          </a:ln>
          <a:effectLst>
            <a:softEdge rad="112500"/>
          </a:effectLst>
        </p:spPr>
      </p:pic>
    </p:spTree>
    <p:extLst>
      <p:ext uri="{BB962C8B-B14F-4D97-AF65-F5344CB8AC3E}">
        <p14:creationId xmlns:p14="http://schemas.microsoft.com/office/powerpoint/2010/main" val="24399135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500"/>
                                        <p:tgtEl>
                                          <p:spTgt spid="8"/>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childTnLst>
                          </p:cTn>
                        </p:par>
                        <p:par>
                          <p:cTn id="16" fill="hold">
                            <p:stCondLst>
                              <p:cond delay="3000"/>
                            </p:stCondLst>
                            <p:childTnLst>
                              <p:par>
                                <p:cTn id="17" presetID="16" presetClass="entr" presetSubtype="2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4000"/>
                            </p:stCondLst>
                            <p:childTnLst>
                              <p:par>
                                <p:cTn id="25" presetID="6"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32938094"/>
              </p:ext>
            </p:extLst>
          </p:nvPr>
        </p:nvGraphicFramePr>
        <p:xfrm>
          <a:off x="629393" y="926278"/>
          <a:ext cx="7873340" cy="3716973"/>
        </p:xfrm>
        <a:graphic>
          <a:graphicData uri="http://schemas.openxmlformats.org/drawingml/2006/table">
            <a:tbl>
              <a:tblPr firstRow="1" bandRow="1">
                <a:tableStyleId>{8799B23B-EC83-4686-B30A-512413B5E67A}</a:tableStyleId>
              </a:tblPr>
              <a:tblGrid>
                <a:gridCol w="5094513">
                  <a:extLst>
                    <a:ext uri="{9D8B030D-6E8A-4147-A177-3AD203B41FA5}">
                      <a16:colId xmlns:a16="http://schemas.microsoft.com/office/drawing/2014/main" val="20000"/>
                    </a:ext>
                  </a:extLst>
                </a:gridCol>
                <a:gridCol w="1377538">
                  <a:extLst>
                    <a:ext uri="{9D8B030D-6E8A-4147-A177-3AD203B41FA5}">
                      <a16:colId xmlns:a16="http://schemas.microsoft.com/office/drawing/2014/main" val="20001"/>
                    </a:ext>
                  </a:extLst>
                </a:gridCol>
                <a:gridCol w="1401289">
                  <a:extLst>
                    <a:ext uri="{9D8B030D-6E8A-4147-A177-3AD203B41FA5}">
                      <a16:colId xmlns:a16="http://schemas.microsoft.com/office/drawing/2014/main" val="20002"/>
                    </a:ext>
                  </a:extLst>
                </a:gridCol>
              </a:tblGrid>
              <a:tr h="69971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a:solidFill>
                            <a:srgbClr val="FFFF00"/>
                          </a:solidFill>
                          <a:latin typeface="Times New Roman" pitchFamily="18" charset="0"/>
                          <a:cs typeface="Times New Roman" pitchFamily="18" charset="0"/>
                        </a:rPr>
                        <a:t>Chi </a:t>
                      </a:r>
                      <a:r>
                        <a:rPr lang="en-US" sz="1800" dirty="0" err="1">
                          <a:solidFill>
                            <a:srgbClr val="FFFF00"/>
                          </a:solidFill>
                          <a:latin typeface="Times New Roman" pitchFamily="18" charset="0"/>
                          <a:cs typeface="Times New Roman" pitchFamily="18" charset="0"/>
                        </a:rPr>
                        <a:t>tiết</a:t>
                      </a:r>
                      <a:r>
                        <a:rPr lang="en-US" sz="1800" dirty="0">
                          <a:solidFill>
                            <a:srgbClr val="FFFF00"/>
                          </a:solidFill>
                          <a:latin typeface="Times New Roman" pitchFamily="18" charset="0"/>
                          <a:cs typeface="Times New Roman" pitchFamily="18" charset="0"/>
                        </a:rPr>
                        <a:t>, </a:t>
                      </a:r>
                      <a:r>
                        <a:rPr lang="en-US" sz="1800" dirty="0" err="1">
                          <a:solidFill>
                            <a:srgbClr val="FFFF00"/>
                          </a:solidFill>
                          <a:latin typeface="Times New Roman" pitchFamily="18" charset="0"/>
                          <a:cs typeface="Times New Roman" pitchFamily="18" charset="0"/>
                        </a:rPr>
                        <a:t>hình</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ảnh</a:t>
                      </a:r>
                      <a:endParaRPr lang="en-US" sz="18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err="1">
                          <a:solidFill>
                            <a:srgbClr val="FFFF00"/>
                          </a:solidFill>
                          <a:latin typeface="Times New Roman" pitchFamily="18" charset="0"/>
                          <a:cs typeface="Times New Roman" pitchFamily="18" charset="0"/>
                        </a:rPr>
                        <a:t>Sự</a:t>
                      </a:r>
                      <a:r>
                        <a:rPr lang="en-US" sz="18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1800" baseline="0" dirty="0" err="1">
                          <a:solidFill>
                            <a:srgbClr val="FFFF00"/>
                          </a:solidFill>
                          <a:latin typeface="Times New Roman" pitchFamily="18" charset="0"/>
                          <a:cs typeface="Times New Roman" pitchFamily="18" charset="0"/>
                        </a:rPr>
                        <a:t>gắn</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bó</a:t>
                      </a:r>
                      <a:endParaRPr lang="en-US" sz="1800" dirty="0">
                        <a:solidFill>
                          <a:srgbClr val="FFFF00"/>
                        </a:solidFill>
                        <a:latin typeface="Times New Roman" pitchFamily="18" charset="0"/>
                        <a:cs typeface="Times New Roman" pitchFamily="18" charset="0"/>
                      </a:endParaRPr>
                    </a:p>
                  </a:txBody>
                  <a:tcPr marT="34286" marB="34286"/>
                </a:tc>
                <a:tc>
                  <a:txBody>
                    <a:bodyPr/>
                    <a:lstStyle/>
                    <a:p>
                      <a:pPr algn="ctr"/>
                      <a:r>
                        <a:rPr lang="en-US" sz="1800" dirty="0" err="1">
                          <a:solidFill>
                            <a:srgbClr val="FFFF00"/>
                          </a:solidFill>
                          <a:latin typeface="Times New Roman" pitchFamily="18" charset="0"/>
                          <a:cs typeface="Times New Roman" pitchFamily="18" charset="0"/>
                        </a:rPr>
                        <a:t>Nghệ</a:t>
                      </a:r>
                      <a:r>
                        <a:rPr lang="en-US" sz="1800" baseline="0" dirty="0">
                          <a:solidFill>
                            <a:srgbClr val="FFFF00"/>
                          </a:solidFill>
                          <a:latin typeface="Times New Roman" pitchFamily="18" charset="0"/>
                          <a:cs typeface="Times New Roman" pitchFamily="18" charset="0"/>
                        </a:rPr>
                        <a:t> </a:t>
                      </a:r>
                      <a:r>
                        <a:rPr lang="en-US" sz="1800" baseline="0" dirty="0" err="1">
                          <a:solidFill>
                            <a:srgbClr val="FFFF00"/>
                          </a:solidFill>
                          <a:latin typeface="Times New Roman" pitchFamily="18" charset="0"/>
                          <a:cs typeface="Times New Roman" pitchFamily="18" charset="0"/>
                        </a:rPr>
                        <a:t>thuật</a:t>
                      </a:r>
                      <a:endParaRPr lang="en-US" sz="18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452064">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FFFF00"/>
                        </a:solidFill>
                        <a:latin typeface="Times New Roman" pitchFamily="18" charset="0"/>
                        <a:cs typeface="Times New Roman" pitchFamily="18" charset="0"/>
                      </a:endParaRPr>
                    </a:p>
                  </a:txBody>
                  <a:tcPr marT="34286" marB="34286">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rgbClr val="FFFF00"/>
                          </a:solidFill>
                          <a:effectLst/>
                          <a:latin typeface="Times New Roman" pitchFamily="18" charset="0"/>
                          <a:cs typeface="Times New Roman" pitchFamily="18" charset="0"/>
                        </a:rPr>
                        <a:t> </a:t>
                      </a:r>
                    </a:p>
                    <a:p>
                      <a:endParaRPr lang="en-US" sz="18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332608">
                <a:tc>
                  <a:txBody>
                    <a:bodyPr/>
                    <a:lstStyle/>
                    <a:p>
                      <a:endParaRPr lang="en-US" sz="2400" b="1" dirty="0">
                        <a:solidFill>
                          <a:srgbClr val="FFFF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123258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23" name="Text Box 17"/>
          <p:cNvSpPr txBox="1">
            <a:spLocks noChangeArrowheads="1"/>
          </p:cNvSpPr>
          <p:nvPr/>
        </p:nvSpPr>
        <p:spPr bwMode="auto">
          <a:xfrm>
            <a:off x="594755" y="1620975"/>
            <a:ext cx="4903519" cy="369332"/>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trùm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bản</a:t>
            </a:r>
            <a:r>
              <a:rPr lang="en-US" sz="1800" b="1" dirty="0">
                <a:solidFill>
                  <a:schemeClr val="bg1"/>
                </a:solidFill>
                <a:latin typeface="Times New Roman" pitchFamily="18" charset="0"/>
                <a:cs typeface="Times New Roman" pitchFamily="18" charset="0"/>
              </a:rPr>
              <a:t> …</a:t>
            </a:r>
          </a:p>
        </p:txBody>
      </p:sp>
      <p:sp>
        <p:nvSpPr>
          <p:cNvPr id="24" name="Text Box 18"/>
          <p:cNvSpPr txBox="1">
            <a:spLocks noChangeArrowheads="1"/>
          </p:cNvSpPr>
          <p:nvPr/>
        </p:nvSpPr>
        <p:spPr bwMode="auto">
          <a:xfrm>
            <a:off x="594758" y="2047006"/>
            <a:ext cx="4495800" cy="369332"/>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latin typeface="Times New Roman" pitchFamily="18" charset="0"/>
                <a:cs typeface="Times New Roman" pitchFamily="18" charset="0"/>
              </a:rPr>
              <a:t>- </a:t>
            </a:r>
            <a:r>
              <a:rPr lang="vi-VN" sz="1800" b="1" dirty="0">
                <a:solidFill>
                  <a:schemeClr val="bg1"/>
                </a:solidFill>
                <a:latin typeface="Times New Roman" pitchFamily="18" charset="0"/>
                <a:cs typeface="Times New Roman" pitchFamily="18" charset="0"/>
              </a:rPr>
              <a:t>Dưới bóng tre:</a:t>
            </a:r>
          </a:p>
        </p:txBody>
      </p:sp>
      <p:sp>
        <p:nvSpPr>
          <p:cNvPr id="25" name="Text Box 13"/>
          <p:cNvSpPr txBox="1">
            <a:spLocks noChangeArrowheads="1"/>
          </p:cNvSpPr>
          <p:nvPr/>
        </p:nvSpPr>
        <p:spPr bwMode="auto">
          <a:xfrm>
            <a:off x="724387" y="2366162"/>
            <a:ext cx="5070774" cy="923330"/>
          </a:xfrm>
          <a:prstGeom prst="rect">
            <a:avLst/>
          </a:prstGeom>
          <a:noFill/>
          <a:ln w="9525">
            <a:noFill/>
            <a:miter lim="800000"/>
            <a:headEnd/>
            <a:tailEnd/>
          </a:ln>
        </p:spPr>
        <p:txBody>
          <a:bodyPr wrap="square">
            <a:spAutoFit/>
          </a:bodyPr>
          <a:lstStyle/>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đình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chùa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cổ</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kính</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Gìn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giữ</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nền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văn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hoá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endParaRPr lang="en-US" sz="1800" b="1" dirty="0">
              <a:solidFill>
                <a:schemeClr val="bg1"/>
              </a:solidFill>
              <a:latin typeface="Times New Roman" pitchFamily="18" charset="0"/>
              <a:cs typeface="Times New Roman" pitchFamily="18" charset="0"/>
            </a:endParaRPr>
          </a:p>
          <a:p>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dựng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cửa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ruộng</a:t>
            </a:r>
            <a:r>
              <a:rPr lang="en-US" sz="1800" b="1" dirty="0">
                <a:solidFill>
                  <a:schemeClr val="bg1"/>
                </a:solidFill>
                <a:latin typeface="Times New Roman" pitchFamily="18" charset="0"/>
                <a:cs typeface="Times New Roman" pitchFamily="18" charset="0"/>
              </a:rPr>
              <a:t>.</a:t>
            </a:r>
            <a:endParaRPr lang="en-US" sz="1800" dirty="0">
              <a:solidFill>
                <a:schemeClr val="bg1"/>
              </a:solidFill>
              <a:latin typeface="Times New Roman" pitchFamily="18" charset="0"/>
              <a:cs typeface="Times New Roman" pitchFamily="18" charset="0"/>
            </a:endParaRPr>
          </a:p>
        </p:txBody>
      </p:sp>
      <p:sp>
        <p:nvSpPr>
          <p:cNvPr id="26" name="Text Box 19"/>
          <p:cNvSpPr txBox="1">
            <a:spLocks noChangeArrowheads="1"/>
          </p:cNvSpPr>
          <p:nvPr/>
        </p:nvSpPr>
        <p:spPr bwMode="auto">
          <a:xfrm>
            <a:off x="594760" y="3657595"/>
            <a:ext cx="5521032" cy="369332"/>
          </a:xfrm>
          <a:prstGeom prst="rect">
            <a:avLst/>
          </a:prstGeom>
          <a:noFill/>
          <a:ln w="9525">
            <a:noFill/>
            <a:miter lim="800000"/>
            <a:headEnd/>
            <a:tailEnd/>
          </a:ln>
        </p:spPr>
        <p:txBody>
          <a:bodyPr wrap="square">
            <a:spAutoFit/>
          </a:bodyPr>
          <a:lstStyle/>
          <a:p>
            <a:pPr>
              <a:spcBef>
                <a:spcPct val="5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trăm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nghìn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công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việc</a:t>
            </a:r>
            <a:endParaRPr lang="en-US" sz="1800" b="1" dirty="0">
              <a:solidFill>
                <a:schemeClr val="bg1"/>
              </a:solidFill>
              <a:latin typeface="Times New Roman" pitchFamily="18" charset="0"/>
              <a:cs typeface="Times New Roman" pitchFamily="18" charset="0"/>
            </a:endParaRPr>
          </a:p>
        </p:txBody>
      </p:sp>
      <p:sp>
        <p:nvSpPr>
          <p:cNvPr id="28" name="TextBox 27"/>
          <p:cNvSpPr txBox="1"/>
          <p:nvPr/>
        </p:nvSpPr>
        <p:spPr>
          <a:xfrm>
            <a:off x="605644" y="3384468"/>
            <a:ext cx="5189515" cy="369332"/>
          </a:xfrm>
          <a:prstGeom prst="rect">
            <a:avLst/>
          </a:prstGeom>
          <a:noFill/>
        </p:spPr>
        <p:txBody>
          <a:bodyPr wrap="square" rtlCol="0">
            <a:spAutoFit/>
          </a:bodyPr>
          <a:lstStyle/>
          <a:p>
            <a:pPr>
              <a:spcBef>
                <a:spcPct val="5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người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kiếp</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kiếp</a:t>
            </a:r>
            <a:r>
              <a:rPr lang="en-US" sz="1800" b="1" dirty="0">
                <a:solidFill>
                  <a:schemeClr val="bg1"/>
                </a:solidFill>
                <a:latin typeface="Times New Roman" pitchFamily="18" charset="0"/>
                <a:cs typeface="Times New Roman" pitchFamily="18" charset="0"/>
              </a:rPr>
              <a:t>.</a:t>
            </a:r>
          </a:p>
        </p:txBody>
      </p:sp>
      <p:sp>
        <p:nvSpPr>
          <p:cNvPr id="29" name="TextBox 28"/>
          <p:cNvSpPr txBox="1"/>
          <p:nvPr/>
        </p:nvSpPr>
        <p:spPr>
          <a:xfrm>
            <a:off x="581889" y="3937261"/>
            <a:ext cx="5522024" cy="646331"/>
          </a:xfrm>
          <a:prstGeom prst="rect">
            <a:avLst/>
          </a:prstGeom>
          <a:noFill/>
        </p:spPr>
        <p:txBody>
          <a:bodyPr wrap="square" rtlCol="0">
            <a:spAutoFit/>
          </a:bodyPr>
          <a:lstStyle/>
          <a:p>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Cối</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xay</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tre</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nặng</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nề</a:t>
            </a:r>
            <a:r>
              <a:rPr lang="en-US" altLang="vi-VN" sz="1800" b="1" dirty="0">
                <a:solidFill>
                  <a:schemeClr val="bg1"/>
                </a:solidFill>
                <a:latin typeface="Times New Roman" pitchFamily="18" charset="0"/>
                <a:cs typeface="Times New Roman" pitchFamily="18" charset="0"/>
                <a:sym typeface="Wingdings" pitchFamily="2" charset="2"/>
              </a:rPr>
              <a:t>         ,   </a:t>
            </a:r>
          </a:p>
          <a:p>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từ</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nghìn</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đời</a:t>
            </a:r>
            <a:r>
              <a:rPr lang="en-US" altLang="vi-VN" sz="1800" b="1" dirty="0">
                <a:solidFill>
                  <a:schemeClr val="bg1"/>
                </a:solidFill>
                <a:latin typeface="Times New Roman" pitchFamily="18" charset="0"/>
                <a:cs typeface="Times New Roman" pitchFamily="18" charset="0"/>
                <a:sym typeface="Wingdings" pitchFamily="2" charset="2"/>
              </a:rPr>
              <a:t> nay,        </a:t>
            </a:r>
            <a:r>
              <a:rPr lang="en-US" altLang="vi-VN" sz="1800" b="1" dirty="0" err="1">
                <a:solidFill>
                  <a:schemeClr val="bg1"/>
                </a:solidFill>
                <a:latin typeface="Times New Roman" pitchFamily="18" charset="0"/>
                <a:cs typeface="Times New Roman" pitchFamily="18" charset="0"/>
                <a:sym typeface="Wingdings" pitchFamily="2" charset="2"/>
              </a:rPr>
              <a:t>nắm</a:t>
            </a:r>
            <a:r>
              <a:rPr lang="en-US" altLang="vi-VN" sz="1800" b="1" dirty="0">
                <a:solidFill>
                  <a:schemeClr val="bg1"/>
                </a:solidFill>
                <a:latin typeface="Times New Roman" pitchFamily="18" charset="0"/>
                <a:cs typeface="Times New Roman" pitchFamily="18" charset="0"/>
                <a:sym typeface="Wingdings" pitchFamily="2" charset="2"/>
              </a:rPr>
              <a:t> </a:t>
            </a:r>
            <a:r>
              <a:rPr lang="en-US" altLang="vi-VN" sz="1800" b="1" dirty="0" err="1">
                <a:solidFill>
                  <a:schemeClr val="bg1"/>
                </a:solidFill>
                <a:latin typeface="Times New Roman" pitchFamily="18" charset="0"/>
                <a:cs typeface="Times New Roman" pitchFamily="18" charset="0"/>
                <a:sym typeface="Wingdings" pitchFamily="2" charset="2"/>
              </a:rPr>
              <a:t>thóc</a:t>
            </a:r>
            <a:endParaRPr lang="en-US" sz="1800" dirty="0">
              <a:latin typeface="Times New Roman" pitchFamily="18" charset="0"/>
              <a:cs typeface="Times New Roman" pitchFamily="18" charset="0"/>
            </a:endParaRPr>
          </a:p>
        </p:txBody>
      </p:sp>
      <p:sp>
        <p:nvSpPr>
          <p:cNvPr id="31" name="TextBox 17"/>
          <p:cNvSpPr txBox="1">
            <a:spLocks noChangeArrowheads="1"/>
          </p:cNvSpPr>
          <p:nvPr/>
        </p:nvSpPr>
        <p:spPr bwMode="auto">
          <a:xfrm>
            <a:off x="724395" y="477965"/>
            <a:ext cx="4381995" cy="369332"/>
          </a:xfrm>
          <a:prstGeom prst="rect">
            <a:avLst/>
          </a:prstGeom>
          <a:noFill/>
          <a:ln w="9525">
            <a:noFill/>
            <a:miter lim="800000"/>
            <a:headEnd/>
            <a:tailEnd/>
          </a:ln>
        </p:spPr>
        <p:txBody>
          <a:bodyPr wrap="square">
            <a:spAutoFit/>
          </a:bodyPr>
          <a:lstStyle/>
          <a:p>
            <a:pPr eaLnBrk="1" hangingPunct="1"/>
            <a:r>
              <a:rPr lang="en-US" altLang="vi-VN" sz="1800" b="1" dirty="0">
                <a:solidFill>
                  <a:schemeClr val="bg1"/>
                </a:solidFill>
                <a:latin typeface="Times New Roman" pitchFamily="18" charset="0"/>
                <a:cs typeface="Times New Roman" pitchFamily="18" charset="0"/>
              </a:rPr>
              <a:t>a. </a:t>
            </a:r>
            <a:r>
              <a:rPr lang="en-US" altLang="vi-VN" sz="1800" b="1" dirty="0" err="1">
                <a:solidFill>
                  <a:schemeClr val="bg1"/>
                </a:solidFill>
                <a:latin typeface="Times New Roman" pitchFamily="18" charset="0"/>
                <a:cs typeface="Times New Roman" pitchFamily="18" charset="0"/>
              </a:rPr>
              <a:t>Trong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đời</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sống</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sinh</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hoạt</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lao</a:t>
            </a:r>
            <a:r>
              <a:rPr lang="en-US" altLang="vi-VN" sz="1800" b="1" dirty="0">
                <a:solidFill>
                  <a:schemeClr val="bg1"/>
                </a:solidFill>
                <a:latin typeface="Times New Roman" pitchFamily="18" charset="0"/>
                <a:cs typeface="Times New Roman" pitchFamily="18" charset="0"/>
              </a:rPr>
              <a:t> </a:t>
            </a:r>
            <a:r>
              <a:rPr lang="en-US" altLang="vi-VN" sz="1800" b="1" dirty="0" err="1">
                <a:solidFill>
                  <a:schemeClr val="bg1"/>
                </a:solidFill>
                <a:latin typeface="Times New Roman" pitchFamily="18" charset="0"/>
                <a:cs typeface="Times New Roman" pitchFamily="18" charset="0"/>
              </a:rPr>
              <a:t>động</a:t>
            </a:r>
            <a:r>
              <a:rPr lang="en-US" altLang="vi-VN" sz="1800" b="1" dirty="0">
                <a:solidFill>
                  <a:schemeClr val="bg1"/>
                </a:solidFill>
                <a:latin typeface="Times New Roman" pitchFamily="18" charset="0"/>
                <a:cs typeface="Times New Roman" pitchFamily="18" charset="0"/>
              </a:rPr>
              <a:t>:</a:t>
            </a:r>
          </a:p>
        </p:txBody>
      </p:sp>
      <p:sp>
        <p:nvSpPr>
          <p:cNvPr id="2" name="Rectangle 1"/>
          <p:cNvSpPr/>
          <p:nvPr/>
        </p:nvSpPr>
        <p:spPr>
          <a:xfrm>
            <a:off x="2560314" y="1630326"/>
            <a:ext cx="954107" cy="369332"/>
          </a:xfrm>
          <a:prstGeom prst="rect">
            <a:avLst/>
          </a:prstGeom>
        </p:spPr>
        <p:txBody>
          <a:bodyPr wrap="none">
            <a:spAutoFit/>
          </a:bodyPr>
          <a:lstStyle/>
          <a:p>
            <a:r>
              <a:rPr lang="en-US" sz="1800" b="1" dirty="0" err="1">
                <a:solidFill>
                  <a:schemeClr val="bg1"/>
                </a:solidFill>
                <a:latin typeface="Times New Roman" pitchFamily="18" charset="0"/>
                <a:cs typeface="Times New Roman" pitchFamily="18" charset="0"/>
              </a:rPr>
              <a:t>âu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yếm</a:t>
            </a:r>
            <a:r>
              <a:rPr lang="en-US" sz="1800" b="1" dirty="0">
                <a:solidFill>
                  <a:schemeClr val="bg1"/>
                </a:solidFill>
                <a:latin typeface="Times New Roman" pitchFamily="18" charset="0"/>
                <a:cs typeface="Times New Roman" pitchFamily="18" charset="0"/>
              </a:rPr>
              <a:t> </a:t>
            </a:r>
            <a:endParaRPr lang="en-US" sz="1800" dirty="0"/>
          </a:p>
        </p:txBody>
      </p:sp>
      <p:sp>
        <p:nvSpPr>
          <p:cNvPr id="3" name="Rectangle 2"/>
          <p:cNvSpPr/>
          <p:nvPr/>
        </p:nvSpPr>
        <p:spPr>
          <a:xfrm>
            <a:off x="1165995" y="3393819"/>
            <a:ext cx="671979" cy="369332"/>
          </a:xfrm>
          <a:prstGeom prst="rect">
            <a:avLst/>
          </a:prstGeom>
        </p:spPr>
        <p:txBody>
          <a:bodyPr wrap="none">
            <a:spAutoFit/>
          </a:bodyPr>
          <a:lstStyle/>
          <a:p>
            <a:r>
              <a:rPr lang="en-US" sz="1800" b="1" dirty="0" err="1">
                <a:solidFill>
                  <a:schemeClr val="bg1"/>
                </a:solidFill>
                <a:latin typeface="Times New Roman" pitchFamily="18" charset="0"/>
                <a:cs typeface="Times New Roman" pitchFamily="18" charset="0"/>
              </a:rPr>
              <a:t>ăn</a:t>
            </a:r>
            <a:r>
              <a:rPr lang="en-US" sz="1800" b="1" dirty="0">
                <a:solidFill>
                  <a:schemeClr val="bg1"/>
                </a:solidFill>
                <a:latin typeface="Times New Roman" pitchFamily="18" charset="0"/>
                <a:cs typeface="Times New Roman" pitchFamily="18" charset="0"/>
              </a:rPr>
              <a:t>  ở</a:t>
            </a:r>
            <a:endParaRPr lang="en-US" sz="1800" dirty="0"/>
          </a:p>
        </p:txBody>
      </p:sp>
      <p:sp>
        <p:nvSpPr>
          <p:cNvPr id="4" name="Rectangle 3"/>
          <p:cNvSpPr/>
          <p:nvPr/>
        </p:nvSpPr>
        <p:spPr>
          <a:xfrm>
            <a:off x="1149324" y="3669470"/>
            <a:ext cx="1261884" cy="369332"/>
          </a:xfrm>
          <a:prstGeom prst="rect">
            <a:avLst/>
          </a:prstGeom>
        </p:spPr>
        <p:txBody>
          <a:bodyPr wrap="none">
            <a:spAutoFit/>
          </a:bodyPr>
          <a:lstStyle/>
          <a:p>
            <a:r>
              <a:rPr lang="en-US" sz="1800" b="1" dirty="0" err="1">
                <a:solidFill>
                  <a:schemeClr val="bg1"/>
                </a:solidFill>
                <a:latin typeface="Times New Roman" pitchFamily="18" charset="0"/>
                <a:cs typeface="Times New Roman" pitchFamily="18" charset="0"/>
              </a:rPr>
              <a:t>là</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cánh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tay</a:t>
            </a:r>
            <a:endParaRPr lang="en-US" sz="1800" dirty="0"/>
          </a:p>
        </p:txBody>
      </p:sp>
      <p:sp>
        <p:nvSpPr>
          <p:cNvPr id="6" name="Rectangle 5"/>
          <p:cNvSpPr/>
          <p:nvPr/>
        </p:nvSpPr>
        <p:spPr>
          <a:xfrm>
            <a:off x="2318459" y="3669470"/>
            <a:ext cx="620683" cy="369332"/>
          </a:xfrm>
          <a:prstGeom prst="rect">
            <a:avLst/>
          </a:prstGeom>
        </p:spPr>
        <p:txBody>
          <a:bodyPr wrap="none">
            <a:spAutoFit/>
          </a:bodyPr>
          <a:lstStyle/>
          <a:p>
            <a:r>
              <a:rPr lang="en-US" sz="1800" b="1" dirty="0" err="1">
                <a:solidFill>
                  <a:schemeClr val="bg1"/>
                </a:solidFill>
                <a:latin typeface="Times New Roman" pitchFamily="18" charset="0"/>
                <a:cs typeface="Times New Roman" pitchFamily="18" charset="0"/>
              </a:rPr>
              <a:t>giúp</a:t>
            </a:r>
            <a:endParaRPr lang="en-US" sz="1800" dirty="0"/>
          </a:p>
        </p:txBody>
      </p:sp>
      <p:sp>
        <p:nvSpPr>
          <p:cNvPr id="7" name="Rectangle 6"/>
          <p:cNvSpPr/>
          <p:nvPr/>
        </p:nvSpPr>
        <p:spPr>
          <a:xfrm>
            <a:off x="2686774" y="3950973"/>
            <a:ext cx="671979" cy="369332"/>
          </a:xfrm>
          <a:prstGeom prst="rect">
            <a:avLst/>
          </a:prstGeom>
        </p:spPr>
        <p:txBody>
          <a:bodyPr wrap="none">
            <a:spAutoFit/>
          </a:bodyPr>
          <a:lstStyle/>
          <a:p>
            <a:r>
              <a:rPr lang="en-US" altLang="vi-VN" sz="1800" b="1" dirty="0">
                <a:solidFill>
                  <a:schemeClr val="bg1"/>
                </a:solidFill>
                <a:latin typeface="Times New Roman" pitchFamily="18" charset="0"/>
                <a:cs typeface="Times New Roman" pitchFamily="18" charset="0"/>
                <a:sym typeface="Wingdings" pitchFamily="2" charset="2"/>
              </a:rPr>
              <a:t>quay</a:t>
            </a:r>
            <a:endParaRPr lang="en-US" sz="1800" dirty="0"/>
          </a:p>
        </p:txBody>
      </p:sp>
      <p:sp>
        <p:nvSpPr>
          <p:cNvPr id="8" name="Rectangle 7"/>
          <p:cNvSpPr/>
          <p:nvPr/>
        </p:nvSpPr>
        <p:spPr>
          <a:xfrm>
            <a:off x="2451837" y="4202385"/>
            <a:ext cx="646331" cy="369332"/>
          </a:xfrm>
          <a:prstGeom prst="rect">
            <a:avLst/>
          </a:prstGeom>
        </p:spPr>
        <p:txBody>
          <a:bodyPr wrap="none">
            <a:spAutoFit/>
          </a:bodyPr>
          <a:lstStyle/>
          <a:p>
            <a:r>
              <a:rPr lang="en-US" altLang="vi-VN" sz="1800" b="1" dirty="0" err="1">
                <a:solidFill>
                  <a:schemeClr val="bg1"/>
                </a:solidFill>
                <a:latin typeface="Times New Roman" pitchFamily="18" charset="0"/>
                <a:cs typeface="Times New Roman" pitchFamily="18" charset="0"/>
                <a:sym typeface="Wingdings" pitchFamily="2" charset="2"/>
              </a:rPr>
              <a:t>xay</a:t>
            </a:r>
            <a:r>
              <a:rPr lang="en-US" altLang="vi-VN" sz="1800" b="1" dirty="0">
                <a:solidFill>
                  <a:schemeClr val="bg1"/>
                </a:solidFill>
                <a:latin typeface="Times New Roman" pitchFamily="18" charset="0"/>
                <a:cs typeface="Times New Roman" pitchFamily="18" charset="0"/>
                <a:sym typeface="Wingdings" pitchFamily="2" charset="2"/>
              </a:rPr>
              <a:t>  </a:t>
            </a:r>
            <a:endParaRPr lang="en-US" sz="1800" dirty="0"/>
          </a:p>
        </p:txBody>
      </p:sp>
      <p:sp>
        <p:nvSpPr>
          <p:cNvPr id="9" name="Rectangle 8"/>
          <p:cNvSpPr/>
          <p:nvPr/>
        </p:nvSpPr>
        <p:spPr>
          <a:xfrm>
            <a:off x="7145370" y="1895603"/>
            <a:ext cx="1286112" cy="1477328"/>
          </a:xfrm>
          <a:prstGeom prst="rect">
            <a:avLst/>
          </a:prstGeom>
        </p:spPr>
        <p:txBody>
          <a:bodyPr wrap="square">
            <a:spAutoFit/>
          </a:bodyPr>
          <a:lstStyle/>
          <a:p>
            <a:pPr lvl="0" algn="ctr">
              <a:defRPr/>
            </a:pPr>
            <a:r>
              <a:rPr lang="en-US" sz="1800" b="1" dirty="0" err="1">
                <a:solidFill>
                  <a:srgbClr val="FFFF00"/>
                </a:solidFill>
                <a:latin typeface="Times New Roman" pitchFamily="18" charset="0"/>
                <a:cs typeface="Times New Roman" pitchFamily="18" charset="0"/>
              </a:rPr>
              <a:t>Nhân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hóa</a:t>
            </a:r>
            <a:r>
              <a:rPr lang="en-US" sz="1800" b="1" dirty="0">
                <a:solidFill>
                  <a:srgbClr val="FFFF00"/>
                </a:solidFill>
                <a:latin typeface="Times New Roman" pitchFamily="18" charset="0"/>
                <a:cs typeface="Times New Roman" pitchFamily="18" charset="0"/>
              </a:rPr>
              <a:t>, so </a:t>
            </a:r>
            <a:r>
              <a:rPr lang="en-US" sz="1800" b="1" dirty="0" err="1">
                <a:solidFill>
                  <a:srgbClr val="FFFF00"/>
                </a:solidFill>
                <a:latin typeface="Times New Roman" pitchFamily="18" charset="0"/>
                <a:cs typeface="Times New Roman" pitchFamily="18" charset="0"/>
              </a:rPr>
              <a:t>sánh</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câu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văn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giàu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nhạc</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tính</a:t>
            </a:r>
            <a:endParaRPr lang="en-US" sz="1800" b="1" dirty="0">
              <a:solidFill>
                <a:srgbClr val="FFFF00"/>
              </a:solidFill>
              <a:latin typeface="Times New Roman" pitchFamily="18" charset="0"/>
              <a:cs typeface="Times New Roman" pitchFamily="18" charset="0"/>
            </a:endParaRPr>
          </a:p>
        </p:txBody>
      </p:sp>
      <p:sp>
        <p:nvSpPr>
          <p:cNvPr id="10" name="Rectangle 9"/>
          <p:cNvSpPr/>
          <p:nvPr/>
        </p:nvSpPr>
        <p:spPr>
          <a:xfrm>
            <a:off x="5795160" y="1895754"/>
            <a:ext cx="1258784" cy="2308324"/>
          </a:xfrm>
          <a:prstGeom prst="rect">
            <a:avLst/>
          </a:prstGeom>
        </p:spPr>
        <p:txBody>
          <a:bodyPr wrap="square">
            <a:spAutoFit/>
          </a:bodyPr>
          <a:lstStyle/>
          <a:p>
            <a:pPr lvl="0" algn="ctr">
              <a:defRPr/>
            </a:pP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là</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người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bạn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cảm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thông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sẻ</a:t>
            </a:r>
            <a:r>
              <a:rPr lang="en-US" sz="1800" b="1" dirty="0">
                <a:solidFill>
                  <a:srgbClr val="FFFF00"/>
                </a:solidFill>
                <a:latin typeface="Times New Roman" pitchFamily="18" charset="0"/>
                <a:cs typeface="Times New Roman" pitchFamily="18" charset="0"/>
              </a:rPr>
              <a:t> chia,</a:t>
            </a:r>
          </a:p>
          <a:p>
            <a:pPr lvl="0" algn="ctr">
              <a:defRPr/>
            </a:pP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đỡ</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đần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với</a:t>
            </a:r>
            <a:r>
              <a:rPr lang="en-US" sz="1800" b="1" dirty="0">
                <a:solidFill>
                  <a:srgbClr val="FFFF00"/>
                </a:solidFill>
                <a:latin typeface="Times New Roman" pitchFamily="18" charset="0"/>
                <a:cs typeface="Times New Roman" pitchFamily="18" charset="0"/>
              </a:rPr>
              <a:t> con </a:t>
            </a:r>
            <a:r>
              <a:rPr lang="en-US" sz="1800" b="1" dirty="0" err="1">
                <a:solidFill>
                  <a:srgbClr val="FFFF00"/>
                </a:solidFill>
                <a:latin typeface="Times New Roman" pitchFamily="18" charset="0"/>
                <a:cs typeface="Times New Roman" pitchFamily="18" charset="0"/>
              </a:rPr>
              <a:t>người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Việt</a:t>
            </a:r>
            <a:r>
              <a:rPr lang="en-US" sz="1800" b="1" dirty="0">
                <a:solidFill>
                  <a:srgbClr val="FFFF00"/>
                </a:solidFill>
                <a:latin typeface="Times New Roman" pitchFamily="18" charset="0"/>
                <a:cs typeface="Times New Roman" pitchFamily="18" charset="0"/>
              </a:rPr>
              <a:t> Nam</a:t>
            </a:r>
            <a:endParaRPr lang="en-US" sz="1800" b="1" dirty="0">
              <a:solidFill>
                <a:srgbClr val="FFFF00"/>
              </a:solidFill>
              <a:latin typeface="Times New Roman" pitchFamily="18" charset="0"/>
            </a:endParaRPr>
          </a:p>
        </p:txBody>
      </p:sp>
    </p:spTree>
    <p:extLst>
      <p:ext uri="{BB962C8B-B14F-4D97-AF65-F5344CB8AC3E}">
        <p14:creationId xmlns:p14="http://schemas.microsoft.com/office/powerpoint/2010/main" val="365065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2"/>
                                        </p:tgtEl>
                                        <p:attrNameLst>
                                          <p:attrName>style.color</p:attrName>
                                        </p:attrNameLst>
                                      </p:cBhvr>
                                      <p:to>
                                        <p:clrVal>
                                          <a:srgbClr val="FFFF00"/>
                                        </p:clrVal>
                                      </p:to>
                                    </p:set>
                                    <p:set>
                                      <p:cBhvr>
                                        <p:cTn id="13" dur="500" fill="hold"/>
                                        <p:tgtEl>
                                          <p:spTgt spid="2"/>
                                        </p:tgtEl>
                                        <p:attrNameLst>
                                          <p:attrName>fillcolor</p:attrName>
                                        </p:attrNameLst>
                                      </p:cBhvr>
                                      <p:to>
                                        <p:clrVal>
                                          <a:srgbClr val="FFFF00"/>
                                        </p:clrVal>
                                      </p:to>
                                    </p:set>
                                    <p:set>
                                      <p:cBhvr>
                                        <p:cTn id="14" dur="500" fill="hold"/>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gtEl>
                                        <p:attrNameLst>
                                          <p:attrName>style.color</p:attrName>
                                        </p:attrNameLst>
                                      </p:cBhvr>
                                      <p:to>
                                        <a:srgbClr val="FFFF00"/>
                                      </p:to>
                                    </p:animClr>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500" fill="hold"/>
                                        <p:tgtEl>
                                          <p:spTgt spid="6"/>
                                        </p:tgtEl>
                                        <p:attrNameLst>
                                          <p:attrName>style.color</p:attrName>
                                        </p:attrNameLst>
                                      </p:cBhvr>
                                      <p:to>
                                        <p:clrVal>
                                          <a:srgbClr val="FFFF00"/>
                                        </p:clrVal>
                                      </p:to>
                                    </p:set>
                                    <p:set>
                                      <p:cBhvr>
                                        <p:cTn id="23" dur="500" fill="hold"/>
                                        <p:tgtEl>
                                          <p:spTgt spid="6"/>
                                        </p:tgtEl>
                                        <p:attrNameLst>
                                          <p:attrName>fillcolor</p:attrName>
                                        </p:attrNameLst>
                                      </p:cBhvr>
                                      <p:to>
                                        <p:clrVal>
                                          <a:srgbClr val="FFFF00"/>
                                        </p:clrVal>
                                      </p:to>
                                    </p:set>
                                    <p:set>
                                      <p:cBhvr>
                                        <p:cTn id="24" dur="500" fill="hold"/>
                                        <p:tgtEl>
                                          <p:spTgt spid="6"/>
                                        </p:tgtEl>
                                        <p:attrNameLst>
                                          <p:attrName>fill.type</p:attrName>
                                        </p:attrNameLst>
                                      </p:cBhvr>
                                      <p:to>
                                        <p:strVal val="solid"/>
                                      </p:to>
                                    </p:set>
                                  </p:childTnLst>
                                </p:cTn>
                              </p:par>
                              <p:par>
                                <p:cTn id="25" presetID="16" presetClass="emph" presetSubtype="0" fill="hold" grpId="0" nodeType="withEffect">
                                  <p:stCondLst>
                                    <p:cond delay="0"/>
                                  </p:stCondLst>
                                  <p:iterate type="lt">
                                    <p:tmPct val="4000"/>
                                  </p:iterate>
                                  <p:childTnLst>
                                    <p:set>
                                      <p:cBhvr override="childStyle">
                                        <p:cTn id="26" dur="500" fill="hold"/>
                                        <p:tgtEl>
                                          <p:spTgt spid="4"/>
                                        </p:tgtEl>
                                        <p:attrNameLst>
                                          <p:attrName>style.color</p:attrName>
                                        </p:attrNameLst>
                                      </p:cBhvr>
                                      <p:to>
                                        <p:clrVal>
                                          <a:srgbClr val="FFFF00"/>
                                        </p:clrVal>
                                      </p:to>
                                    </p:set>
                                    <p:set>
                                      <p:cBhvr>
                                        <p:cTn id="27" dur="500" fill="hold"/>
                                        <p:tgtEl>
                                          <p:spTgt spid="4"/>
                                        </p:tgtEl>
                                        <p:attrNameLst>
                                          <p:attrName>fillcolor</p:attrName>
                                        </p:attrNameLst>
                                      </p:cBhvr>
                                      <p:to>
                                        <p:clrVal>
                                          <a:srgbClr val="FFFF00"/>
                                        </p:clrVal>
                                      </p:to>
                                    </p:set>
                                    <p:set>
                                      <p:cBhvr>
                                        <p:cTn id="28" dur="500" fill="hold"/>
                                        <p:tgtEl>
                                          <p:spTgt spid="4"/>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grpId="0" nodeType="clickEffect">
                                  <p:stCondLst>
                                    <p:cond delay="0"/>
                                  </p:stCondLst>
                                  <p:iterate type="lt">
                                    <p:tmPct val="4000"/>
                                  </p:iterate>
                                  <p:childTnLst>
                                    <p:set>
                                      <p:cBhvr override="childStyle">
                                        <p:cTn id="32" dur="500" fill="hold"/>
                                        <p:tgtEl>
                                          <p:spTgt spid="8"/>
                                        </p:tgtEl>
                                        <p:attrNameLst>
                                          <p:attrName>style.color</p:attrName>
                                        </p:attrNameLst>
                                      </p:cBhvr>
                                      <p:to>
                                        <p:clrVal>
                                          <a:srgbClr val="00B0F0"/>
                                        </p:clrVal>
                                      </p:to>
                                    </p:set>
                                    <p:set>
                                      <p:cBhvr>
                                        <p:cTn id="33" dur="500" fill="hold"/>
                                        <p:tgtEl>
                                          <p:spTgt spid="8"/>
                                        </p:tgtEl>
                                        <p:attrNameLst>
                                          <p:attrName>fillcolor</p:attrName>
                                        </p:attrNameLst>
                                      </p:cBhvr>
                                      <p:to>
                                        <p:clrVal>
                                          <a:srgbClr val="00B0F0"/>
                                        </p:clrVal>
                                      </p:to>
                                    </p:set>
                                    <p:set>
                                      <p:cBhvr>
                                        <p:cTn id="34" dur="500" fill="hold"/>
                                        <p:tgtEl>
                                          <p:spTgt spid="8"/>
                                        </p:tgtEl>
                                        <p:attrNameLst>
                                          <p:attrName>fill.type</p:attrName>
                                        </p:attrNameLst>
                                      </p:cBhvr>
                                      <p:to>
                                        <p:strVal val="solid"/>
                                      </p:to>
                                    </p:set>
                                  </p:childTnLst>
                                </p:cTn>
                              </p:par>
                              <p:par>
                                <p:cTn id="35" presetID="16" presetClass="emph" presetSubtype="0" fill="hold" grpId="0" nodeType="withEffect">
                                  <p:stCondLst>
                                    <p:cond delay="0"/>
                                  </p:stCondLst>
                                  <p:iterate type="lt">
                                    <p:tmPct val="4000"/>
                                  </p:iterate>
                                  <p:childTnLst>
                                    <p:set>
                                      <p:cBhvr override="childStyle">
                                        <p:cTn id="36" dur="500" fill="hold"/>
                                        <p:tgtEl>
                                          <p:spTgt spid="7"/>
                                        </p:tgtEl>
                                        <p:attrNameLst>
                                          <p:attrName>style.color</p:attrName>
                                        </p:attrNameLst>
                                      </p:cBhvr>
                                      <p:to>
                                        <p:clrVal>
                                          <a:srgbClr val="00B0F0"/>
                                        </p:clrVal>
                                      </p:to>
                                    </p:set>
                                    <p:set>
                                      <p:cBhvr>
                                        <p:cTn id="37" dur="500" fill="hold"/>
                                        <p:tgtEl>
                                          <p:spTgt spid="7"/>
                                        </p:tgtEl>
                                        <p:attrNameLst>
                                          <p:attrName>fillcolor</p:attrName>
                                        </p:attrNameLst>
                                      </p:cBhvr>
                                      <p:to>
                                        <p:clrVal>
                                          <a:srgbClr val="00B0F0"/>
                                        </p:clrVal>
                                      </p:to>
                                    </p:set>
                                    <p:set>
                                      <p:cBhvr>
                                        <p:cTn id="38" dur="500" fill="hold"/>
                                        <p:tgtEl>
                                          <p:spTgt spid="7"/>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90989772"/>
              </p:ext>
            </p:extLst>
          </p:nvPr>
        </p:nvGraphicFramePr>
        <p:xfrm>
          <a:off x="629393" y="1353788"/>
          <a:ext cx="7837713" cy="3182586"/>
        </p:xfrm>
        <a:graphic>
          <a:graphicData uri="http://schemas.openxmlformats.org/drawingml/2006/table">
            <a:tbl>
              <a:tblPr firstRow="1" bandRow="1">
                <a:tableStyleId>{8799B23B-EC83-4686-B30A-512413B5E67A}</a:tableStyleId>
              </a:tblPr>
              <a:tblGrid>
                <a:gridCol w="4500747">
                  <a:extLst>
                    <a:ext uri="{9D8B030D-6E8A-4147-A177-3AD203B41FA5}">
                      <a16:colId xmlns:a16="http://schemas.microsoft.com/office/drawing/2014/main" val="20000"/>
                    </a:ext>
                  </a:extLst>
                </a:gridCol>
                <a:gridCol w="2268187">
                  <a:extLst>
                    <a:ext uri="{9D8B030D-6E8A-4147-A177-3AD203B41FA5}">
                      <a16:colId xmlns:a16="http://schemas.microsoft.com/office/drawing/2014/main" val="20001"/>
                    </a:ext>
                  </a:extLst>
                </a:gridCol>
                <a:gridCol w="1068779">
                  <a:extLst>
                    <a:ext uri="{9D8B030D-6E8A-4147-A177-3AD203B41FA5}">
                      <a16:colId xmlns:a16="http://schemas.microsoft.com/office/drawing/2014/main" val="20002"/>
                    </a:ext>
                  </a:extLst>
                </a:gridCol>
              </a:tblGrid>
              <a:tr h="78377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39881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166688" marR="0" lvl="0" indent="-166688" algn="just"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rgbClr val="FFFF00"/>
                        </a:solidFill>
                        <a:effectLst/>
                        <a:latin typeface="Times New Roman" pitchFamily="18" charset="0"/>
                      </a:endParaRP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700644" y="682807"/>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b.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đời</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sống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văn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hóa</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tinh</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thần</a:t>
            </a:r>
            <a:r>
              <a:rPr lang="en-US" altLang="vi-VN" sz="2000" b="1" dirty="0">
                <a:solidFill>
                  <a:schemeClr val="bg1"/>
                </a:solidFill>
                <a:latin typeface="Times New Roman" pitchFamily="18" charset="0"/>
                <a:cs typeface="Times New Roman" pitchFamily="18" charset="0"/>
              </a:rPr>
              <a:t>:</a:t>
            </a:r>
          </a:p>
        </p:txBody>
      </p:sp>
      <p:sp>
        <p:nvSpPr>
          <p:cNvPr id="11" name="Text Box 23"/>
          <p:cNvSpPr txBox="1">
            <a:spLocks noChangeArrowheads="1"/>
          </p:cNvSpPr>
          <p:nvPr/>
        </p:nvSpPr>
        <p:spPr bwMode="auto">
          <a:xfrm>
            <a:off x="581892" y="2136890"/>
            <a:ext cx="4625423" cy="1138773"/>
          </a:xfrm>
          <a:prstGeom prst="rect">
            <a:avLst/>
          </a:prstGeom>
          <a:noFill/>
          <a:ln w="9525">
            <a:noFill/>
            <a:miter lim="800000"/>
            <a:headEnd/>
            <a:tailEnd/>
          </a:ln>
        </p:spPr>
        <p:txBody>
          <a:bodyPr wrap="square">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Lọt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lòng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nỉ</a:t>
            </a:r>
            <a:r>
              <a:rPr lang="en-US" sz="2000" b="1" dirty="0">
                <a:solidFill>
                  <a:schemeClr val="bg1"/>
                </a:solidFill>
                <a:latin typeface="Times New Roman" pitchFamily="18" charset="0"/>
                <a:cs typeface="Times New Roman" pitchFamily="18" charset="0"/>
              </a:rPr>
              <a:t> non </a:t>
            </a:r>
            <a:r>
              <a:rPr lang="en-US" sz="2000" b="1" dirty="0" err="1">
                <a:solidFill>
                  <a:schemeClr val="bg1"/>
                </a:solidFill>
                <a:latin typeface="Times New Roman" pitchFamily="18" charset="0"/>
                <a:cs typeface="Times New Roman" pitchFamily="18" charset="0"/>
              </a:rPr>
              <a:t>dưới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2" descr="choi chuyền"/>
          <p:cNvPicPr>
            <a:picLocks noChangeAspect="1" noChangeArrowheads="1"/>
          </p:cNvPicPr>
          <p:nvPr/>
        </p:nvPicPr>
        <p:blipFill>
          <a:blip r:embed="rId2"/>
          <a:srcRect/>
          <a:stretch>
            <a:fillRect/>
          </a:stretch>
        </p:blipFill>
        <p:spPr bwMode="auto">
          <a:xfrm>
            <a:off x="4702629" y="408955"/>
            <a:ext cx="3728852" cy="2228850"/>
          </a:xfrm>
          <a:prstGeom prst="rect">
            <a:avLst/>
          </a:prstGeom>
          <a:ln>
            <a:noFill/>
          </a:ln>
          <a:effectLst>
            <a:softEdge rad="112500"/>
          </a:effectLst>
        </p:spPr>
      </p:pic>
      <p:pic>
        <p:nvPicPr>
          <p:cNvPr id="7" name="Picture 81" descr="noi tre"/>
          <p:cNvPicPr>
            <a:picLocks noChangeAspect="1" noChangeArrowheads="1"/>
          </p:cNvPicPr>
          <p:nvPr/>
        </p:nvPicPr>
        <p:blipFill>
          <a:blip r:embed="rId3"/>
          <a:srcRect/>
          <a:stretch>
            <a:fillRect/>
          </a:stretch>
        </p:blipFill>
        <p:spPr bwMode="auto">
          <a:xfrm>
            <a:off x="676893" y="430481"/>
            <a:ext cx="3835729" cy="2171700"/>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254" y="2705078"/>
            <a:ext cx="3645724" cy="1819422"/>
          </a:xfrm>
          <a:prstGeom prst="rect">
            <a:avLst/>
          </a:prstGeom>
          <a:ln>
            <a:noFill/>
          </a:ln>
          <a:effectLst>
            <a:softEdge rad="112500"/>
          </a:effec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15" y="2756753"/>
            <a:ext cx="3683000" cy="19637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800"/>
                                        <p:tgtEl>
                                          <p:spTgt spid="6"/>
                                        </p:tgtEl>
                                      </p:cBhvr>
                                    </p:animEffect>
                                  </p:childTnLst>
                                </p:cTn>
                              </p:par>
                            </p:childTnLst>
                          </p:cTn>
                        </p:par>
                        <p:par>
                          <p:cTn id="11" fill="hold">
                            <p:stCondLst>
                              <p:cond delay="2800"/>
                            </p:stCondLst>
                            <p:childTnLst>
                              <p:par>
                                <p:cTn id="12" presetID="42" presetClass="entr" presetSubtype="0" fill="hold" nodeType="afterEffect">
                                  <p:stCondLst>
                                    <p:cond delay="9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400"/>
                                        <p:tgtEl>
                                          <p:spTgt spid="2"/>
                                        </p:tgtEl>
                                      </p:cBhvr>
                                    </p:animEffect>
                                    <p:anim calcmode="lin" valueType="num">
                                      <p:cBhvr>
                                        <p:cTn id="15" dur="2400" fill="hold"/>
                                        <p:tgtEl>
                                          <p:spTgt spid="2"/>
                                        </p:tgtEl>
                                        <p:attrNameLst>
                                          <p:attrName>ppt_x</p:attrName>
                                        </p:attrNameLst>
                                      </p:cBhvr>
                                      <p:tavLst>
                                        <p:tav tm="0">
                                          <p:val>
                                            <p:strVal val="#ppt_x"/>
                                          </p:val>
                                        </p:tav>
                                        <p:tav tm="100000">
                                          <p:val>
                                            <p:strVal val="#ppt_x"/>
                                          </p:val>
                                        </p:tav>
                                      </p:tavLst>
                                    </p:anim>
                                    <p:anim calcmode="lin" valueType="num">
                                      <p:cBhvr>
                                        <p:cTn id="16" dur="24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61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1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18647397"/>
              </p:ext>
            </p:extLst>
          </p:nvPr>
        </p:nvGraphicFramePr>
        <p:xfrm>
          <a:off x="629393" y="1353788"/>
          <a:ext cx="7837713" cy="3182586"/>
        </p:xfrm>
        <a:graphic>
          <a:graphicData uri="http://schemas.openxmlformats.org/drawingml/2006/table">
            <a:tbl>
              <a:tblPr firstRow="1" bandRow="1">
                <a:tableStyleId>{8799B23B-EC83-4686-B30A-512413B5E67A}</a:tableStyleId>
              </a:tblPr>
              <a:tblGrid>
                <a:gridCol w="4500747">
                  <a:extLst>
                    <a:ext uri="{9D8B030D-6E8A-4147-A177-3AD203B41FA5}">
                      <a16:colId xmlns:a16="http://schemas.microsoft.com/office/drawing/2014/main" val="20000"/>
                    </a:ext>
                  </a:extLst>
                </a:gridCol>
                <a:gridCol w="2268187">
                  <a:extLst>
                    <a:ext uri="{9D8B030D-6E8A-4147-A177-3AD203B41FA5}">
                      <a16:colId xmlns:a16="http://schemas.microsoft.com/office/drawing/2014/main" val="20001"/>
                    </a:ext>
                  </a:extLst>
                </a:gridCol>
                <a:gridCol w="1068779">
                  <a:extLst>
                    <a:ext uri="{9D8B030D-6E8A-4147-A177-3AD203B41FA5}">
                      <a16:colId xmlns:a16="http://schemas.microsoft.com/office/drawing/2014/main" val="20002"/>
                    </a:ext>
                  </a:extLst>
                </a:gridCol>
              </a:tblGrid>
              <a:tr h="78377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39881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166688" marR="0" lvl="0" indent="-166688" algn="just"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rgbClr val="FFFF00"/>
                        </a:solidFill>
                        <a:effectLst/>
                        <a:latin typeface="Times New Roman" pitchFamily="18" charset="0"/>
                      </a:endParaRP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700644" y="682807"/>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b.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đời</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sống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văn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hóa</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tinh</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thần</a:t>
            </a:r>
            <a:r>
              <a:rPr lang="en-US" altLang="vi-VN" sz="2000" b="1" dirty="0">
                <a:solidFill>
                  <a:schemeClr val="bg1"/>
                </a:solidFill>
                <a:latin typeface="Times New Roman" pitchFamily="18" charset="0"/>
                <a:cs typeface="Times New Roman" pitchFamily="18" charset="0"/>
              </a:rPr>
              <a:t>:</a:t>
            </a:r>
          </a:p>
        </p:txBody>
      </p:sp>
      <p:sp>
        <p:nvSpPr>
          <p:cNvPr id="11" name="Text Box 23"/>
          <p:cNvSpPr txBox="1">
            <a:spLocks noChangeArrowheads="1"/>
          </p:cNvSpPr>
          <p:nvPr/>
        </p:nvSpPr>
        <p:spPr bwMode="auto">
          <a:xfrm>
            <a:off x="581892" y="2136890"/>
            <a:ext cx="4625423" cy="1138773"/>
          </a:xfrm>
          <a:prstGeom prst="rect">
            <a:avLst/>
          </a:prstGeom>
          <a:noFill/>
          <a:ln w="9525">
            <a:noFill/>
            <a:miter lim="800000"/>
            <a:headEnd/>
            <a:tailEnd/>
          </a:ln>
        </p:spPr>
        <p:txBody>
          <a:bodyPr wrap="square">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Lọt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lòng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nỉ</a:t>
            </a:r>
            <a:r>
              <a:rPr lang="en-US" sz="2000" b="1" dirty="0">
                <a:solidFill>
                  <a:schemeClr val="bg1"/>
                </a:solidFill>
                <a:latin typeface="Times New Roman" pitchFamily="18" charset="0"/>
                <a:cs typeface="Times New Roman" pitchFamily="18" charset="0"/>
              </a:rPr>
              <a:t> non </a:t>
            </a:r>
            <a:r>
              <a:rPr lang="en-US" sz="2000" b="1" dirty="0" err="1">
                <a:solidFill>
                  <a:schemeClr val="bg1"/>
                </a:solidFill>
                <a:latin typeface="Times New Roman" pitchFamily="18" charset="0"/>
                <a:cs typeface="Times New Roman" pitchFamily="18" charset="0"/>
              </a:rPr>
              <a:t>dưới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p:txBody>
      </p:sp>
      <p:sp>
        <p:nvSpPr>
          <p:cNvPr id="2" name="Rectangle 1"/>
          <p:cNvSpPr/>
          <p:nvPr/>
        </p:nvSpPr>
        <p:spPr>
          <a:xfrm>
            <a:off x="635331" y="3244938"/>
            <a:ext cx="4572000" cy="1138773"/>
          </a:xfrm>
          <a:prstGeom prst="rect">
            <a:avLst/>
          </a:prstGeom>
        </p:spPr>
        <p:txBody>
          <a:bodyPr>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điếu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cày</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Nhắm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tay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giường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chết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thủy</a:t>
            </a:r>
            <a:endParaRPr lang="en-US" sz="2000" b="1" dirty="0">
              <a:solidFill>
                <a:schemeClr val="bg1"/>
              </a:solidFill>
              <a:latin typeface="Times New Roman" pitchFamily="18" charset="0"/>
              <a:cs typeface="Times New Roman" pitchFamily="18" charset="0"/>
            </a:endParaRPr>
          </a:p>
        </p:txBody>
      </p:sp>
      <p:sp>
        <p:nvSpPr>
          <p:cNvPr id="3" name="Rectangle 2"/>
          <p:cNvSpPr/>
          <p:nvPr/>
        </p:nvSpPr>
        <p:spPr>
          <a:xfrm>
            <a:off x="5112330" y="2443015"/>
            <a:ext cx="2262247" cy="707886"/>
          </a:xfrm>
          <a:prstGeom prst="rect">
            <a:avLst/>
          </a:prstGeom>
        </p:spPr>
        <p:txBody>
          <a:bodyPr wrap="square">
            <a:spAutoFit/>
          </a:bodyPr>
          <a:lstStyle/>
          <a:p>
            <a:pPr marL="225425" lvl="0" indent="-225425" algn="just" defTabSz="914400" fontAlgn="base">
              <a:spcBef>
                <a:spcPct val="0"/>
              </a:spcBef>
              <a:spcAft>
                <a:spcPct val="0"/>
              </a:spcAft>
              <a:defRPr/>
            </a:pP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Nguồn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vui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tuổi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thơ</a:t>
            </a:r>
            <a:endParaRPr lang="en-US" sz="2000" b="1" dirty="0">
              <a:solidFill>
                <a:srgbClr val="FFFF00"/>
              </a:solidFill>
              <a:latin typeface="Times New Roman" pitchFamily="18" charset="0"/>
            </a:endParaRPr>
          </a:p>
        </p:txBody>
      </p:sp>
    </p:spTree>
    <p:extLst>
      <p:ext uri="{BB962C8B-B14F-4D97-AF65-F5344CB8AC3E}">
        <p14:creationId xmlns:p14="http://schemas.microsoft.com/office/powerpoint/2010/main" val="28366074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4" descr="dieu cay"/>
          <p:cNvPicPr>
            <a:picLocks noChangeAspect="1" noChangeArrowheads="1"/>
          </p:cNvPicPr>
          <p:nvPr/>
        </p:nvPicPr>
        <p:blipFill>
          <a:blip r:embed="rId2"/>
          <a:srcRect/>
          <a:stretch>
            <a:fillRect/>
          </a:stretch>
        </p:blipFill>
        <p:spPr bwMode="auto">
          <a:xfrm>
            <a:off x="641271" y="2840878"/>
            <a:ext cx="3835727" cy="1943394"/>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86" y="558752"/>
            <a:ext cx="3710481" cy="2326343"/>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256" y="570015"/>
            <a:ext cx="3610098" cy="3916507"/>
          </a:xfrm>
          <a:prstGeom prst="rect">
            <a:avLst/>
          </a:prstGeom>
          <a:ln>
            <a:noFill/>
          </a:ln>
          <a:effectLst>
            <a:softEdge rad="112500"/>
          </a:effectLst>
        </p:spPr>
      </p:pic>
    </p:spTree>
    <p:extLst>
      <p:ext uri="{BB962C8B-B14F-4D97-AF65-F5344CB8AC3E}">
        <p14:creationId xmlns:p14="http://schemas.microsoft.com/office/powerpoint/2010/main" val="192153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100"/>
                                        <p:tgtEl>
                                          <p:spTgt spid="4"/>
                                        </p:tgtEl>
                                      </p:cBhvr>
                                    </p:animEffect>
                                  </p:childTnLst>
                                </p:cTn>
                              </p:par>
                            </p:childTnLst>
                          </p:cTn>
                        </p:par>
                        <p:par>
                          <p:cTn id="8" fill="hold">
                            <p:stCondLst>
                              <p:cond delay="2100"/>
                            </p:stCondLst>
                            <p:childTnLst>
                              <p:par>
                                <p:cTn id="9" presetID="1" presetClass="exit" presetSubtype="0" fill="hold" nodeType="after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2100"/>
                            </p:stCondLst>
                            <p:childTnLst>
                              <p:par>
                                <p:cTn id="12" presetID="42" presetClass="entr" presetSubtype="0" fill="hold" nodeType="afterEffect">
                                  <p:stCondLst>
                                    <p:cond delay="9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400"/>
                                        <p:tgtEl>
                                          <p:spTgt spid="3"/>
                                        </p:tgtEl>
                                      </p:cBhvr>
                                    </p:animEffect>
                                    <p:anim calcmode="lin" valueType="num">
                                      <p:cBhvr>
                                        <p:cTn id="15" dur="1400" fill="hold"/>
                                        <p:tgtEl>
                                          <p:spTgt spid="3"/>
                                        </p:tgtEl>
                                        <p:attrNameLst>
                                          <p:attrName>ppt_x</p:attrName>
                                        </p:attrNameLst>
                                      </p:cBhvr>
                                      <p:tavLst>
                                        <p:tav tm="0">
                                          <p:val>
                                            <p:strVal val="#ppt_x"/>
                                          </p:val>
                                        </p:tav>
                                        <p:tav tm="100000">
                                          <p:val>
                                            <p:strVal val="#ppt_x"/>
                                          </p:val>
                                        </p:tav>
                                      </p:tavLst>
                                    </p:anim>
                                    <p:anim calcmode="lin" valueType="num">
                                      <p:cBhvr>
                                        <p:cTn id="16" dur="14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4400"/>
                            </p:stCondLst>
                            <p:childTnLst>
                              <p:par>
                                <p:cTn id="18" presetID="6" presetClass="entr" presetSubtype="16" fill="hold" nodeType="afterEffect">
                                  <p:stCondLst>
                                    <p:cond delay="70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76647658"/>
              </p:ext>
            </p:extLst>
          </p:nvPr>
        </p:nvGraphicFramePr>
        <p:xfrm>
          <a:off x="629393" y="1353788"/>
          <a:ext cx="7837713" cy="3182586"/>
        </p:xfrm>
        <a:graphic>
          <a:graphicData uri="http://schemas.openxmlformats.org/drawingml/2006/table">
            <a:tbl>
              <a:tblPr firstRow="1" bandRow="1">
                <a:tableStyleId>{8799B23B-EC83-4686-B30A-512413B5E67A}</a:tableStyleId>
              </a:tblPr>
              <a:tblGrid>
                <a:gridCol w="4500747">
                  <a:extLst>
                    <a:ext uri="{9D8B030D-6E8A-4147-A177-3AD203B41FA5}">
                      <a16:colId xmlns:a16="http://schemas.microsoft.com/office/drawing/2014/main" val="20000"/>
                    </a:ext>
                  </a:extLst>
                </a:gridCol>
                <a:gridCol w="2268187">
                  <a:extLst>
                    <a:ext uri="{9D8B030D-6E8A-4147-A177-3AD203B41FA5}">
                      <a16:colId xmlns:a16="http://schemas.microsoft.com/office/drawing/2014/main" val="20001"/>
                    </a:ext>
                  </a:extLst>
                </a:gridCol>
                <a:gridCol w="1068779">
                  <a:extLst>
                    <a:ext uri="{9D8B030D-6E8A-4147-A177-3AD203B41FA5}">
                      <a16:colId xmlns:a16="http://schemas.microsoft.com/office/drawing/2014/main" val="20002"/>
                    </a:ext>
                  </a:extLst>
                </a:gridCol>
              </a:tblGrid>
              <a:tr h="78377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39881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166688" marR="0" lvl="0" indent="-166688" algn="just"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rgbClr val="FFFF00"/>
                        </a:solidFill>
                        <a:effectLst/>
                        <a:latin typeface="Times New Roman" pitchFamily="18" charset="0"/>
                      </a:endParaRP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700644" y="682807"/>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b.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đời</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sống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văn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hóa</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tinh</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thần</a:t>
            </a:r>
            <a:r>
              <a:rPr lang="en-US" altLang="vi-VN" sz="2000" b="1" dirty="0">
                <a:solidFill>
                  <a:schemeClr val="bg1"/>
                </a:solidFill>
                <a:latin typeface="Times New Roman" pitchFamily="18" charset="0"/>
                <a:cs typeface="Times New Roman" pitchFamily="18" charset="0"/>
              </a:rPr>
              <a:t>:</a:t>
            </a:r>
          </a:p>
        </p:txBody>
      </p:sp>
      <p:sp>
        <p:nvSpPr>
          <p:cNvPr id="11" name="Text Box 23"/>
          <p:cNvSpPr txBox="1">
            <a:spLocks noChangeArrowheads="1"/>
          </p:cNvSpPr>
          <p:nvPr/>
        </p:nvSpPr>
        <p:spPr bwMode="auto">
          <a:xfrm>
            <a:off x="581892" y="2136890"/>
            <a:ext cx="4625423" cy="1138773"/>
          </a:xfrm>
          <a:prstGeom prst="rect">
            <a:avLst/>
          </a:prstGeom>
          <a:noFill/>
          <a:ln w="9525">
            <a:noFill/>
            <a:miter lim="800000"/>
            <a:headEnd/>
            <a:tailEnd/>
          </a:ln>
        </p:spPr>
        <p:txBody>
          <a:bodyPr wrap="square">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Lọt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lòng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nỉ</a:t>
            </a:r>
            <a:r>
              <a:rPr lang="en-US" sz="2000" b="1" dirty="0">
                <a:solidFill>
                  <a:schemeClr val="bg1"/>
                </a:solidFill>
                <a:latin typeface="Times New Roman" pitchFamily="18" charset="0"/>
                <a:cs typeface="Times New Roman" pitchFamily="18" charset="0"/>
              </a:rPr>
              <a:t> non </a:t>
            </a:r>
            <a:r>
              <a:rPr lang="en-US" sz="2000" b="1" dirty="0" err="1">
                <a:solidFill>
                  <a:schemeClr val="bg1"/>
                </a:solidFill>
                <a:latin typeface="Times New Roman" pitchFamily="18" charset="0"/>
                <a:cs typeface="Times New Roman" pitchFamily="18" charset="0"/>
              </a:rPr>
              <a:t>dưới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p:txBody>
      </p:sp>
      <p:sp>
        <p:nvSpPr>
          <p:cNvPr id="2" name="Rectangle 1"/>
          <p:cNvSpPr/>
          <p:nvPr/>
        </p:nvSpPr>
        <p:spPr>
          <a:xfrm>
            <a:off x="635331" y="3244938"/>
            <a:ext cx="4572000" cy="1138773"/>
          </a:xfrm>
          <a:prstGeom prst="rect">
            <a:avLst/>
          </a:prstGeom>
        </p:spPr>
        <p:txBody>
          <a:bodyPr>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điếu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cày</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Nhắm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tay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giường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chết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thủy</a:t>
            </a:r>
            <a:endParaRPr lang="en-US" sz="2000" b="1" dirty="0">
              <a:solidFill>
                <a:schemeClr val="bg1"/>
              </a:solidFill>
              <a:latin typeface="Times New Roman" pitchFamily="18" charset="0"/>
              <a:cs typeface="Times New Roman" pitchFamily="18" charset="0"/>
            </a:endParaRPr>
          </a:p>
        </p:txBody>
      </p:sp>
      <p:sp>
        <p:nvSpPr>
          <p:cNvPr id="3" name="Rectangle 2"/>
          <p:cNvSpPr/>
          <p:nvPr/>
        </p:nvSpPr>
        <p:spPr>
          <a:xfrm>
            <a:off x="5112330" y="2443015"/>
            <a:ext cx="2262247" cy="707886"/>
          </a:xfrm>
          <a:prstGeom prst="rect">
            <a:avLst/>
          </a:prstGeom>
        </p:spPr>
        <p:txBody>
          <a:bodyPr wrap="square">
            <a:spAutoFit/>
          </a:bodyPr>
          <a:lstStyle/>
          <a:p>
            <a:pPr marL="225425" lvl="0" indent="-225425" algn="just" defTabSz="914400" fontAlgn="base">
              <a:spcBef>
                <a:spcPct val="0"/>
              </a:spcBef>
              <a:spcAft>
                <a:spcPct val="0"/>
              </a:spcAft>
              <a:buFontTx/>
              <a:buChar char="-"/>
              <a:defRPr/>
            </a:pPr>
            <a:r>
              <a:rPr lang="en-US" sz="2000" b="1" dirty="0" err="1">
                <a:solidFill>
                  <a:srgbClr val="FFFF00"/>
                </a:solidFill>
                <a:latin typeface="Times New Roman" pitchFamily="18" charset="0"/>
              </a:rPr>
              <a:t>Nguồn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vui</a:t>
            </a:r>
            <a:r>
              <a:rPr lang="en-US" sz="2000" b="1" dirty="0">
                <a:solidFill>
                  <a:srgbClr val="FFFF00"/>
                </a:solidFill>
                <a:latin typeface="Times New Roman" pitchFamily="18" charset="0"/>
              </a:rPr>
              <a:t> </a:t>
            </a:r>
          </a:p>
          <a:p>
            <a:pPr marL="225425" lvl="0" indent="-225425" algn="just" defTabSz="914400" fontAlgn="base">
              <a:spcBef>
                <a:spcPct val="0"/>
              </a:spcBef>
              <a:spcAft>
                <a:spcPct val="0"/>
              </a:spcAft>
              <a:defRPr/>
            </a:pP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tuổi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thơ</a:t>
            </a:r>
            <a:endParaRPr lang="en-US" sz="2000" b="1" dirty="0">
              <a:solidFill>
                <a:srgbClr val="FFFF00"/>
              </a:solidFill>
              <a:latin typeface="Times New Roman" pitchFamily="18" charset="0"/>
            </a:endParaRPr>
          </a:p>
        </p:txBody>
      </p:sp>
      <p:sp>
        <p:nvSpPr>
          <p:cNvPr id="4" name="Rectangle 3"/>
          <p:cNvSpPr/>
          <p:nvPr/>
        </p:nvSpPr>
        <p:spPr>
          <a:xfrm>
            <a:off x="5136064" y="3367888"/>
            <a:ext cx="2184003" cy="707886"/>
          </a:xfrm>
          <a:prstGeom prst="rect">
            <a:avLst/>
          </a:prstGeom>
        </p:spPr>
        <p:txBody>
          <a:bodyPr wrap="square">
            <a:spAutoFit/>
          </a:bodyPr>
          <a:lstStyle/>
          <a:p>
            <a:pPr marL="225425" lvl="0" indent="-225425" algn="just" defTabSz="914400" fontAlgn="base">
              <a:spcBef>
                <a:spcPct val="0"/>
              </a:spcBef>
              <a:spcAft>
                <a:spcPct val="0"/>
              </a:spcAft>
              <a:buFontTx/>
              <a:buChar char="-"/>
              <a:defRPr/>
            </a:pPr>
            <a:r>
              <a:rPr lang="en-US" sz="2000" b="1" dirty="0" err="1">
                <a:solidFill>
                  <a:srgbClr val="FFFF00"/>
                </a:solidFill>
                <a:latin typeface="Times New Roman" pitchFamily="18" charset="0"/>
              </a:rPr>
              <a:t>Niềm</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vui</a:t>
            </a:r>
            <a:r>
              <a:rPr lang="en-US" sz="2000" b="1" dirty="0">
                <a:solidFill>
                  <a:srgbClr val="FFFF00"/>
                </a:solidFill>
                <a:latin typeface="Times New Roman" pitchFamily="18" charset="0"/>
              </a:rPr>
              <a:t>  </a:t>
            </a:r>
          </a:p>
          <a:p>
            <a:pPr marL="225425" lvl="0" indent="-225425" algn="just" defTabSz="914400" fontAlgn="base">
              <a:spcBef>
                <a:spcPct val="0"/>
              </a:spcBef>
              <a:spcAft>
                <a:spcPct val="0"/>
              </a:spcAft>
              <a:defRPr/>
            </a:pP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tuổi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già</a:t>
            </a:r>
            <a:endParaRPr lang="en-US" sz="2000" b="1" dirty="0">
              <a:solidFill>
                <a:srgbClr val="FFFF00"/>
              </a:solidFill>
              <a:latin typeface="Times New Roman" pitchFamily="18" charset="0"/>
            </a:endParaRPr>
          </a:p>
        </p:txBody>
      </p:sp>
    </p:spTree>
    <p:extLst>
      <p:ext uri="{BB962C8B-B14F-4D97-AF65-F5344CB8AC3E}">
        <p14:creationId xmlns:p14="http://schemas.microsoft.com/office/powerpoint/2010/main" val="9587821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39043931"/>
              </p:ext>
            </p:extLst>
          </p:nvPr>
        </p:nvGraphicFramePr>
        <p:xfrm>
          <a:off x="629393" y="1353788"/>
          <a:ext cx="7837713" cy="3182586"/>
        </p:xfrm>
        <a:graphic>
          <a:graphicData uri="http://schemas.openxmlformats.org/drawingml/2006/table">
            <a:tbl>
              <a:tblPr firstRow="1" bandRow="1">
                <a:tableStyleId>{8799B23B-EC83-4686-B30A-512413B5E67A}</a:tableStyleId>
              </a:tblPr>
              <a:tblGrid>
                <a:gridCol w="4429495">
                  <a:extLst>
                    <a:ext uri="{9D8B030D-6E8A-4147-A177-3AD203B41FA5}">
                      <a16:colId xmlns:a16="http://schemas.microsoft.com/office/drawing/2014/main" val="20000"/>
                    </a:ext>
                  </a:extLst>
                </a:gridCol>
                <a:gridCol w="2339439">
                  <a:extLst>
                    <a:ext uri="{9D8B030D-6E8A-4147-A177-3AD203B41FA5}">
                      <a16:colId xmlns:a16="http://schemas.microsoft.com/office/drawing/2014/main" val="20001"/>
                    </a:ext>
                  </a:extLst>
                </a:gridCol>
                <a:gridCol w="1068779">
                  <a:extLst>
                    <a:ext uri="{9D8B030D-6E8A-4147-A177-3AD203B41FA5}">
                      <a16:colId xmlns:a16="http://schemas.microsoft.com/office/drawing/2014/main" val="20002"/>
                    </a:ext>
                  </a:extLst>
                </a:gridCol>
              </a:tblGrid>
              <a:tr h="78377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398816">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166688" marR="0" lvl="0" indent="-166688"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rPr>
                        <a:t>-</a:t>
                      </a:r>
                      <a:r>
                        <a:rPr kumimoji="0" lang="en-US" sz="2000" b="1" i="0" u="none" strike="noStrike" cap="none" normalizeH="0" baseline="0" dirty="0" err="1">
                          <a:ln>
                            <a:noFill/>
                          </a:ln>
                          <a:solidFill>
                            <a:srgbClr val="FFFF00"/>
                          </a:solidFill>
                          <a:effectLst/>
                          <a:latin typeface="Times New Roman" pitchFamily="18" charset="0"/>
                        </a:rPr>
                        <a:t>Nguồn</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vui</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tuổi</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thơ</a:t>
                      </a:r>
                      <a:endParaRPr kumimoji="0" lang="en-US" sz="2000" b="1" i="0" u="none" strike="noStrike" cap="none" normalizeH="0" baseline="0" dirty="0">
                        <a:ln>
                          <a:noFill/>
                        </a:ln>
                        <a:solidFill>
                          <a:srgbClr val="FFFF00"/>
                        </a:solidFill>
                        <a:effectLst/>
                        <a:latin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rgbClr val="FFFF00"/>
                        </a:solidFill>
                        <a:effectLst/>
                        <a:latin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Niềm</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vui</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tuổi</a:t>
                      </a:r>
                      <a:r>
                        <a:rPr kumimoji="0" lang="en-US" sz="2000" b="1" i="0" u="none" strike="noStrike" cap="none" normalizeH="0" baseline="0" dirty="0">
                          <a:ln>
                            <a:noFill/>
                          </a:ln>
                          <a:solidFill>
                            <a:srgbClr val="FFFF00"/>
                          </a:solidFill>
                          <a:effectLst/>
                          <a:latin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rPr>
                        <a:t>già</a:t>
                      </a:r>
                      <a:endParaRPr kumimoji="0" lang="en-US" sz="2000" b="1" i="0" u="none" strike="noStrike" cap="none" normalizeH="0" baseline="0" dirty="0">
                        <a:ln>
                          <a:noFill/>
                        </a:ln>
                        <a:solidFill>
                          <a:srgbClr val="FFFF00"/>
                        </a:solidFill>
                        <a:effectLst/>
                        <a:latin typeface="Times New Roman" pitchFamily="18" charset="0"/>
                      </a:endParaRP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700644" y="682807"/>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b.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đời</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sống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văn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hóa</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tinh</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thần</a:t>
            </a:r>
            <a:r>
              <a:rPr lang="en-US" altLang="vi-VN" sz="2000" b="1" dirty="0">
                <a:solidFill>
                  <a:schemeClr val="bg1"/>
                </a:solidFill>
                <a:latin typeface="Times New Roman" pitchFamily="18" charset="0"/>
                <a:cs typeface="Times New Roman" pitchFamily="18" charset="0"/>
              </a:rPr>
              <a:t>:</a:t>
            </a:r>
          </a:p>
        </p:txBody>
      </p:sp>
      <p:sp>
        <p:nvSpPr>
          <p:cNvPr id="11" name="Text Box 23"/>
          <p:cNvSpPr txBox="1">
            <a:spLocks noChangeArrowheads="1"/>
          </p:cNvSpPr>
          <p:nvPr/>
        </p:nvSpPr>
        <p:spPr bwMode="auto">
          <a:xfrm>
            <a:off x="581892" y="2136890"/>
            <a:ext cx="4625423" cy="2246769"/>
          </a:xfrm>
          <a:prstGeom prst="rect">
            <a:avLst/>
          </a:prstGeom>
          <a:noFill/>
          <a:ln w="9525">
            <a:noFill/>
            <a:miter lim="800000"/>
            <a:headEnd/>
            <a:tailEnd/>
          </a:ln>
        </p:spPr>
        <p:txBody>
          <a:bodyPr wrap="square">
            <a:spAutoFit/>
          </a:bodyPr>
          <a:lstStyle/>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Lọt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lòng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nằm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chuyền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nỉ</a:t>
            </a:r>
            <a:r>
              <a:rPr lang="en-US" sz="2000" b="1" dirty="0">
                <a:solidFill>
                  <a:schemeClr val="bg1"/>
                </a:solidFill>
                <a:latin typeface="Times New Roman" pitchFamily="18" charset="0"/>
                <a:cs typeface="Times New Roman" pitchFamily="18" charset="0"/>
              </a:rPr>
              <a:t> non </a:t>
            </a:r>
            <a:r>
              <a:rPr lang="en-US" sz="2000" b="1" dirty="0" err="1">
                <a:solidFill>
                  <a:schemeClr val="bg1"/>
                </a:solidFill>
                <a:latin typeface="Times New Roman" pitchFamily="18" charset="0"/>
                <a:cs typeface="Times New Roman" pitchFamily="18" charset="0"/>
              </a:rPr>
              <a:t>dưới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a:t>
            </a: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Tuổi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bạn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điếu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cày</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Nhắm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mắt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xuôi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tay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giường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a:spcBef>
                <a:spcPct val="20000"/>
              </a:spcBef>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chết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chung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thủy</a:t>
            </a:r>
            <a:endParaRPr lang="en-US" sz="2000" b="1" dirty="0">
              <a:solidFill>
                <a:schemeClr val="bg1"/>
              </a:solidFill>
              <a:latin typeface="Times New Roman" pitchFamily="18" charset="0"/>
              <a:cs typeface="Times New Roman" pitchFamily="18" charset="0"/>
            </a:endParaRPr>
          </a:p>
        </p:txBody>
      </p:sp>
      <p:sp>
        <p:nvSpPr>
          <p:cNvPr id="12" name="Text Box 22"/>
          <p:cNvSpPr txBox="1">
            <a:spLocks noChangeArrowheads="1"/>
          </p:cNvSpPr>
          <p:nvPr/>
        </p:nvSpPr>
        <p:spPr bwMode="auto">
          <a:xfrm>
            <a:off x="5207316" y="3280563"/>
            <a:ext cx="2143504" cy="1015663"/>
          </a:xfrm>
          <a:prstGeom prst="rect">
            <a:avLst/>
          </a:prstGeom>
          <a:noFill/>
          <a:ln w="9525">
            <a:noFill/>
            <a:miter lim="800000"/>
            <a:headEnd/>
            <a:tailEnd/>
          </a:ln>
        </p:spPr>
        <p:txBody>
          <a:bodyPr wrap="square">
            <a:spAutoFit/>
          </a:bodyPr>
          <a:lstStyle/>
          <a:p>
            <a:pPr>
              <a:spcBef>
                <a:spcPct val="50000"/>
              </a:spcBef>
            </a:pPr>
            <a:r>
              <a:rPr lang="en-US" sz="2000" b="1" dirty="0">
                <a:solidFill>
                  <a:srgbClr val="FFFF00"/>
                </a:solidFill>
                <a:latin typeface="Times New Roman" pitchFamily="18" charset="0"/>
                <a:cs typeface="Times New Roman" pitchFamily="18" charset="0"/>
              </a:rPr>
              <a:t>=&gt; </a:t>
            </a:r>
            <a:r>
              <a:rPr lang="en-US" sz="2000" b="1" dirty="0" err="1">
                <a:solidFill>
                  <a:srgbClr val="FFFF00"/>
                </a:solidFill>
                <a:latin typeface="Times New Roman" pitchFamily="18" charset="0"/>
                <a:cs typeface="Times New Roman" pitchFamily="18" charset="0"/>
              </a:rPr>
              <a:t>Suốt</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cuộc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đời</a:t>
            </a:r>
            <a:r>
              <a:rPr lang="en-US" sz="2000" b="1" dirty="0">
                <a:solidFill>
                  <a:srgbClr val="FFFF00"/>
                </a:solidFill>
                <a:latin typeface="Times New Roman" pitchFamily="18" charset="0"/>
                <a:cs typeface="Times New Roman" pitchFamily="18" charset="0"/>
              </a:rPr>
              <a:t>, con </a:t>
            </a:r>
            <a:r>
              <a:rPr lang="en-US" sz="2000" b="1" dirty="0" err="1">
                <a:solidFill>
                  <a:srgbClr val="FFFF00"/>
                </a:solidFill>
                <a:latin typeface="Times New Roman" pitchFamily="18" charset="0"/>
                <a:cs typeface="Times New Roman" pitchFamily="18" charset="0"/>
              </a:rPr>
              <a:t>người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luôn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có</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tre</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làm</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bạn</a:t>
            </a:r>
            <a:r>
              <a:rPr lang="en-US" sz="2000" b="1" dirty="0">
                <a:solidFill>
                  <a:srgbClr val="FFFF00"/>
                </a:solidFill>
                <a:latin typeface="Times New Roman" pitchFamily="18" charset="0"/>
                <a:cs typeface="Times New Roman" pitchFamily="18" charset="0"/>
              </a:rPr>
              <a:t>.</a:t>
            </a:r>
          </a:p>
        </p:txBody>
      </p:sp>
      <p:sp>
        <p:nvSpPr>
          <p:cNvPr id="13" name="TextBox 12"/>
          <p:cNvSpPr txBox="1"/>
          <p:nvPr/>
        </p:nvSpPr>
        <p:spPr>
          <a:xfrm>
            <a:off x="7410204" y="2576625"/>
            <a:ext cx="1045027" cy="1015663"/>
          </a:xfrm>
          <a:prstGeom prst="rect">
            <a:avLst/>
          </a:prstGeom>
          <a:noFill/>
        </p:spPr>
        <p:txBody>
          <a:bodyPr wrap="square" rtlCol="0">
            <a:spAutoFit/>
          </a:bodyPr>
          <a:lstStyle/>
          <a:p>
            <a:r>
              <a:rPr lang="en-US" sz="2000" b="1" dirty="0" err="1">
                <a:solidFill>
                  <a:srgbClr val="FFFF00"/>
                </a:solidFill>
                <a:latin typeface="Times New Roman" pitchFamily="18" charset="0"/>
                <a:cs typeface="Times New Roman" pitchFamily="18" charset="0"/>
              </a:rPr>
              <a:t>Liệt</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kê</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nhân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hóa</a:t>
            </a:r>
            <a:endParaRPr lang="en-US" sz="2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2957256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24845544"/>
              </p:ext>
            </p:extLst>
          </p:nvPr>
        </p:nvGraphicFramePr>
        <p:xfrm>
          <a:off x="570017" y="1080659"/>
          <a:ext cx="7980218" cy="3467590"/>
        </p:xfrm>
        <a:graphic>
          <a:graphicData uri="http://schemas.openxmlformats.org/drawingml/2006/table">
            <a:tbl>
              <a:tblPr firstRow="1" bandRow="1">
                <a:tableStyleId>{8799B23B-EC83-4686-B30A-512413B5E67A}</a:tableStyleId>
              </a:tblPr>
              <a:tblGrid>
                <a:gridCol w="4316572">
                  <a:extLst>
                    <a:ext uri="{9D8B030D-6E8A-4147-A177-3AD203B41FA5}">
                      <a16:colId xmlns:a16="http://schemas.microsoft.com/office/drawing/2014/main" val="20000"/>
                    </a:ext>
                  </a:extLst>
                </a:gridCol>
                <a:gridCol w="2321518">
                  <a:extLst>
                    <a:ext uri="{9D8B030D-6E8A-4147-A177-3AD203B41FA5}">
                      <a16:colId xmlns:a16="http://schemas.microsoft.com/office/drawing/2014/main" val="20001"/>
                    </a:ext>
                  </a:extLst>
                </a:gridCol>
                <a:gridCol w="1342128">
                  <a:extLst>
                    <a:ext uri="{9D8B030D-6E8A-4147-A177-3AD203B41FA5}">
                      <a16:colId xmlns:a16="http://schemas.microsoft.com/office/drawing/2014/main" val="20002"/>
                    </a:ext>
                  </a:extLst>
                </a:gridCol>
              </a:tblGrid>
              <a:tr h="77189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endParaRPr lang="en-US" sz="2000" dirty="0">
                        <a:solidFill>
                          <a:srgbClr val="FFFF00"/>
                        </a:solidFill>
                        <a:latin typeface="Times New Roman" pitchFamily="18" charset="0"/>
                        <a:cs typeface="Times New Roman" pitchFamily="18" charset="0"/>
                      </a:endParaRPr>
                    </a:p>
                    <a:p>
                      <a:pPr algn="ctr"/>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6956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xung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phong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hi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sinh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FFFF00"/>
                          </a:solidFill>
                          <a:effectLst/>
                          <a:latin typeface="Times New Roman" pitchFamily="18" charset="0"/>
                        </a:rPr>
                        <a:t>   </a:t>
                      </a: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676893" y="466094"/>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c.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chiến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đấu</a:t>
            </a:r>
            <a:endParaRPr lang="en-US" altLang="vi-VN" sz="2000" b="1" dirty="0">
              <a:solidFill>
                <a:schemeClr val="bg1"/>
              </a:solidFill>
              <a:latin typeface="Times New Roman" pitchFamily="18" charset="0"/>
              <a:cs typeface="Times New Roman" pitchFamily="18" charset="0"/>
            </a:endParaRPr>
          </a:p>
        </p:txBody>
      </p:sp>
      <p:sp>
        <p:nvSpPr>
          <p:cNvPr id="8" name="Rectangle 84"/>
          <p:cNvSpPr>
            <a:spLocks noChangeArrowheads="1"/>
          </p:cNvSpPr>
          <p:nvPr/>
        </p:nvSpPr>
        <p:spPr bwMode="auto">
          <a:xfrm>
            <a:off x="581895" y="3726260"/>
            <a:ext cx="7433954" cy="707886"/>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động</a:t>
            </a:r>
            <a:r>
              <a:rPr lang="en-US" sz="2000" b="1" dirty="0">
                <a:solidFill>
                  <a:schemeClr val="bg1"/>
                </a:solidFill>
                <a:latin typeface="Times New Roman" pitchFamily="18" charset="0"/>
                <a:cs typeface="Times New Roman" pitchFamily="18" charset="0"/>
              </a:rPr>
              <a:t>! </a:t>
            </a:r>
          </a:p>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đấu</a:t>
            </a:r>
            <a:r>
              <a:rPr lang="en-US" sz="2000" b="1" dirty="0">
                <a:solidFill>
                  <a:schemeClr val="bg1"/>
                </a:solidFill>
                <a:latin typeface="Times New Roman" pitchFamily="18" charset="0"/>
                <a:cs typeface="Times New Roman" pitchFamily="18" charset="0"/>
              </a:rPr>
              <a:t>!</a:t>
            </a:r>
            <a:r>
              <a:rPr lang="en-US" sz="2000" b="1" dirty="0">
                <a:solidFill>
                  <a:schemeClr val="bg1"/>
                </a:solidFill>
                <a:latin typeface="Times New Roman" pitchFamily="18"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2" name="Title 1"/>
          <p:cNvSpPr>
            <a:spLocks noGrp="1"/>
          </p:cNvSpPr>
          <p:nvPr>
            <p:ph type="title"/>
          </p:nvPr>
        </p:nvSpPr>
        <p:spPr>
          <a:xfrm>
            <a:off x="966432" y="829102"/>
            <a:ext cx="7886700" cy="3347114"/>
          </a:xfrm>
        </p:spPr>
        <p:txBody>
          <a:bodyPr>
            <a:normAutofit fontScale="90000"/>
          </a:bodyPr>
          <a:lstStyle/>
          <a:p>
            <a:pPr fontAlgn="base"/>
            <a:r>
              <a:rPr lang="en-US" b="1" u="sng" dirty="0" err="1">
                <a:solidFill>
                  <a:schemeClr val="bg1"/>
                </a:solidFill>
                <a:latin typeface="Times New Roman" panose="02020603050405020304" pitchFamily="18" charset="0"/>
                <a:cs typeface="Times New Roman" panose="02020603050405020304" pitchFamily="18" charset="0"/>
              </a:rPr>
              <a:t>Câu</a:t>
            </a:r>
            <a:r>
              <a:rPr lang="en-US" b="1" u="sng" dirty="0">
                <a:solidFill>
                  <a:schemeClr val="bg1"/>
                </a:solidFill>
                <a:latin typeface="Times New Roman" panose="02020603050405020304" pitchFamily="18" charset="0"/>
                <a:cs typeface="Times New Roman" panose="02020603050405020304" pitchFamily="18" charset="0"/>
              </a:rPr>
              <a:t> 3 (7 </a:t>
            </a:r>
            <a:r>
              <a:rPr lang="en-US" b="1" u="sng" dirty="0" err="1">
                <a:solidFill>
                  <a:schemeClr val="bg1"/>
                </a:solidFill>
                <a:latin typeface="Times New Roman" panose="02020603050405020304" pitchFamily="18" charset="0"/>
                <a:cs typeface="Times New Roman" panose="02020603050405020304" pitchFamily="18" charset="0"/>
              </a:rPr>
              <a:t>chữ</a:t>
            </a:r>
            <a:r>
              <a:rPr lang="en-US" b="1" u="sng" dirty="0">
                <a:solidFill>
                  <a:schemeClr val="bg1"/>
                </a:solidFill>
                <a:latin typeface="Times New Roman" panose="02020603050405020304" pitchFamily="18" charset="0"/>
                <a:cs typeface="Times New Roman" panose="02020603050405020304" pitchFamily="18" charset="0"/>
              </a:rPr>
              <a:t>)</a:t>
            </a:r>
            <a:br>
              <a:rPr lang="en-US" b="1" u="sng" dirty="0">
                <a:solidFill>
                  <a:schemeClr val="accent6"/>
                </a:solidFill>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Hoa gì tên thật lạ</a:t>
            </a:r>
            <a:br>
              <a:rPr lang="vi-VN"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Nghe là vở học sinh</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Màu đỏ, vàng, trắng tinh</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Cứ đu đưa trước gió?</a:t>
            </a:r>
            <a:br>
              <a:rPr lang="vi-VN" b="0" i="1" dirty="0">
                <a:solidFill>
                  <a:srgbClr val="C00000"/>
                </a:solidFill>
                <a:effectLst/>
                <a:latin typeface="Times New Roman" panose="02020603050405020304" pitchFamily="18" charset="0"/>
                <a:cs typeface="Times New Roman" panose="02020603050405020304" pitchFamily="18" charset="0"/>
              </a:rPr>
            </a:br>
            <a:br>
              <a:rPr lang="vi-VN" dirty="0"/>
            </a:br>
            <a:endParaRPr lang="en-US" dirty="0"/>
          </a:p>
        </p:txBody>
      </p:sp>
      <p:sp>
        <p:nvSpPr>
          <p:cNvPr id="4" name="Left Arrow 3">
            <a:hlinkClick r:id="rId3" action="ppaction://hlinksldjump"/>
          </p:cNvPr>
          <p:cNvSpPr/>
          <p:nvPr/>
        </p:nvSpPr>
        <p:spPr>
          <a:xfrm>
            <a:off x="6916473" y="3747292"/>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30801487"/>
      </p:ext>
    </p:extLst>
  </p:cSld>
  <p:clrMapOvr>
    <a:masterClrMapping/>
  </p:clrMapOvr>
  <p:transition spd="slow">
    <p:push dir="u"/>
    <p:sndAc>
      <p:stSnd>
        <p:snd r:embed="rId2" name="chimes.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tich-thanh-giong-phu-dong-thien-vuong.jpg"/>
          <p:cNvPicPr>
            <a:picLocks noChangeAspect="1"/>
          </p:cNvPicPr>
          <p:nvPr/>
        </p:nvPicPr>
        <p:blipFill>
          <a:blip r:embed="rId2" cstate="print"/>
          <a:stretch>
            <a:fillRect/>
          </a:stretch>
        </p:blipFill>
        <p:spPr>
          <a:xfrm>
            <a:off x="985639" y="380005"/>
            <a:ext cx="7232075" cy="4299457"/>
          </a:xfrm>
          <a:prstGeom prst="rect">
            <a:avLst/>
          </a:prstGeom>
          <a:ln>
            <a:noFill/>
          </a:ln>
          <a:effectLst>
            <a:softEdge rad="112500"/>
          </a:effectLst>
        </p:spPr>
      </p:pic>
      <p:pic>
        <p:nvPicPr>
          <p:cNvPr id="7" name="Picture 6" descr="1.jpg"/>
          <p:cNvPicPr>
            <a:picLocks noChangeAspect="1"/>
          </p:cNvPicPr>
          <p:nvPr/>
        </p:nvPicPr>
        <p:blipFill>
          <a:blip r:embed="rId3" cstate="print"/>
          <a:stretch>
            <a:fillRect/>
          </a:stretch>
        </p:blipFill>
        <p:spPr>
          <a:xfrm>
            <a:off x="1116281" y="503562"/>
            <a:ext cx="7211214" cy="4175900"/>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63" y="511490"/>
            <a:ext cx="7123882" cy="4036485"/>
          </a:xfrm>
          <a:prstGeom prst="rect">
            <a:avLst/>
          </a:prstGeom>
          <a:ln>
            <a:noFill/>
          </a:ln>
          <a:effectLst>
            <a:softEdge rad="112500"/>
          </a:effec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656896" y="-799295"/>
            <a:ext cx="4060035" cy="668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917" y="294019"/>
            <a:ext cx="6222670" cy="433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863" y="534012"/>
            <a:ext cx="7037851" cy="393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695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childTnLst>
                          </p:cTn>
                        </p:par>
                        <p:par>
                          <p:cTn id="8" fill="hold">
                            <p:stCondLst>
                              <p:cond delay="1500"/>
                            </p:stCondLst>
                            <p:childTnLst>
                              <p:par>
                                <p:cTn id="9" presetID="4" presetClass="exit" presetSubtype="32" fill="hold" nodeType="afterEffect">
                                  <p:stCondLst>
                                    <p:cond delay="0"/>
                                  </p:stCondLst>
                                  <p:childTnLst>
                                    <p:animEffect transition="out" filter="box(out)">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par>
                          <p:cTn id="12" fill="hold">
                            <p:stCondLst>
                              <p:cond delay="350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5500"/>
                            </p:stCondLst>
                            <p:childTnLst>
                              <p:par>
                                <p:cTn id="17" presetID="13" presetClass="exit" presetSubtype="32" fill="hold" nodeType="afterEffect">
                                  <p:stCondLst>
                                    <p:cond delay="0"/>
                                  </p:stCondLst>
                                  <p:childTnLst>
                                    <p:animEffect transition="out" filter="plus(out)">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par>
                          <p:cTn id="20" fill="hold">
                            <p:stCondLst>
                              <p:cond delay="7500"/>
                            </p:stCondLst>
                            <p:childTnLst>
                              <p:par>
                                <p:cTn id="21" presetID="16" presetClass="entr" presetSubtype="2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1800"/>
                                        <p:tgtEl>
                                          <p:spTgt spid="7"/>
                                        </p:tgtEl>
                                      </p:cBhvr>
                                    </p:animEffect>
                                  </p:childTnLst>
                                </p:cTn>
                              </p:par>
                            </p:childTnLst>
                          </p:cTn>
                        </p:par>
                        <p:par>
                          <p:cTn id="24" fill="hold">
                            <p:stCondLst>
                              <p:cond delay="9300"/>
                            </p:stCondLst>
                            <p:childTnLst>
                              <p:par>
                                <p:cTn id="25" presetID="6" presetClass="exit" presetSubtype="32" fill="hold" nodeType="afterEffect">
                                  <p:stCondLst>
                                    <p:cond delay="0"/>
                                  </p:stCondLst>
                                  <p:childTnLst>
                                    <p:animEffect transition="out" filter="circle(out)">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par>
                          <p:cTn id="28" fill="hold">
                            <p:stCondLst>
                              <p:cond delay="11300"/>
                            </p:stCondLst>
                            <p:childTnLst>
                              <p:par>
                                <p:cTn id="29" presetID="16" presetClass="entr" presetSubtype="21"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1400"/>
                                        <p:tgtEl>
                                          <p:spTgt spid="2050"/>
                                        </p:tgtEl>
                                      </p:cBhvr>
                                    </p:animEffect>
                                  </p:childTnLst>
                                </p:cTn>
                              </p:par>
                            </p:childTnLst>
                          </p:cTn>
                        </p:par>
                        <p:par>
                          <p:cTn id="32" fill="hold">
                            <p:stCondLst>
                              <p:cond delay="12700"/>
                            </p:stCondLst>
                            <p:childTnLst>
                              <p:par>
                                <p:cTn id="33" presetID="6" presetClass="exit" presetSubtype="32" fill="hold" nodeType="afterEffect">
                                  <p:stCondLst>
                                    <p:cond delay="0"/>
                                  </p:stCondLst>
                                  <p:childTnLst>
                                    <p:animEffect transition="out" filter="circle(out)">
                                      <p:cBhvr>
                                        <p:cTn id="34" dur="2000"/>
                                        <p:tgtEl>
                                          <p:spTgt spid="2050"/>
                                        </p:tgtEl>
                                      </p:cBhvr>
                                    </p:animEffect>
                                    <p:set>
                                      <p:cBhvr>
                                        <p:cTn id="35" dur="1" fill="hold">
                                          <p:stCondLst>
                                            <p:cond delay="1999"/>
                                          </p:stCondLst>
                                        </p:cTn>
                                        <p:tgtEl>
                                          <p:spTgt spid="2050"/>
                                        </p:tgtEl>
                                        <p:attrNameLst>
                                          <p:attrName>style.visibility</p:attrName>
                                        </p:attrNameLst>
                                      </p:cBhvr>
                                      <p:to>
                                        <p:strVal val="hidden"/>
                                      </p:to>
                                    </p:set>
                                  </p:childTnLst>
                                </p:cTn>
                              </p:par>
                            </p:childTnLst>
                          </p:cTn>
                        </p:par>
                        <p:par>
                          <p:cTn id="36" fill="hold">
                            <p:stCondLst>
                              <p:cond delay="14700"/>
                            </p:stCondLst>
                            <p:childTnLst>
                              <p:par>
                                <p:cTn id="37" presetID="16" presetClass="entr" presetSubtype="21" fill="hold" nodeType="after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barn(inVertical)">
                                      <p:cBhvr>
                                        <p:cTn id="39" dur="1900"/>
                                        <p:tgtEl>
                                          <p:spTgt spid="2051"/>
                                        </p:tgtEl>
                                      </p:cBhvr>
                                    </p:animEffect>
                                  </p:childTnLst>
                                </p:cTn>
                              </p:par>
                            </p:childTnLst>
                          </p:cTn>
                        </p:par>
                        <p:par>
                          <p:cTn id="40" fill="hold">
                            <p:stCondLst>
                              <p:cond delay="16600"/>
                            </p:stCondLst>
                            <p:childTnLst>
                              <p:par>
                                <p:cTn id="41" presetID="6" presetClass="exit" presetSubtype="32" fill="hold" nodeType="afterEffect">
                                  <p:stCondLst>
                                    <p:cond delay="0"/>
                                  </p:stCondLst>
                                  <p:childTnLst>
                                    <p:animEffect transition="out" filter="circle(out)">
                                      <p:cBhvr>
                                        <p:cTn id="42" dur="2000"/>
                                        <p:tgtEl>
                                          <p:spTgt spid="2051"/>
                                        </p:tgtEl>
                                      </p:cBhvr>
                                    </p:animEffect>
                                    <p:set>
                                      <p:cBhvr>
                                        <p:cTn id="43" dur="1" fill="hold">
                                          <p:stCondLst>
                                            <p:cond delay="1999"/>
                                          </p:stCondLst>
                                        </p:cTn>
                                        <p:tgtEl>
                                          <p:spTgt spid="2051"/>
                                        </p:tgtEl>
                                        <p:attrNameLst>
                                          <p:attrName>style.visibility</p:attrName>
                                        </p:attrNameLst>
                                      </p:cBhvr>
                                      <p:to>
                                        <p:strVal val="hidden"/>
                                      </p:to>
                                    </p:set>
                                  </p:childTnLst>
                                </p:cTn>
                              </p:par>
                            </p:childTnLst>
                          </p:cTn>
                        </p:par>
                        <p:par>
                          <p:cTn id="44" fill="hold">
                            <p:stCondLst>
                              <p:cond delay="18600"/>
                            </p:stCondLst>
                            <p:childTnLst>
                              <p:par>
                                <p:cTn id="45" presetID="22" presetClass="entr" presetSubtype="4" fill="hold" nodeType="after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wipe(down)">
                                      <p:cBhvr>
                                        <p:cTn id="47" dur="1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5577674"/>
              </p:ext>
            </p:extLst>
          </p:nvPr>
        </p:nvGraphicFramePr>
        <p:xfrm>
          <a:off x="570017" y="1080659"/>
          <a:ext cx="7980218" cy="3467590"/>
        </p:xfrm>
        <a:graphic>
          <a:graphicData uri="http://schemas.openxmlformats.org/drawingml/2006/table">
            <a:tbl>
              <a:tblPr firstRow="1" bandRow="1">
                <a:tableStyleId>{8799B23B-EC83-4686-B30A-512413B5E67A}</a:tableStyleId>
              </a:tblPr>
              <a:tblGrid>
                <a:gridCol w="4316572">
                  <a:extLst>
                    <a:ext uri="{9D8B030D-6E8A-4147-A177-3AD203B41FA5}">
                      <a16:colId xmlns:a16="http://schemas.microsoft.com/office/drawing/2014/main" val="20000"/>
                    </a:ext>
                  </a:extLst>
                </a:gridCol>
                <a:gridCol w="2250481">
                  <a:extLst>
                    <a:ext uri="{9D8B030D-6E8A-4147-A177-3AD203B41FA5}">
                      <a16:colId xmlns:a16="http://schemas.microsoft.com/office/drawing/2014/main" val="20001"/>
                    </a:ext>
                  </a:extLst>
                </a:gridCol>
                <a:gridCol w="1413165">
                  <a:extLst>
                    <a:ext uri="{9D8B030D-6E8A-4147-A177-3AD203B41FA5}">
                      <a16:colId xmlns:a16="http://schemas.microsoft.com/office/drawing/2014/main" val="20002"/>
                    </a:ext>
                  </a:extLst>
                </a:gridCol>
              </a:tblGrid>
              <a:tr h="77189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endParaRPr lang="en-US" sz="2000" dirty="0">
                        <a:solidFill>
                          <a:srgbClr val="FFFF00"/>
                        </a:solidFill>
                        <a:latin typeface="Times New Roman" pitchFamily="18" charset="0"/>
                        <a:cs typeface="Times New Roman" pitchFamily="18" charset="0"/>
                      </a:endParaRPr>
                    </a:p>
                    <a:p>
                      <a:pPr algn="ctr"/>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695698">
                <a:tc>
                  <a:txBody>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xung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phong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hi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sinh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FFFF00"/>
                          </a:solidFill>
                          <a:effectLst/>
                          <a:latin typeface="Times New Roman" pitchFamily="18" charset="0"/>
                        </a:rPr>
                        <a:t>   </a:t>
                      </a: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676893" y="466094"/>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c.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chiến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đấu</a:t>
            </a:r>
            <a:r>
              <a:rPr lang="en-US" altLang="vi-VN" sz="2000" b="1" dirty="0">
                <a:solidFill>
                  <a:schemeClr val="bg1"/>
                </a:solidFill>
                <a:latin typeface="Times New Roman" pitchFamily="18" charset="0"/>
                <a:cs typeface="Times New Roman" pitchFamily="18" charset="0"/>
              </a:rPr>
              <a:t>:</a:t>
            </a:r>
          </a:p>
        </p:txBody>
      </p:sp>
      <p:sp>
        <p:nvSpPr>
          <p:cNvPr id="8" name="Rectangle 84"/>
          <p:cNvSpPr>
            <a:spLocks noChangeArrowheads="1"/>
          </p:cNvSpPr>
          <p:nvPr/>
        </p:nvSpPr>
        <p:spPr bwMode="auto">
          <a:xfrm>
            <a:off x="581895" y="3726260"/>
            <a:ext cx="7433954" cy="707886"/>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động</a:t>
            </a:r>
            <a:r>
              <a:rPr lang="en-US" sz="2000" b="1" dirty="0">
                <a:solidFill>
                  <a:schemeClr val="bg1"/>
                </a:solidFill>
                <a:latin typeface="Times New Roman" pitchFamily="18" charset="0"/>
                <a:cs typeface="Times New Roman" pitchFamily="18" charset="0"/>
              </a:rPr>
              <a:t>! </a:t>
            </a:r>
          </a:p>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đấu</a:t>
            </a:r>
            <a:r>
              <a:rPr lang="en-US" sz="2000" b="1" dirty="0">
                <a:solidFill>
                  <a:schemeClr val="bg1"/>
                </a:solidFill>
                <a:latin typeface="Times New Roman" pitchFamily="18" charset="0"/>
                <a:cs typeface="Times New Roman" pitchFamily="18" charset="0"/>
              </a:rPr>
              <a:t>!</a:t>
            </a:r>
            <a:r>
              <a:rPr lang="en-US" sz="2000" b="1" dirty="0">
                <a:solidFill>
                  <a:schemeClr val="bg1"/>
                </a:solidFill>
                <a:latin typeface="Times New Roman" pitchFamily="18" charset="0"/>
              </a:rPr>
              <a:t> </a:t>
            </a:r>
          </a:p>
        </p:txBody>
      </p:sp>
      <p:sp>
        <p:nvSpPr>
          <p:cNvPr id="6" name="Rectangle 47"/>
          <p:cNvSpPr>
            <a:spLocks noChangeArrowheads="1"/>
          </p:cNvSpPr>
          <p:nvPr/>
        </p:nvSpPr>
        <p:spPr bwMode="auto">
          <a:xfrm>
            <a:off x="4963883" y="2418659"/>
            <a:ext cx="2196935" cy="1631216"/>
          </a:xfrm>
          <a:prstGeom prst="rect">
            <a:avLst/>
          </a:prstGeom>
          <a:noFill/>
          <a:ln w="9525">
            <a:noFill/>
            <a:miter lim="800000"/>
            <a:headEnd/>
            <a:tailEnd/>
          </a:ln>
        </p:spPr>
        <p:txBody>
          <a:bodyPr wrap="square" anchor="ctr">
            <a:spAutoFit/>
          </a:bodyPr>
          <a:lstStyle/>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Tre</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dũng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cảm</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kiên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cường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cùng</a:t>
            </a:r>
            <a:r>
              <a:rPr lang="en-US" sz="2000" b="1" dirty="0">
                <a:solidFill>
                  <a:srgbClr val="FFFF00"/>
                </a:solidFill>
                <a:latin typeface="Times New Roman" pitchFamily="18" charset="0"/>
              </a:rPr>
              <a:t> con </a:t>
            </a:r>
            <a:r>
              <a:rPr lang="en-US" sz="2000" b="1" dirty="0" err="1">
                <a:solidFill>
                  <a:srgbClr val="FFFF00"/>
                </a:solidFill>
                <a:latin typeface="Times New Roman" pitchFamily="18" charset="0"/>
              </a:rPr>
              <a:t>người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chiến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đấu</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bảo</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vệ</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quê</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hương</a:t>
            </a:r>
            <a:r>
              <a:rPr lang="en-US" sz="2000" b="1" dirty="0">
                <a:solidFill>
                  <a:srgbClr val="FFFF00"/>
                </a:solidFill>
                <a:latin typeface="Times New Roman" pitchFamily="18" charset="0"/>
              </a:rPr>
              <a:t>.</a:t>
            </a:r>
          </a:p>
        </p:txBody>
      </p:sp>
    </p:spTree>
    <p:extLst>
      <p:ext uri="{BB962C8B-B14F-4D97-AF65-F5344CB8AC3E}">
        <p14:creationId xmlns:p14="http://schemas.microsoft.com/office/powerpoint/2010/main" val="6641064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73978751"/>
              </p:ext>
            </p:extLst>
          </p:nvPr>
        </p:nvGraphicFramePr>
        <p:xfrm>
          <a:off x="570017" y="1080659"/>
          <a:ext cx="7980218" cy="3467590"/>
        </p:xfrm>
        <a:graphic>
          <a:graphicData uri="http://schemas.openxmlformats.org/drawingml/2006/table">
            <a:tbl>
              <a:tblPr firstRow="1" bandRow="1">
                <a:tableStyleId>{8799B23B-EC83-4686-B30A-512413B5E67A}</a:tableStyleId>
              </a:tblPr>
              <a:tblGrid>
                <a:gridCol w="4316572">
                  <a:extLst>
                    <a:ext uri="{9D8B030D-6E8A-4147-A177-3AD203B41FA5}">
                      <a16:colId xmlns:a16="http://schemas.microsoft.com/office/drawing/2014/main" val="20000"/>
                    </a:ext>
                  </a:extLst>
                </a:gridCol>
                <a:gridCol w="2321518">
                  <a:extLst>
                    <a:ext uri="{9D8B030D-6E8A-4147-A177-3AD203B41FA5}">
                      <a16:colId xmlns:a16="http://schemas.microsoft.com/office/drawing/2014/main" val="20001"/>
                    </a:ext>
                  </a:extLst>
                </a:gridCol>
                <a:gridCol w="1342128">
                  <a:extLst>
                    <a:ext uri="{9D8B030D-6E8A-4147-A177-3AD203B41FA5}">
                      <a16:colId xmlns:a16="http://schemas.microsoft.com/office/drawing/2014/main" val="20002"/>
                    </a:ext>
                  </a:extLst>
                </a:gridCol>
              </a:tblGrid>
              <a:tr h="77189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endParaRPr lang="en-US" sz="2000" dirty="0">
                        <a:solidFill>
                          <a:srgbClr val="FFFF00"/>
                        </a:solidFill>
                        <a:latin typeface="Times New Roman" pitchFamily="18" charset="0"/>
                        <a:cs typeface="Times New Roman" pitchFamily="18" charset="0"/>
                      </a:endParaRPr>
                    </a:p>
                    <a:p>
                      <a:pPr algn="ctr"/>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6956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FFFF00"/>
                          </a:solidFill>
                          <a:effectLst/>
                          <a:latin typeface="Times New Roman" pitchFamily="18" charset="0"/>
                        </a:rPr>
                        <a:t>   </a:t>
                      </a: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676893" y="466094"/>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c.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chiến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đấu</a:t>
            </a:r>
            <a:r>
              <a:rPr lang="en-US" altLang="vi-VN" sz="2000" b="1" dirty="0">
                <a:solidFill>
                  <a:schemeClr val="bg1"/>
                </a:solidFill>
                <a:latin typeface="Times New Roman" pitchFamily="18" charset="0"/>
                <a:cs typeface="Times New Roman" pitchFamily="18" charset="0"/>
              </a:rPr>
              <a:t>:</a:t>
            </a:r>
          </a:p>
        </p:txBody>
      </p:sp>
      <p:sp>
        <p:nvSpPr>
          <p:cNvPr id="8" name="Rectangle 84"/>
          <p:cNvSpPr>
            <a:spLocks noChangeArrowheads="1"/>
          </p:cNvSpPr>
          <p:nvPr/>
        </p:nvSpPr>
        <p:spPr bwMode="auto">
          <a:xfrm>
            <a:off x="581895" y="3726260"/>
            <a:ext cx="7433954" cy="707886"/>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 </a:t>
            </a:r>
          </a:p>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rPr>
              <a:t> </a:t>
            </a:r>
          </a:p>
        </p:txBody>
      </p:sp>
      <p:sp>
        <p:nvSpPr>
          <p:cNvPr id="6" name="Rectangle 47"/>
          <p:cNvSpPr>
            <a:spLocks noChangeArrowheads="1"/>
          </p:cNvSpPr>
          <p:nvPr/>
        </p:nvSpPr>
        <p:spPr bwMode="auto">
          <a:xfrm>
            <a:off x="4963883" y="2418659"/>
            <a:ext cx="2196935" cy="1323439"/>
          </a:xfrm>
          <a:prstGeom prst="rect">
            <a:avLst/>
          </a:prstGeom>
          <a:noFill/>
          <a:ln w="9525">
            <a:noFill/>
            <a:miter lim="800000"/>
            <a:headEnd/>
            <a:tailEnd/>
          </a:ln>
        </p:spPr>
        <p:txBody>
          <a:bodyPr wrap="square" anchor="ctr">
            <a:spAutoFit/>
          </a:bodyPr>
          <a:lstStyle/>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Tre</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dũng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cảm</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kiên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cường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cùng</a:t>
            </a:r>
            <a:r>
              <a:rPr lang="en-US" sz="2000" b="1" dirty="0">
                <a:solidFill>
                  <a:srgbClr val="FFFF00"/>
                </a:solidFill>
                <a:latin typeface="Times New Roman" pitchFamily="18" charset="0"/>
              </a:rPr>
              <a:t> con </a:t>
            </a:r>
            <a:r>
              <a:rPr lang="en-US" sz="2000" b="1" dirty="0" err="1">
                <a:solidFill>
                  <a:srgbClr val="FFFF00"/>
                </a:solidFill>
                <a:latin typeface="Times New Roman" pitchFamily="18" charset="0"/>
              </a:rPr>
              <a:t>người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chiến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đấu</a:t>
            </a:r>
            <a:endParaRPr lang="en-US" sz="2000" b="1" dirty="0">
              <a:solidFill>
                <a:srgbClr val="FFFF00"/>
              </a:solidFill>
              <a:latin typeface="Times New Roman" pitchFamily="18" charset="0"/>
            </a:endParaRPr>
          </a:p>
        </p:txBody>
      </p:sp>
      <p:sp>
        <p:nvSpPr>
          <p:cNvPr id="2" name="Rectangle 1"/>
          <p:cNvSpPr/>
          <p:nvPr/>
        </p:nvSpPr>
        <p:spPr>
          <a:xfrm>
            <a:off x="1708719" y="1847845"/>
            <a:ext cx="1117614"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đồng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chí</a:t>
            </a:r>
            <a:endParaRPr lang="en-US" sz="2000" dirty="0"/>
          </a:p>
        </p:txBody>
      </p:sp>
      <p:sp>
        <p:nvSpPr>
          <p:cNvPr id="3" name="Rectangle 2"/>
          <p:cNvSpPr/>
          <p:nvPr/>
        </p:nvSpPr>
        <p:spPr>
          <a:xfrm>
            <a:off x="1143500" y="2461455"/>
            <a:ext cx="1539204"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xung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phong</a:t>
            </a:r>
            <a:r>
              <a:rPr lang="en-US" sz="2000" b="1" dirty="0">
                <a:solidFill>
                  <a:schemeClr val="bg1"/>
                </a:solidFill>
                <a:latin typeface="Times New Roman" pitchFamily="18" charset="0"/>
                <a:cs typeface="Times New Roman" pitchFamily="18" charset="0"/>
              </a:rPr>
              <a:t> </a:t>
            </a:r>
            <a:endParaRPr lang="en-US" sz="2000" dirty="0"/>
          </a:p>
        </p:txBody>
      </p:sp>
      <p:sp>
        <p:nvSpPr>
          <p:cNvPr id="9" name="Rectangle 8"/>
          <p:cNvSpPr/>
          <p:nvPr/>
        </p:nvSpPr>
        <p:spPr>
          <a:xfrm>
            <a:off x="1171392" y="2770472"/>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1" name="Rectangle 10"/>
          <p:cNvSpPr/>
          <p:nvPr/>
        </p:nvSpPr>
        <p:spPr>
          <a:xfrm>
            <a:off x="2230572" y="2754690"/>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2" name="Rectangle 11"/>
          <p:cNvSpPr/>
          <p:nvPr/>
        </p:nvSpPr>
        <p:spPr>
          <a:xfrm>
            <a:off x="3378167" y="2768497"/>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3" name="Rectangle 12"/>
          <p:cNvSpPr/>
          <p:nvPr/>
        </p:nvSpPr>
        <p:spPr>
          <a:xfrm>
            <a:off x="1300042" y="3077247"/>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7" name="Rectangle 6"/>
          <p:cNvSpPr/>
          <p:nvPr/>
        </p:nvSpPr>
        <p:spPr>
          <a:xfrm>
            <a:off x="1171392" y="3377613"/>
            <a:ext cx="981359" cy="400110"/>
          </a:xfrm>
          <a:prstGeom prst="rect">
            <a:avLst/>
          </a:prstGeom>
        </p:spPr>
        <p:txBody>
          <a:bodyPr wrap="none">
            <a:spAutoFit/>
          </a:bodyPr>
          <a:lstStyle/>
          <a:p>
            <a:r>
              <a:rPr lang="en-US" sz="2000" b="1" dirty="0">
                <a:solidFill>
                  <a:schemeClr val="bg1"/>
                </a:solidFill>
                <a:latin typeface="Times New Roman" pitchFamily="18" charset="0"/>
                <a:cs typeface="Times New Roman" pitchFamily="18" charset="0"/>
              </a:rPr>
              <a:t>hi </a:t>
            </a:r>
            <a:r>
              <a:rPr lang="en-US" sz="2000" b="1" dirty="0" err="1">
                <a:solidFill>
                  <a:schemeClr val="bg1"/>
                </a:solidFill>
                <a:latin typeface="Times New Roman" pitchFamily="18" charset="0"/>
                <a:cs typeface="Times New Roman" pitchFamily="18" charset="0"/>
              </a:rPr>
              <a:t>sinh</a:t>
            </a:r>
            <a:r>
              <a:rPr lang="en-US" sz="2000" b="1" dirty="0">
                <a:solidFill>
                  <a:schemeClr val="bg1"/>
                </a:solidFill>
                <a:latin typeface="Times New Roman" pitchFamily="18" charset="0"/>
                <a:cs typeface="Times New Roman" pitchFamily="18" charset="0"/>
              </a:rPr>
              <a:t> </a:t>
            </a:r>
            <a:endParaRPr lang="en-US" sz="2000" dirty="0"/>
          </a:p>
        </p:txBody>
      </p:sp>
      <p:sp>
        <p:nvSpPr>
          <p:cNvPr id="14" name="Rectangle 13"/>
          <p:cNvSpPr/>
          <p:nvPr/>
        </p:nvSpPr>
        <p:spPr>
          <a:xfrm>
            <a:off x="1246761" y="3737394"/>
            <a:ext cx="2215671"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động</a:t>
            </a:r>
            <a:endParaRPr lang="en-US" sz="2000" dirty="0"/>
          </a:p>
        </p:txBody>
      </p:sp>
      <p:sp>
        <p:nvSpPr>
          <p:cNvPr id="15" name="Rectangle 14"/>
          <p:cNvSpPr/>
          <p:nvPr/>
        </p:nvSpPr>
        <p:spPr>
          <a:xfrm>
            <a:off x="1223011" y="4015586"/>
            <a:ext cx="2343911"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đấu</a:t>
            </a:r>
            <a:endParaRPr lang="en-US" sz="2000" dirty="0"/>
          </a:p>
        </p:txBody>
      </p:sp>
      <p:sp>
        <p:nvSpPr>
          <p:cNvPr id="16" name="Rectangle 47"/>
          <p:cNvSpPr>
            <a:spLocks noChangeArrowheads="1"/>
          </p:cNvSpPr>
          <p:nvPr/>
        </p:nvSpPr>
        <p:spPr bwMode="auto">
          <a:xfrm>
            <a:off x="7184568" y="2425582"/>
            <a:ext cx="1403267" cy="1323439"/>
          </a:xfrm>
          <a:prstGeom prst="rect">
            <a:avLst/>
          </a:prstGeom>
          <a:noFill/>
          <a:ln w="9525">
            <a:noFill/>
            <a:miter lim="800000"/>
            <a:headEnd/>
            <a:tailEnd/>
          </a:ln>
        </p:spPr>
        <p:txBody>
          <a:bodyPr wrap="square" anchor="ctr">
            <a:spAutoFit/>
          </a:bodyPr>
          <a:lstStyle/>
          <a:p>
            <a:endParaRPr lang="en-US" sz="2000" b="1" dirty="0">
              <a:solidFill>
                <a:srgbClr val="FFFF00"/>
              </a:solidFill>
              <a:latin typeface="Times New Roman" pitchFamily="18" charset="0"/>
            </a:endParaRPr>
          </a:p>
          <a:p>
            <a:r>
              <a:rPr lang="en-US" sz="2000" b="1" dirty="0" err="1">
                <a:solidFill>
                  <a:srgbClr val="FFFF00"/>
                </a:solidFill>
                <a:latin typeface="Times New Roman" pitchFamily="18" charset="0"/>
              </a:rPr>
              <a:t>Nhân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hóa</a:t>
            </a:r>
            <a:r>
              <a:rPr lang="en-US" sz="2000" b="1" dirty="0">
                <a:solidFill>
                  <a:srgbClr val="FFFF00"/>
                </a:solidFill>
                <a:latin typeface="Times New Roman" pitchFamily="18" charset="0"/>
              </a:rPr>
              <a:t>,</a:t>
            </a:r>
          </a:p>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điệp</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ngữ</a:t>
            </a:r>
            <a:r>
              <a:rPr lang="en-US" sz="2000" b="1" dirty="0">
                <a:solidFill>
                  <a:srgbClr val="FFFF00"/>
                </a:solidFill>
                <a:latin typeface="Times New Roman" pitchFamily="18" charset="0"/>
              </a:rPr>
              <a:t>.</a:t>
            </a:r>
          </a:p>
          <a:p>
            <a:r>
              <a:rPr lang="en-US" sz="2000" b="1" dirty="0">
                <a:solidFill>
                  <a:srgbClr val="FFFF00"/>
                </a:solidFill>
                <a:latin typeface="Times New Roman" pitchFamily="18" charset="0"/>
              </a:rPr>
              <a:t> </a:t>
            </a:r>
          </a:p>
        </p:txBody>
      </p:sp>
    </p:spTree>
    <p:extLst>
      <p:ext uri="{BB962C8B-B14F-4D97-AF65-F5344CB8AC3E}">
        <p14:creationId xmlns:p14="http://schemas.microsoft.com/office/powerpoint/2010/main" val="24345433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FF00"/>
                                        </p:clrVal>
                                      </p:to>
                                    </p:set>
                                    <p:set>
                                      <p:cBhvr>
                                        <p:cTn id="7" dur="500" fill="hold"/>
                                        <p:tgtEl>
                                          <p:spTgt spid="2"/>
                                        </p:tgtEl>
                                        <p:attrNameLst>
                                          <p:attrName>fillcolor</p:attrName>
                                        </p:attrNameLst>
                                      </p:cBhvr>
                                      <p:to>
                                        <p:clrVal>
                                          <a:srgbClr val="FFFF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gtEl>
                                        <p:attrNameLst>
                                          <p:attrName>style.color</p:attrName>
                                        </p:attrNameLst>
                                      </p:cBhvr>
                                      <p:to>
                                        <p:clrVal>
                                          <a:srgbClr val="FFFF00"/>
                                        </p:clrVal>
                                      </p:to>
                                    </p:set>
                                    <p:set>
                                      <p:cBhvr>
                                        <p:cTn id="13" dur="500" fill="hold"/>
                                        <p:tgtEl>
                                          <p:spTgt spid="3"/>
                                        </p:tgtEl>
                                        <p:attrNameLst>
                                          <p:attrName>fillcolor</p:attrName>
                                        </p:attrNameLst>
                                      </p:cBhvr>
                                      <p:to>
                                        <p:clrVal>
                                          <a:srgbClr val="FFFF00"/>
                                        </p:clrVal>
                                      </p:to>
                                    </p:set>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9"/>
                                        </p:tgtEl>
                                        <p:attrNameLst>
                                          <p:attrName>style.color</p:attrName>
                                        </p:attrNameLst>
                                      </p:cBhvr>
                                      <p:to>
                                        <p:clrVal>
                                          <a:srgbClr val="FFFF00"/>
                                        </p:clrVal>
                                      </p:to>
                                    </p:set>
                                    <p:set>
                                      <p:cBhvr>
                                        <p:cTn id="19" dur="500" fill="hold"/>
                                        <p:tgtEl>
                                          <p:spTgt spid="9"/>
                                        </p:tgtEl>
                                        <p:attrNameLst>
                                          <p:attrName>fillcolor</p:attrName>
                                        </p:attrNameLst>
                                      </p:cBhvr>
                                      <p:to>
                                        <p:clrVal>
                                          <a:srgbClr val="FFFF00"/>
                                        </p:clrVal>
                                      </p:to>
                                    </p:set>
                                    <p:set>
                                      <p:cBhvr>
                                        <p:cTn id="20" dur="500" fill="hold"/>
                                        <p:tgtEl>
                                          <p:spTgt spid="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11"/>
                                        </p:tgtEl>
                                        <p:attrNameLst>
                                          <p:attrName>style.color</p:attrName>
                                        </p:attrNameLst>
                                      </p:cBhvr>
                                      <p:to>
                                        <p:clrVal>
                                          <a:srgbClr val="FFFF00"/>
                                        </p:clrVal>
                                      </p:to>
                                    </p:set>
                                    <p:set>
                                      <p:cBhvr>
                                        <p:cTn id="25" dur="500" fill="hold"/>
                                        <p:tgtEl>
                                          <p:spTgt spid="11"/>
                                        </p:tgtEl>
                                        <p:attrNameLst>
                                          <p:attrName>fillcolor</p:attrName>
                                        </p:attrNameLst>
                                      </p:cBhvr>
                                      <p:to>
                                        <p:clrVal>
                                          <a:srgbClr val="FFFF00"/>
                                        </p:clrVal>
                                      </p:to>
                                    </p:set>
                                    <p:set>
                                      <p:cBhvr>
                                        <p:cTn id="26" dur="500" fill="hold"/>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2"/>
                                        </p:tgtEl>
                                        <p:attrNameLst>
                                          <p:attrName>style.color</p:attrName>
                                        </p:attrNameLst>
                                      </p:cBhvr>
                                      <p:to>
                                        <p:clrVal>
                                          <a:srgbClr val="FFFF00"/>
                                        </p:clrVal>
                                      </p:to>
                                    </p:set>
                                    <p:set>
                                      <p:cBhvr>
                                        <p:cTn id="31" dur="500" fill="hold"/>
                                        <p:tgtEl>
                                          <p:spTgt spid="12"/>
                                        </p:tgtEl>
                                        <p:attrNameLst>
                                          <p:attrName>fillcolor</p:attrName>
                                        </p:attrNameLst>
                                      </p:cBhvr>
                                      <p:to>
                                        <p:clrVal>
                                          <a:srgbClr val="FFFF00"/>
                                        </p:clrVal>
                                      </p:to>
                                    </p:set>
                                    <p:set>
                                      <p:cBhvr>
                                        <p:cTn id="32" dur="500" fill="hold"/>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13"/>
                                        </p:tgtEl>
                                        <p:attrNameLst>
                                          <p:attrName>style.color</p:attrName>
                                        </p:attrNameLst>
                                      </p:cBhvr>
                                      <p:to>
                                        <p:clrVal>
                                          <a:srgbClr val="FFFF00"/>
                                        </p:clrVal>
                                      </p:to>
                                    </p:set>
                                    <p:set>
                                      <p:cBhvr>
                                        <p:cTn id="37" dur="500" fill="hold"/>
                                        <p:tgtEl>
                                          <p:spTgt spid="13"/>
                                        </p:tgtEl>
                                        <p:attrNameLst>
                                          <p:attrName>fillcolor</p:attrName>
                                        </p:attrNameLst>
                                      </p:cBhvr>
                                      <p:to>
                                        <p:clrVal>
                                          <a:srgbClr val="FFFF00"/>
                                        </p:clrVal>
                                      </p:to>
                                    </p:set>
                                    <p:set>
                                      <p:cBhvr>
                                        <p:cTn id="38" dur="500" fill="hold"/>
                                        <p:tgtEl>
                                          <p:spTgt spid="13"/>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7"/>
                                        </p:tgtEl>
                                        <p:attrNameLst>
                                          <p:attrName>style.color</p:attrName>
                                        </p:attrNameLst>
                                      </p:cBhvr>
                                      <p:to>
                                        <p:clrVal>
                                          <a:srgbClr val="FFFF00"/>
                                        </p:clrVal>
                                      </p:to>
                                    </p:set>
                                    <p:set>
                                      <p:cBhvr>
                                        <p:cTn id="43" dur="500" fill="hold"/>
                                        <p:tgtEl>
                                          <p:spTgt spid="7"/>
                                        </p:tgtEl>
                                        <p:attrNameLst>
                                          <p:attrName>fillcolor</p:attrName>
                                        </p:attrNameLst>
                                      </p:cBhvr>
                                      <p:to>
                                        <p:clrVal>
                                          <a:srgbClr val="FFFF00"/>
                                        </p:clrVal>
                                      </p:to>
                                    </p:set>
                                    <p:set>
                                      <p:cBhvr>
                                        <p:cTn id="44" dur="500" fill="hold"/>
                                        <p:tgtEl>
                                          <p:spTgt spid="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14"/>
                                        </p:tgtEl>
                                        <p:attrNameLst>
                                          <p:attrName>style.color</p:attrName>
                                        </p:attrNameLst>
                                      </p:cBhvr>
                                      <p:to>
                                        <p:clrVal>
                                          <a:srgbClr val="FFFF00"/>
                                        </p:clrVal>
                                      </p:to>
                                    </p:set>
                                    <p:set>
                                      <p:cBhvr>
                                        <p:cTn id="49" dur="500" fill="hold"/>
                                        <p:tgtEl>
                                          <p:spTgt spid="14"/>
                                        </p:tgtEl>
                                        <p:attrNameLst>
                                          <p:attrName>fillcolor</p:attrName>
                                        </p:attrNameLst>
                                      </p:cBhvr>
                                      <p:to>
                                        <p:clrVal>
                                          <a:srgbClr val="FFFF00"/>
                                        </p:clrVal>
                                      </p:to>
                                    </p:set>
                                    <p:set>
                                      <p:cBhvr>
                                        <p:cTn id="50" dur="500" fill="hold"/>
                                        <p:tgtEl>
                                          <p:spTgt spid="14"/>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grpId="0" nodeType="clickEffect">
                                  <p:stCondLst>
                                    <p:cond delay="0"/>
                                  </p:stCondLst>
                                  <p:iterate type="lt">
                                    <p:tmPct val="4000"/>
                                  </p:iterate>
                                  <p:childTnLst>
                                    <p:set>
                                      <p:cBhvr override="childStyle">
                                        <p:cTn id="54" dur="500" fill="hold"/>
                                        <p:tgtEl>
                                          <p:spTgt spid="15"/>
                                        </p:tgtEl>
                                        <p:attrNameLst>
                                          <p:attrName>style.color</p:attrName>
                                        </p:attrNameLst>
                                      </p:cBhvr>
                                      <p:to>
                                        <p:clrVal>
                                          <a:srgbClr val="FFFF00"/>
                                        </p:clrVal>
                                      </p:to>
                                    </p:set>
                                    <p:set>
                                      <p:cBhvr>
                                        <p:cTn id="55" dur="500" fill="hold"/>
                                        <p:tgtEl>
                                          <p:spTgt spid="15"/>
                                        </p:tgtEl>
                                        <p:attrNameLst>
                                          <p:attrName>fillcolor</p:attrName>
                                        </p:attrNameLst>
                                      </p:cBhvr>
                                      <p:to>
                                        <p:clrVal>
                                          <a:srgbClr val="FFFF00"/>
                                        </p:clrVal>
                                      </p:to>
                                    </p:set>
                                    <p:set>
                                      <p:cBhvr>
                                        <p:cTn id="56" dur="500" fill="hold"/>
                                        <p:tgtEl>
                                          <p:spTgt spid="1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heel(1)">
                                      <p:cBhvr>
                                        <p:cTn id="6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12" grpId="0"/>
      <p:bldP spid="13" grpId="0"/>
      <p:bldP spid="7" grpId="0"/>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a:spLocks noChangeArrowheads="1"/>
          </p:cNvSpPr>
          <p:nvPr/>
        </p:nvSpPr>
        <p:spPr bwMode="auto">
          <a:xfrm>
            <a:off x="903500" y="3115053"/>
            <a:ext cx="6324600" cy="461665"/>
          </a:xfrm>
          <a:prstGeom prst="rect">
            <a:avLst/>
          </a:prstGeom>
          <a:noFill/>
          <a:ln w="9525">
            <a:noFill/>
            <a:miter lim="800000"/>
            <a:headEnd/>
            <a:tailEnd/>
          </a:ln>
        </p:spPr>
        <p:txBody>
          <a:bodyPr>
            <a:spAutoFit/>
          </a:bodyPr>
          <a:lstStyle/>
          <a:p>
            <a:pPr algn="just" eaLnBrk="1" hangingPunct="1"/>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200" b="1" dirty="0" err="1">
                <a:solidFill>
                  <a:srgbClr val="FFFF00"/>
                </a:solidFill>
                <a:latin typeface="Times New Roman" pitchFamily="18" charset="0"/>
                <a:cs typeface="Times New Roman" pitchFamily="18" charset="0"/>
                <a:sym typeface="Wingdings" pitchFamily="2" charset="2"/>
              </a:rPr>
              <a:t>Câu</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văn</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giàu</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nhạc</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điệu</a:t>
            </a:r>
            <a:r>
              <a:rPr lang="en-US" altLang="vi-VN" sz="2400" b="1" dirty="0">
                <a:solidFill>
                  <a:srgbClr val="FFFF00"/>
                </a:solidFill>
                <a:latin typeface="Times New Roman" pitchFamily="18" charset="0"/>
                <a:cs typeface="Times New Roman" pitchFamily="18" charset="0"/>
                <a:sym typeface="Wingdings" pitchFamily="2" charset="2"/>
              </a:rPr>
              <a:t>.</a:t>
            </a:r>
            <a:endParaRPr lang="en-US" altLang="vi-VN" sz="2400" b="1" i="1" dirty="0">
              <a:solidFill>
                <a:srgbClr val="FFFF00"/>
              </a:solidFill>
              <a:latin typeface="Times New Roman" pitchFamily="18" charset="0"/>
              <a:cs typeface="Times New Roman" pitchFamily="18" charset="0"/>
            </a:endParaRPr>
          </a:p>
        </p:txBody>
      </p:sp>
      <p:sp>
        <p:nvSpPr>
          <p:cNvPr id="19462" name="TextBox 8"/>
          <p:cNvSpPr txBox="1">
            <a:spLocks noChangeArrowheads="1"/>
          </p:cNvSpPr>
          <p:nvPr/>
        </p:nvSpPr>
        <p:spPr bwMode="auto">
          <a:xfrm>
            <a:off x="786728" y="1579418"/>
            <a:ext cx="5578446" cy="1323439"/>
          </a:xfrm>
          <a:prstGeom prst="rect">
            <a:avLst/>
          </a:prstGeom>
          <a:noFill/>
          <a:ln w="9525">
            <a:noFill/>
            <a:miter lim="800000"/>
            <a:headEnd/>
            <a:tailEnd/>
          </a:ln>
        </p:spPr>
        <p:txBody>
          <a:bodyPr wrap="square">
            <a:spAutoFit/>
          </a:bodyPr>
          <a:lstStyle/>
          <a:p>
            <a:pPr algn="just" eaLnBrk="1" hangingPunct="1"/>
            <a:r>
              <a:rPr lang="en-US" altLang="vi-VN" sz="2000" b="1" i="1" dirty="0" err="1">
                <a:solidFill>
                  <a:schemeClr val="bg1"/>
                </a:solidFill>
                <a:latin typeface="Times New Roman" pitchFamily="18" charset="0"/>
                <a:cs typeface="Times New Roman" pitchFamily="18" charset="0"/>
              </a:rPr>
              <a:t>Buổi</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đầu</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không</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một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tấc</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sắt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trong</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tay</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tre</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là</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tất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cả</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tre</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là</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vũ</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khí</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Muôn</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ngàn</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đời</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biết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ơn</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chiếc</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gậy</a:t>
            </a:r>
            <a:r>
              <a:rPr lang="en-US" altLang="vi-VN" sz="2000" b="1" i="1" dirty="0">
                <a:solidFill>
                  <a:schemeClr val="bg1"/>
                </a:solidFill>
                <a:latin typeface="Times New Roman" pitchFamily="18" charset="0"/>
                <a:cs typeface="Times New Roman" pitchFamily="18" charset="0"/>
              </a:rPr>
              <a:t> </a:t>
            </a:r>
          </a:p>
          <a:p>
            <a:pPr algn="just" eaLnBrk="1" hangingPunct="1"/>
            <a:r>
              <a:rPr lang="en-US" altLang="vi-VN" sz="2000" b="1" i="1" dirty="0" err="1">
                <a:solidFill>
                  <a:schemeClr val="bg1"/>
                </a:solidFill>
                <a:latin typeface="Times New Roman" pitchFamily="18" charset="0"/>
                <a:cs typeface="Times New Roman" pitchFamily="18" charset="0"/>
              </a:rPr>
              <a:t>tầm</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đã</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dựng</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nên</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thành</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Tổ</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quốc</a:t>
            </a:r>
            <a:r>
              <a:rPr lang="en-US" altLang="vi-VN" sz="2000" b="1" i="1" dirty="0">
                <a:solidFill>
                  <a:schemeClr val="bg1"/>
                </a:solidFill>
                <a:latin typeface="Times New Roman" pitchFamily="18" charset="0"/>
                <a:cs typeface="Times New Roman" pitchFamily="18" charset="0"/>
              </a:rPr>
              <a:t>! </a:t>
            </a:r>
          </a:p>
          <a:p>
            <a:pPr algn="just" eaLnBrk="1" hangingPunct="1"/>
            <a:r>
              <a:rPr lang="en-US" altLang="vi-VN" sz="2000" b="1" i="1" dirty="0" err="1">
                <a:solidFill>
                  <a:schemeClr val="bg1"/>
                </a:solidFill>
                <a:latin typeface="Times New Roman" pitchFamily="18" charset="0"/>
                <a:cs typeface="Times New Roman" pitchFamily="18" charset="0"/>
              </a:rPr>
              <a:t>Và</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bất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khuất</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có</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cái</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tre</a:t>
            </a:r>
            <a:r>
              <a:rPr lang="en-US" altLang="vi-VN" sz="2000" b="1" i="1" dirty="0">
                <a:solidFill>
                  <a:schemeClr val="bg1"/>
                </a:solidFill>
                <a:latin typeface="Times New Roman" pitchFamily="18" charset="0"/>
                <a:cs typeface="Times New Roman" pitchFamily="18"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436" y="521493"/>
            <a:ext cx="2145792" cy="4100513"/>
          </a:xfrm>
          <a:prstGeom prst="rect">
            <a:avLst/>
          </a:prstGeom>
          <a:ln>
            <a:noFill/>
          </a:ln>
          <a:effectLst>
            <a:softEdge rad="112500"/>
          </a:effectLst>
        </p:spPr>
      </p:pic>
      <p:sp>
        <p:nvSpPr>
          <p:cNvPr id="4" name="Rectangle 3"/>
          <p:cNvSpPr/>
          <p:nvPr/>
        </p:nvSpPr>
        <p:spPr>
          <a:xfrm>
            <a:off x="1271925" y="2193637"/>
            <a:ext cx="697627" cy="400110"/>
          </a:xfrm>
          <a:prstGeom prst="rect">
            <a:avLst/>
          </a:prstGeom>
        </p:spPr>
        <p:txBody>
          <a:bodyPr wrap="none">
            <a:spAutoFit/>
          </a:bodyPr>
          <a:lstStyle/>
          <a:p>
            <a:r>
              <a:rPr lang="en-US" altLang="vi-VN" sz="2000" b="1" i="1" dirty="0" err="1">
                <a:solidFill>
                  <a:schemeClr val="bg1"/>
                </a:solidFill>
                <a:latin typeface="Times New Roman" pitchFamily="18" charset="0"/>
                <a:cs typeface="Times New Roman" pitchFamily="18" charset="0"/>
              </a:rPr>
              <a:t>vông</a:t>
            </a:r>
            <a:endParaRPr lang="en-US" sz="2000" dirty="0"/>
          </a:p>
        </p:txBody>
      </p:sp>
      <p:sp>
        <p:nvSpPr>
          <p:cNvPr id="5" name="Rectangle 4"/>
          <p:cNvSpPr/>
          <p:nvPr/>
        </p:nvSpPr>
        <p:spPr>
          <a:xfrm>
            <a:off x="3902508" y="2200808"/>
            <a:ext cx="776175" cy="400110"/>
          </a:xfrm>
          <a:prstGeom prst="rect">
            <a:avLst/>
          </a:prstGeom>
        </p:spPr>
        <p:txBody>
          <a:bodyPr wrap="none">
            <a:spAutoFit/>
          </a:bodyPr>
          <a:lstStyle/>
          <a:p>
            <a:r>
              <a:rPr lang="en-US" altLang="vi-VN" sz="2000" b="1" i="1" dirty="0" err="1">
                <a:solidFill>
                  <a:schemeClr val="bg1"/>
                </a:solidFill>
                <a:latin typeface="Times New Roman" pitchFamily="18" charset="0"/>
                <a:cs typeface="Times New Roman" pitchFamily="18" charset="0"/>
              </a:rPr>
              <a:t>đồng</a:t>
            </a:r>
            <a:r>
              <a:rPr lang="en-US" altLang="vi-VN" sz="2000" b="1" i="1" dirty="0">
                <a:solidFill>
                  <a:schemeClr val="bg1"/>
                </a:solidFill>
                <a:latin typeface="Times New Roman" pitchFamily="18" charset="0"/>
                <a:cs typeface="Times New Roman" pitchFamily="18" charset="0"/>
              </a:rPr>
              <a:t> </a:t>
            </a:r>
            <a:endParaRPr lang="en-US" sz="2000" dirty="0"/>
          </a:p>
        </p:txBody>
      </p:sp>
      <p:sp>
        <p:nvSpPr>
          <p:cNvPr id="7" name="Rectangle 6"/>
          <p:cNvSpPr/>
          <p:nvPr/>
        </p:nvSpPr>
        <p:spPr>
          <a:xfrm>
            <a:off x="1147101" y="2506688"/>
            <a:ext cx="1409360" cy="400110"/>
          </a:xfrm>
          <a:prstGeom prst="rect">
            <a:avLst/>
          </a:prstGeom>
        </p:spPr>
        <p:txBody>
          <a:bodyPr wrap="none">
            <a:spAutoFit/>
          </a:bodyPr>
          <a:lstStyle/>
          <a:p>
            <a:r>
              <a:rPr lang="en-US" altLang="vi-VN" sz="2000" b="1" i="1" dirty="0" err="1">
                <a:solidFill>
                  <a:schemeClr val="bg1"/>
                </a:solidFill>
                <a:latin typeface="Times New Roman" pitchFamily="18" charset="0"/>
                <a:cs typeface="Times New Roman" pitchFamily="18" charset="0"/>
              </a:rPr>
              <a:t>sông</a:t>
            </a:r>
            <a:r>
              <a:rPr lang="en-US" altLang="vi-VN" sz="2000" b="1" i="1" dirty="0">
                <a:solidFill>
                  <a:schemeClr val="bg1"/>
                </a:solidFill>
                <a:latin typeface="Times New Roman" pitchFamily="18" charset="0"/>
                <a:cs typeface="Times New Roman" pitchFamily="18" charset="0"/>
              </a:rPr>
              <a:t> </a:t>
            </a:r>
            <a:r>
              <a:rPr lang="en-US" altLang="vi-VN" sz="2000" b="1" i="1" dirty="0" err="1">
                <a:solidFill>
                  <a:schemeClr val="bg1"/>
                </a:solidFill>
                <a:latin typeface="Times New Roman" pitchFamily="18" charset="0"/>
                <a:cs typeface="Times New Roman" pitchFamily="18" charset="0"/>
              </a:rPr>
              <a:t>Hồng</a:t>
            </a:r>
            <a:r>
              <a:rPr lang="en-US" altLang="vi-VN" sz="2000" b="1" i="1" dirty="0">
                <a:solidFill>
                  <a:schemeClr val="bg1"/>
                </a:solidFill>
                <a:latin typeface="Times New Roman" pitchFamily="18" charset="0"/>
                <a:cs typeface="Times New Roman" pitchFamily="18" charset="0"/>
              </a:rPr>
              <a:t> </a:t>
            </a:r>
            <a:endParaRPr lang="en-US" sz="2000" dirty="0"/>
          </a:p>
        </p:txBody>
      </p:sp>
      <p:sp>
        <p:nvSpPr>
          <p:cNvPr id="8" name="Rectangle 7"/>
          <p:cNvSpPr/>
          <p:nvPr/>
        </p:nvSpPr>
        <p:spPr>
          <a:xfrm>
            <a:off x="4100595" y="2517229"/>
            <a:ext cx="840295" cy="400110"/>
          </a:xfrm>
          <a:prstGeom prst="rect">
            <a:avLst/>
          </a:prstGeom>
        </p:spPr>
        <p:txBody>
          <a:bodyPr wrap="none">
            <a:spAutoFit/>
          </a:bodyPr>
          <a:lstStyle/>
          <a:p>
            <a:r>
              <a:rPr lang="en-US" altLang="vi-VN" sz="2000" b="1" i="1" dirty="0" err="1">
                <a:solidFill>
                  <a:schemeClr val="bg1"/>
                </a:solidFill>
                <a:latin typeface="Times New Roman" pitchFamily="18" charset="0"/>
                <a:cs typeface="Times New Roman" pitchFamily="18" charset="0"/>
              </a:rPr>
              <a:t>chông</a:t>
            </a:r>
            <a:endParaRPr lang="en-US" sz="20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rgbClr val="FFFF00"/>
                                        </p:clrVal>
                                      </p:to>
                                    </p:set>
                                    <p:set>
                                      <p:cBhvr>
                                        <p:cTn id="7" dur="500" fill="hold"/>
                                        <p:tgtEl>
                                          <p:spTgt spid="4"/>
                                        </p:tgtEl>
                                        <p:attrNameLst>
                                          <p:attrName>fillcolor</p:attrName>
                                        </p:attrNameLst>
                                      </p:cBhvr>
                                      <p:to>
                                        <p:clrVal>
                                          <a:srgbClr val="FFFF00"/>
                                        </p:clrVal>
                                      </p:to>
                                    </p:set>
                                    <p:set>
                                      <p:cBhvr>
                                        <p:cTn id="8" dur="500" fill="hold"/>
                                        <p:tgtEl>
                                          <p:spTgt spid="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5"/>
                                        </p:tgtEl>
                                        <p:attrNameLst>
                                          <p:attrName>style.color</p:attrName>
                                        </p:attrNameLst>
                                      </p:cBhvr>
                                      <p:to>
                                        <p:clrVal>
                                          <a:srgbClr val="FFFF00"/>
                                        </p:clrVal>
                                      </p:to>
                                    </p:set>
                                    <p:set>
                                      <p:cBhvr>
                                        <p:cTn id="13" dur="500" fill="hold"/>
                                        <p:tgtEl>
                                          <p:spTgt spid="5"/>
                                        </p:tgtEl>
                                        <p:attrNameLst>
                                          <p:attrName>fillcolor</p:attrName>
                                        </p:attrNameLst>
                                      </p:cBhvr>
                                      <p:to>
                                        <p:clrVal>
                                          <a:srgbClr val="FFFF00"/>
                                        </p:clrVal>
                                      </p:to>
                                    </p:set>
                                    <p:set>
                                      <p:cBhvr>
                                        <p:cTn id="14" dur="500" fill="hold"/>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7"/>
                                        </p:tgtEl>
                                        <p:attrNameLst>
                                          <p:attrName>style.color</p:attrName>
                                        </p:attrNameLst>
                                      </p:cBhvr>
                                      <p:to>
                                        <p:clrVal>
                                          <a:srgbClr val="FFFF00"/>
                                        </p:clrVal>
                                      </p:to>
                                    </p:set>
                                    <p:set>
                                      <p:cBhvr>
                                        <p:cTn id="19" dur="500" fill="hold"/>
                                        <p:tgtEl>
                                          <p:spTgt spid="7"/>
                                        </p:tgtEl>
                                        <p:attrNameLst>
                                          <p:attrName>fillcolor</p:attrName>
                                        </p:attrNameLst>
                                      </p:cBhvr>
                                      <p:to>
                                        <p:clrVal>
                                          <a:srgbClr val="FFFF00"/>
                                        </p:clrVal>
                                      </p:to>
                                    </p:set>
                                    <p:set>
                                      <p:cBhvr>
                                        <p:cTn id="20" dur="500" fill="hold"/>
                                        <p:tgtEl>
                                          <p:spTgt spid="7"/>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8"/>
                                        </p:tgtEl>
                                        <p:attrNameLst>
                                          <p:attrName>style.color</p:attrName>
                                        </p:attrNameLst>
                                      </p:cBhvr>
                                      <p:to>
                                        <p:clrVal>
                                          <a:srgbClr val="FFFF00"/>
                                        </p:clrVal>
                                      </p:to>
                                    </p:set>
                                    <p:set>
                                      <p:cBhvr>
                                        <p:cTn id="25" dur="500" fill="hold"/>
                                        <p:tgtEl>
                                          <p:spTgt spid="8"/>
                                        </p:tgtEl>
                                        <p:attrNameLst>
                                          <p:attrName>fillcolor</p:attrName>
                                        </p:attrNameLst>
                                      </p:cBhvr>
                                      <p:to>
                                        <p:clrVal>
                                          <a:srgbClr val="FFFF00"/>
                                        </p:clrVal>
                                      </p:to>
                                    </p:set>
                                    <p:set>
                                      <p:cBhvr>
                                        <p:cTn id="26" dur="500" fill="hold"/>
                                        <p:tgtEl>
                                          <p:spTgt spid="8"/>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70017" y="1080659"/>
          <a:ext cx="7980218" cy="3467590"/>
        </p:xfrm>
        <a:graphic>
          <a:graphicData uri="http://schemas.openxmlformats.org/drawingml/2006/table">
            <a:tbl>
              <a:tblPr firstRow="1" bandRow="1">
                <a:tableStyleId>{8799B23B-EC83-4686-B30A-512413B5E67A}</a:tableStyleId>
              </a:tblPr>
              <a:tblGrid>
                <a:gridCol w="4316572">
                  <a:extLst>
                    <a:ext uri="{9D8B030D-6E8A-4147-A177-3AD203B41FA5}">
                      <a16:colId xmlns:a16="http://schemas.microsoft.com/office/drawing/2014/main" val="20000"/>
                    </a:ext>
                  </a:extLst>
                </a:gridCol>
                <a:gridCol w="2321518">
                  <a:extLst>
                    <a:ext uri="{9D8B030D-6E8A-4147-A177-3AD203B41FA5}">
                      <a16:colId xmlns:a16="http://schemas.microsoft.com/office/drawing/2014/main" val="20001"/>
                    </a:ext>
                  </a:extLst>
                </a:gridCol>
                <a:gridCol w="1342128">
                  <a:extLst>
                    <a:ext uri="{9D8B030D-6E8A-4147-A177-3AD203B41FA5}">
                      <a16:colId xmlns:a16="http://schemas.microsoft.com/office/drawing/2014/main" val="20002"/>
                    </a:ext>
                  </a:extLst>
                </a:gridCol>
              </a:tblGrid>
              <a:tr h="77189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endParaRPr lang="en-US" sz="2000" dirty="0">
                        <a:solidFill>
                          <a:srgbClr val="FFFF00"/>
                        </a:solidFill>
                        <a:latin typeface="Times New Roman" pitchFamily="18" charset="0"/>
                        <a:cs typeface="Times New Roman" pitchFamily="18" charset="0"/>
                      </a:endParaRPr>
                    </a:p>
                    <a:p>
                      <a:pPr algn="ctr"/>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err="1">
                          <a:solidFill>
                            <a:srgbClr val="FFFF00"/>
                          </a:solidFill>
                          <a:latin typeface="Times New Roman" pitchFamily="18" charset="0"/>
                          <a:cs typeface="Times New Roman" pitchFamily="18" charset="0"/>
                        </a:rPr>
                        <a:t>Sự</a:t>
                      </a:r>
                      <a:r>
                        <a:rPr lang="en-US" sz="2000" baseline="0" dirty="0">
                          <a:solidFill>
                            <a:srgbClr val="FFFF00"/>
                          </a:solidFill>
                          <a:latin typeface="Times New Roman" pitchFamily="18" charset="0"/>
                          <a:cs typeface="Times New Roman" pitchFamily="18" charset="0"/>
                        </a:rPr>
                        <a:t> </a:t>
                      </a:r>
                    </a:p>
                    <a:p>
                      <a:pPr marL="0" marR="0" indent="0" algn="ctr" defTabSz="685800" rtl="0" eaLnBrk="1" fontAlgn="auto" latinLnBrk="0" hangingPunct="1">
                        <a:lnSpc>
                          <a:spcPct val="100000"/>
                        </a:lnSpc>
                        <a:spcBef>
                          <a:spcPts val="0"/>
                        </a:spcBef>
                        <a:spcAft>
                          <a:spcPts val="0"/>
                        </a:spcAft>
                        <a:buClrTx/>
                        <a:buSzTx/>
                        <a:buFontTx/>
                        <a:buNone/>
                        <a:tabLst/>
                        <a:defRPr/>
                      </a:pPr>
                      <a:r>
                        <a:rPr lang="en-US" sz="2000" baseline="0" dirty="0" err="1">
                          <a:solidFill>
                            <a:srgbClr val="FFFF00"/>
                          </a:solidFill>
                          <a:latin typeface="Times New Roman" pitchFamily="18" charset="0"/>
                          <a:cs typeface="Times New Roman" pitchFamily="18" charset="0"/>
                        </a:rPr>
                        <a:t>gắn</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bó</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26956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FFFF00"/>
                          </a:solidFill>
                          <a:effectLst/>
                          <a:latin typeface="Times New Roman" pitchFamily="18" charset="0"/>
                        </a:rPr>
                        <a:t>   </a:t>
                      </a:r>
                    </a:p>
                  </a:txBody>
                  <a:tcPr marT="34290" marB="34290" horzOverflow="overflow">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bl>
          </a:graphicData>
        </a:graphic>
      </p:graphicFrame>
      <p:sp>
        <p:nvSpPr>
          <p:cNvPr id="10" name="TextBox 19"/>
          <p:cNvSpPr txBox="1">
            <a:spLocks noChangeArrowheads="1"/>
          </p:cNvSpPr>
          <p:nvPr/>
        </p:nvSpPr>
        <p:spPr bwMode="auto">
          <a:xfrm>
            <a:off x="676893" y="466094"/>
            <a:ext cx="5177642" cy="400110"/>
          </a:xfrm>
          <a:prstGeom prst="rect">
            <a:avLst/>
          </a:prstGeom>
          <a:noFill/>
          <a:ln w="9525">
            <a:noFill/>
            <a:miter lim="800000"/>
            <a:headEnd/>
            <a:tailEnd/>
          </a:ln>
        </p:spPr>
        <p:txBody>
          <a:bodyPr wrap="square">
            <a:spAutoFit/>
          </a:bodyPr>
          <a:lstStyle/>
          <a:p>
            <a:pPr eaLnBrk="1" hangingPunct="1"/>
            <a:r>
              <a:rPr lang="en-US" altLang="vi-VN" sz="2000" b="1" dirty="0">
                <a:solidFill>
                  <a:schemeClr val="bg1"/>
                </a:solidFill>
                <a:latin typeface="Times New Roman" pitchFamily="18" charset="0"/>
                <a:cs typeface="Times New Roman" pitchFamily="18" charset="0"/>
              </a:rPr>
              <a:t>c. </a:t>
            </a:r>
            <a:r>
              <a:rPr lang="en-US" altLang="vi-VN" sz="2000" b="1" dirty="0" err="1">
                <a:solidFill>
                  <a:schemeClr val="bg1"/>
                </a:solidFill>
                <a:latin typeface="Times New Roman" pitchFamily="18" charset="0"/>
                <a:cs typeface="Times New Roman" pitchFamily="18" charset="0"/>
              </a:rPr>
              <a:t>Trong</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chiến</a:t>
            </a:r>
            <a:r>
              <a:rPr lang="en-US" altLang="vi-VN" sz="2000" b="1" dirty="0">
                <a:solidFill>
                  <a:schemeClr val="bg1"/>
                </a:solidFill>
                <a:latin typeface="Times New Roman" pitchFamily="18" charset="0"/>
                <a:cs typeface="Times New Roman" pitchFamily="18" charset="0"/>
              </a:rPr>
              <a:t> </a:t>
            </a:r>
            <a:r>
              <a:rPr lang="en-US" altLang="vi-VN" sz="2000" b="1" dirty="0" err="1">
                <a:solidFill>
                  <a:schemeClr val="bg1"/>
                </a:solidFill>
                <a:latin typeface="Times New Roman" pitchFamily="18" charset="0"/>
                <a:cs typeface="Times New Roman" pitchFamily="18" charset="0"/>
              </a:rPr>
              <a:t>đấu</a:t>
            </a:r>
            <a:r>
              <a:rPr lang="en-US" altLang="vi-VN" sz="2000" b="1" dirty="0">
                <a:solidFill>
                  <a:schemeClr val="bg1"/>
                </a:solidFill>
                <a:latin typeface="Times New Roman" pitchFamily="18" charset="0"/>
                <a:cs typeface="Times New Roman" pitchFamily="18" charset="0"/>
              </a:rPr>
              <a:t>:</a:t>
            </a:r>
          </a:p>
        </p:txBody>
      </p:sp>
      <p:sp>
        <p:nvSpPr>
          <p:cNvPr id="8" name="Rectangle 84"/>
          <p:cNvSpPr>
            <a:spLocks noChangeArrowheads="1"/>
          </p:cNvSpPr>
          <p:nvPr/>
        </p:nvSpPr>
        <p:spPr bwMode="auto">
          <a:xfrm>
            <a:off x="581895" y="3726260"/>
            <a:ext cx="7433954" cy="707886"/>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 </a:t>
            </a:r>
          </a:p>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rPr>
              <a:t> </a:t>
            </a:r>
          </a:p>
        </p:txBody>
      </p:sp>
      <p:sp>
        <p:nvSpPr>
          <p:cNvPr id="6" name="Rectangle 47"/>
          <p:cNvSpPr>
            <a:spLocks noChangeArrowheads="1"/>
          </p:cNvSpPr>
          <p:nvPr/>
        </p:nvSpPr>
        <p:spPr bwMode="auto">
          <a:xfrm>
            <a:off x="4963883" y="2418659"/>
            <a:ext cx="2196935" cy="1323439"/>
          </a:xfrm>
          <a:prstGeom prst="rect">
            <a:avLst/>
          </a:prstGeom>
          <a:noFill/>
          <a:ln w="9525">
            <a:noFill/>
            <a:miter lim="800000"/>
            <a:headEnd/>
            <a:tailEnd/>
          </a:ln>
        </p:spPr>
        <p:txBody>
          <a:bodyPr wrap="square" anchor="ctr">
            <a:spAutoFit/>
          </a:bodyPr>
          <a:lstStyle/>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Tre</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dũng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cảm</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kiên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cường</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cùng</a:t>
            </a:r>
            <a:r>
              <a:rPr lang="en-US" sz="2000" b="1" dirty="0">
                <a:solidFill>
                  <a:srgbClr val="FFFF00"/>
                </a:solidFill>
                <a:latin typeface="Times New Roman" pitchFamily="18" charset="0"/>
              </a:rPr>
              <a:t> con </a:t>
            </a:r>
            <a:r>
              <a:rPr lang="en-US" sz="2000" b="1" dirty="0" err="1">
                <a:solidFill>
                  <a:srgbClr val="FFFF00"/>
                </a:solidFill>
                <a:latin typeface="Times New Roman" pitchFamily="18" charset="0"/>
              </a:rPr>
              <a:t>người</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chiến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đấu</a:t>
            </a:r>
            <a:endParaRPr lang="en-US" sz="2000" b="1" dirty="0">
              <a:solidFill>
                <a:srgbClr val="FFFF00"/>
              </a:solidFill>
              <a:latin typeface="Times New Roman" pitchFamily="18" charset="0"/>
            </a:endParaRPr>
          </a:p>
        </p:txBody>
      </p:sp>
      <p:sp>
        <p:nvSpPr>
          <p:cNvPr id="2" name="Rectangle 1"/>
          <p:cNvSpPr/>
          <p:nvPr/>
        </p:nvSpPr>
        <p:spPr>
          <a:xfrm>
            <a:off x="1708719" y="1847845"/>
            <a:ext cx="1117614"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đồng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chí</a:t>
            </a:r>
            <a:endParaRPr lang="en-US" sz="2000" dirty="0"/>
          </a:p>
        </p:txBody>
      </p:sp>
      <p:sp>
        <p:nvSpPr>
          <p:cNvPr id="3" name="Rectangle 2"/>
          <p:cNvSpPr/>
          <p:nvPr/>
        </p:nvSpPr>
        <p:spPr>
          <a:xfrm>
            <a:off x="1143500" y="2461455"/>
            <a:ext cx="1539204"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xung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phong</a:t>
            </a:r>
            <a:r>
              <a:rPr lang="en-US" sz="2000" b="1" dirty="0">
                <a:solidFill>
                  <a:schemeClr val="bg1"/>
                </a:solidFill>
                <a:latin typeface="Times New Roman" pitchFamily="18" charset="0"/>
                <a:cs typeface="Times New Roman" pitchFamily="18" charset="0"/>
              </a:rPr>
              <a:t> </a:t>
            </a:r>
            <a:endParaRPr lang="en-US" sz="2000" dirty="0"/>
          </a:p>
        </p:txBody>
      </p:sp>
      <p:sp>
        <p:nvSpPr>
          <p:cNvPr id="9" name="Rectangle 8"/>
          <p:cNvSpPr/>
          <p:nvPr/>
        </p:nvSpPr>
        <p:spPr>
          <a:xfrm>
            <a:off x="1171392" y="2770472"/>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1" name="Rectangle 10"/>
          <p:cNvSpPr/>
          <p:nvPr/>
        </p:nvSpPr>
        <p:spPr>
          <a:xfrm>
            <a:off x="2230572" y="2754690"/>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2" name="Rectangle 11"/>
          <p:cNvSpPr/>
          <p:nvPr/>
        </p:nvSpPr>
        <p:spPr>
          <a:xfrm>
            <a:off x="3378167" y="2768497"/>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13" name="Rectangle 12"/>
          <p:cNvSpPr/>
          <p:nvPr/>
        </p:nvSpPr>
        <p:spPr>
          <a:xfrm>
            <a:off x="1300042" y="3077247"/>
            <a:ext cx="537327"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giữ</a:t>
            </a:r>
            <a:endParaRPr lang="en-US" sz="2000" dirty="0"/>
          </a:p>
        </p:txBody>
      </p:sp>
      <p:sp>
        <p:nvSpPr>
          <p:cNvPr id="7" name="Rectangle 6"/>
          <p:cNvSpPr/>
          <p:nvPr/>
        </p:nvSpPr>
        <p:spPr>
          <a:xfrm>
            <a:off x="1171392" y="3377613"/>
            <a:ext cx="981359" cy="400110"/>
          </a:xfrm>
          <a:prstGeom prst="rect">
            <a:avLst/>
          </a:prstGeom>
        </p:spPr>
        <p:txBody>
          <a:bodyPr wrap="none">
            <a:spAutoFit/>
          </a:bodyPr>
          <a:lstStyle/>
          <a:p>
            <a:r>
              <a:rPr lang="en-US" sz="2000" b="1" dirty="0">
                <a:solidFill>
                  <a:schemeClr val="bg1"/>
                </a:solidFill>
                <a:latin typeface="Times New Roman" pitchFamily="18" charset="0"/>
                <a:cs typeface="Times New Roman" pitchFamily="18" charset="0"/>
              </a:rPr>
              <a:t>hi </a:t>
            </a:r>
            <a:r>
              <a:rPr lang="en-US" sz="2000" b="1" dirty="0" err="1">
                <a:solidFill>
                  <a:schemeClr val="bg1"/>
                </a:solidFill>
                <a:latin typeface="Times New Roman" pitchFamily="18" charset="0"/>
                <a:cs typeface="Times New Roman" pitchFamily="18" charset="0"/>
              </a:rPr>
              <a:t>sinh</a:t>
            </a:r>
            <a:r>
              <a:rPr lang="en-US" sz="2000" b="1" dirty="0">
                <a:solidFill>
                  <a:schemeClr val="bg1"/>
                </a:solidFill>
                <a:latin typeface="Times New Roman" pitchFamily="18" charset="0"/>
                <a:cs typeface="Times New Roman" pitchFamily="18" charset="0"/>
              </a:rPr>
              <a:t> </a:t>
            </a:r>
            <a:endParaRPr lang="en-US" sz="2000" dirty="0"/>
          </a:p>
        </p:txBody>
      </p:sp>
      <p:sp>
        <p:nvSpPr>
          <p:cNvPr id="14" name="Rectangle 13"/>
          <p:cNvSpPr/>
          <p:nvPr/>
        </p:nvSpPr>
        <p:spPr>
          <a:xfrm>
            <a:off x="1246761" y="3737394"/>
            <a:ext cx="2215671"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động</a:t>
            </a:r>
            <a:endParaRPr lang="en-US" sz="2000" dirty="0"/>
          </a:p>
        </p:txBody>
      </p:sp>
      <p:sp>
        <p:nvSpPr>
          <p:cNvPr id="15" name="Rectangle 14"/>
          <p:cNvSpPr/>
          <p:nvPr/>
        </p:nvSpPr>
        <p:spPr>
          <a:xfrm>
            <a:off x="1223011" y="4015586"/>
            <a:ext cx="2343911" cy="400110"/>
          </a:xfrm>
          <a:prstGeom prst="rect">
            <a:avLst/>
          </a:prstGeom>
        </p:spPr>
        <p:txBody>
          <a:bodyPr wrap="none">
            <a:spAutoFit/>
          </a:bodyPr>
          <a:lstStyle/>
          <a:p>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đấu</a:t>
            </a:r>
            <a:endParaRPr lang="en-US" sz="2000" dirty="0"/>
          </a:p>
        </p:txBody>
      </p:sp>
      <p:sp>
        <p:nvSpPr>
          <p:cNvPr id="16" name="Rectangle 47"/>
          <p:cNvSpPr>
            <a:spLocks noChangeArrowheads="1"/>
          </p:cNvSpPr>
          <p:nvPr/>
        </p:nvSpPr>
        <p:spPr bwMode="auto">
          <a:xfrm>
            <a:off x="7184568" y="2117806"/>
            <a:ext cx="1403267" cy="1938992"/>
          </a:xfrm>
          <a:prstGeom prst="rect">
            <a:avLst/>
          </a:prstGeom>
          <a:noFill/>
          <a:ln w="9525">
            <a:noFill/>
            <a:miter lim="800000"/>
            <a:headEnd/>
            <a:tailEnd/>
          </a:ln>
        </p:spPr>
        <p:txBody>
          <a:bodyPr wrap="square" anchor="ctr">
            <a:spAutoFit/>
          </a:bodyPr>
          <a:lstStyle/>
          <a:p>
            <a:endParaRPr lang="en-US" sz="2000" b="1" dirty="0">
              <a:solidFill>
                <a:srgbClr val="FFFF00"/>
              </a:solidFill>
              <a:latin typeface="Times New Roman" pitchFamily="18" charset="0"/>
            </a:endParaRPr>
          </a:p>
          <a:p>
            <a:r>
              <a:rPr lang="en-US" sz="2000" b="1" dirty="0" err="1">
                <a:solidFill>
                  <a:srgbClr val="FFFF00"/>
                </a:solidFill>
                <a:latin typeface="Times New Roman" pitchFamily="18" charset="0"/>
              </a:rPr>
              <a:t>Nhân</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hóa</a:t>
            </a:r>
            <a:r>
              <a:rPr lang="en-US" sz="2000" b="1" dirty="0">
                <a:solidFill>
                  <a:srgbClr val="FFFF00"/>
                </a:solidFill>
                <a:latin typeface="Times New Roman" pitchFamily="18" charset="0"/>
              </a:rPr>
              <a:t>,</a:t>
            </a:r>
          </a:p>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điệp</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ngữ</a:t>
            </a:r>
            <a:r>
              <a:rPr lang="en-US" sz="2000" b="1" dirty="0">
                <a:solidFill>
                  <a:srgbClr val="FFFF00"/>
                </a:solidFill>
                <a:latin typeface="Times New Roman" pitchFamily="18" charset="0"/>
              </a:rPr>
              <a:t>,</a:t>
            </a:r>
          </a:p>
          <a:p>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câu</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văn</a:t>
            </a:r>
            <a:r>
              <a:rPr lang="en-US" sz="2000" b="1" dirty="0">
                <a:solidFill>
                  <a:srgbClr val="FFFF00"/>
                </a:solidFill>
                <a:latin typeface="Times New Roman" pitchFamily="18" charset="0"/>
              </a:rPr>
              <a:t> </a:t>
            </a:r>
          </a:p>
          <a:p>
            <a:r>
              <a:rPr lang="en-US" sz="2000" b="1" dirty="0" err="1">
                <a:solidFill>
                  <a:srgbClr val="FFFF00"/>
                </a:solidFill>
                <a:latin typeface="Times New Roman" pitchFamily="18" charset="0"/>
              </a:rPr>
              <a:t>giàu</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nhạc</a:t>
            </a:r>
            <a:r>
              <a:rPr lang="en-US" sz="2000" b="1" dirty="0">
                <a:solidFill>
                  <a:srgbClr val="FFFF00"/>
                </a:solidFill>
                <a:latin typeface="Times New Roman" pitchFamily="18" charset="0"/>
              </a:rPr>
              <a:t> </a:t>
            </a:r>
            <a:r>
              <a:rPr lang="en-US" sz="2000" b="1" dirty="0" err="1">
                <a:solidFill>
                  <a:srgbClr val="FFFF00"/>
                </a:solidFill>
                <a:latin typeface="Times New Roman" pitchFamily="18" charset="0"/>
              </a:rPr>
              <a:t>điệu</a:t>
            </a:r>
            <a:endParaRPr lang="en-US" sz="2000" b="1" dirty="0">
              <a:solidFill>
                <a:srgbClr val="FFFF00"/>
              </a:solidFill>
              <a:latin typeface="Times New Roman" pitchFamily="18" charset="0"/>
            </a:endParaRPr>
          </a:p>
        </p:txBody>
      </p:sp>
    </p:spTree>
    <p:extLst>
      <p:ext uri="{BB962C8B-B14F-4D97-AF65-F5344CB8AC3E}">
        <p14:creationId xmlns:p14="http://schemas.microsoft.com/office/powerpoint/2010/main" val="37041835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FF00"/>
                                        </p:clrVal>
                                      </p:to>
                                    </p:set>
                                    <p:set>
                                      <p:cBhvr>
                                        <p:cTn id="7" dur="500" fill="hold"/>
                                        <p:tgtEl>
                                          <p:spTgt spid="2"/>
                                        </p:tgtEl>
                                        <p:attrNameLst>
                                          <p:attrName>fillcolor</p:attrName>
                                        </p:attrNameLst>
                                      </p:cBhvr>
                                      <p:to>
                                        <p:clrVal>
                                          <a:srgbClr val="FFFF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gtEl>
                                        <p:attrNameLst>
                                          <p:attrName>style.color</p:attrName>
                                        </p:attrNameLst>
                                      </p:cBhvr>
                                      <p:to>
                                        <p:clrVal>
                                          <a:srgbClr val="FFFF00"/>
                                        </p:clrVal>
                                      </p:to>
                                    </p:set>
                                    <p:set>
                                      <p:cBhvr>
                                        <p:cTn id="13" dur="500" fill="hold"/>
                                        <p:tgtEl>
                                          <p:spTgt spid="3"/>
                                        </p:tgtEl>
                                        <p:attrNameLst>
                                          <p:attrName>fillcolor</p:attrName>
                                        </p:attrNameLst>
                                      </p:cBhvr>
                                      <p:to>
                                        <p:clrVal>
                                          <a:srgbClr val="FFFF00"/>
                                        </p:clrVal>
                                      </p:to>
                                    </p:set>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9"/>
                                        </p:tgtEl>
                                        <p:attrNameLst>
                                          <p:attrName>style.color</p:attrName>
                                        </p:attrNameLst>
                                      </p:cBhvr>
                                      <p:to>
                                        <p:clrVal>
                                          <a:srgbClr val="FFFF00"/>
                                        </p:clrVal>
                                      </p:to>
                                    </p:set>
                                    <p:set>
                                      <p:cBhvr>
                                        <p:cTn id="19" dur="500" fill="hold"/>
                                        <p:tgtEl>
                                          <p:spTgt spid="9"/>
                                        </p:tgtEl>
                                        <p:attrNameLst>
                                          <p:attrName>fillcolor</p:attrName>
                                        </p:attrNameLst>
                                      </p:cBhvr>
                                      <p:to>
                                        <p:clrVal>
                                          <a:srgbClr val="FFFF00"/>
                                        </p:clrVal>
                                      </p:to>
                                    </p:set>
                                    <p:set>
                                      <p:cBhvr>
                                        <p:cTn id="20" dur="500" fill="hold"/>
                                        <p:tgtEl>
                                          <p:spTgt spid="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11"/>
                                        </p:tgtEl>
                                        <p:attrNameLst>
                                          <p:attrName>style.color</p:attrName>
                                        </p:attrNameLst>
                                      </p:cBhvr>
                                      <p:to>
                                        <p:clrVal>
                                          <a:srgbClr val="FFFF00"/>
                                        </p:clrVal>
                                      </p:to>
                                    </p:set>
                                    <p:set>
                                      <p:cBhvr>
                                        <p:cTn id="25" dur="500" fill="hold"/>
                                        <p:tgtEl>
                                          <p:spTgt spid="11"/>
                                        </p:tgtEl>
                                        <p:attrNameLst>
                                          <p:attrName>fillcolor</p:attrName>
                                        </p:attrNameLst>
                                      </p:cBhvr>
                                      <p:to>
                                        <p:clrVal>
                                          <a:srgbClr val="FFFF00"/>
                                        </p:clrVal>
                                      </p:to>
                                    </p:set>
                                    <p:set>
                                      <p:cBhvr>
                                        <p:cTn id="26" dur="500" fill="hold"/>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2"/>
                                        </p:tgtEl>
                                        <p:attrNameLst>
                                          <p:attrName>style.color</p:attrName>
                                        </p:attrNameLst>
                                      </p:cBhvr>
                                      <p:to>
                                        <p:clrVal>
                                          <a:srgbClr val="FFFF00"/>
                                        </p:clrVal>
                                      </p:to>
                                    </p:set>
                                    <p:set>
                                      <p:cBhvr>
                                        <p:cTn id="31" dur="500" fill="hold"/>
                                        <p:tgtEl>
                                          <p:spTgt spid="12"/>
                                        </p:tgtEl>
                                        <p:attrNameLst>
                                          <p:attrName>fillcolor</p:attrName>
                                        </p:attrNameLst>
                                      </p:cBhvr>
                                      <p:to>
                                        <p:clrVal>
                                          <a:srgbClr val="FFFF00"/>
                                        </p:clrVal>
                                      </p:to>
                                    </p:set>
                                    <p:set>
                                      <p:cBhvr>
                                        <p:cTn id="32" dur="500" fill="hold"/>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13"/>
                                        </p:tgtEl>
                                        <p:attrNameLst>
                                          <p:attrName>style.color</p:attrName>
                                        </p:attrNameLst>
                                      </p:cBhvr>
                                      <p:to>
                                        <p:clrVal>
                                          <a:srgbClr val="FFFF00"/>
                                        </p:clrVal>
                                      </p:to>
                                    </p:set>
                                    <p:set>
                                      <p:cBhvr>
                                        <p:cTn id="37" dur="500" fill="hold"/>
                                        <p:tgtEl>
                                          <p:spTgt spid="13"/>
                                        </p:tgtEl>
                                        <p:attrNameLst>
                                          <p:attrName>fillcolor</p:attrName>
                                        </p:attrNameLst>
                                      </p:cBhvr>
                                      <p:to>
                                        <p:clrVal>
                                          <a:srgbClr val="FFFF00"/>
                                        </p:clrVal>
                                      </p:to>
                                    </p:set>
                                    <p:set>
                                      <p:cBhvr>
                                        <p:cTn id="38" dur="500" fill="hold"/>
                                        <p:tgtEl>
                                          <p:spTgt spid="13"/>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7"/>
                                        </p:tgtEl>
                                        <p:attrNameLst>
                                          <p:attrName>style.color</p:attrName>
                                        </p:attrNameLst>
                                      </p:cBhvr>
                                      <p:to>
                                        <p:clrVal>
                                          <a:srgbClr val="FFFF00"/>
                                        </p:clrVal>
                                      </p:to>
                                    </p:set>
                                    <p:set>
                                      <p:cBhvr>
                                        <p:cTn id="43" dur="500" fill="hold"/>
                                        <p:tgtEl>
                                          <p:spTgt spid="7"/>
                                        </p:tgtEl>
                                        <p:attrNameLst>
                                          <p:attrName>fillcolor</p:attrName>
                                        </p:attrNameLst>
                                      </p:cBhvr>
                                      <p:to>
                                        <p:clrVal>
                                          <a:srgbClr val="FFFF00"/>
                                        </p:clrVal>
                                      </p:to>
                                    </p:set>
                                    <p:set>
                                      <p:cBhvr>
                                        <p:cTn id="44" dur="500" fill="hold"/>
                                        <p:tgtEl>
                                          <p:spTgt spid="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14"/>
                                        </p:tgtEl>
                                        <p:attrNameLst>
                                          <p:attrName>style.color</p:attrName>
                                        </p:attrNameLst>
                                      </p:cBhvr>
                                      <p:to>
                                        <p:clrVal>
                                          <a:srgbClr val="FFFF00"/>
                                        </p:clrVal>
                                      </p:to>
                                    </p:set>
                                    <p:set>
                                      <p:cBhvr>
                                        <p:cTn id="49" dur="500" fill="hold"/>
                                        <p:tgtEl>
                                          <p:spTgt spid="14"/>
                                        </p:tgtEl>
                                        <p:attrNameLst>
                                          <p:attrName>fillcolor</p:attrName>
                                        </p:attrNameLst>
                                      </p:cBhvr>
                                      <p:to>
                                        <p:clrVal>
                                          <a:srgbClr val="FFFF00"/>
                                        </p:clrVal>
                                      </p:to>
                                    </p:set>
                                    <p:set>
                                      <p:cBhvr>
                                        <p:cTn id="50" dur="500" fill="hold"/>
                                        <p:tgtEl>
                                          <p:spTgt spid="14"/>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grpId="0" nodeType="clickEffect">
                                  <p:stCondLst>
                                    <p:cond delay="0"/>
                                  </p:stCondLst>
                                  <p:iterate type="lt">
                                    <p:tmPct val="4000"/>
                                  </p:iterate>
                                  <p:childTnLst>
                                    <p:set>
                                      <p:cBhvr override="childStyle">
                                        <p:cTn id="54" dur="500" fill="hold"/>
                                        <p:tgtEl>
                                          <p:spTgt spid="15"/>
                                        </p:tgtEl>
                                        <p:attrNameLst>
                                          <p:attrName>style.color</p:attrName>
                                        </p:attrNameLst>
                                      </p:cBhvr>
                                      <p:to>
                                        <p:clrVal>
                                          <a:srgbClr val="FFFF00"/>
                                        </p:clrVal>
                                      </p:to>
                                    </p:set>
                                    <p:set>
                                      <p:cBhvr>
                                        <p:cTn id="55" dur="500" fill="hold"/>
                                        <p:tgtEl>
                                          <p:spTgt spid="15"/>
                                        </p:tgtEl>
                                        <p:attrNameLst>
                                          <p:attrName>fillcolor</p:attrName>
                                        </p:attrNameLst>
                                      </p:cBhvr>
                                      <p:to>
                                        <p:clrVal>
                                          <a:srgbClr val="FFFF00"/>
                                        </p:clrVal>
                                      </p:to>
                                    </p:set>
                                    <p:set>
                                      <p:cBhvr>
                                        <p:cTn id="56" dur="500" fill="hold"/>
                                        <p:tgtEl>
                                          <p:spTgt spid="1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heel(1)">
                                      <p:cBhvr>
                                        <p:cTn id="6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12" grpId="0"/>
      <p:bldP spid="13" grpId="0"/>
      <p:bldP spid="7"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1"/>
          <p:cNvSpPr txBox="1">
            <a:spLocks noChangeArrowheads="1"/>
          </p:cNvSpPr>
          <p:nvPr/>
        </p:nvSpPr>
        <p:spPr bwMode="auto">
          <a:xfrm>
            <a:off x="997525" y="878771"/>
            <a:ext cx="7053960" cy="400110"/>
          </a:xfrm>
          <a:prstGeom prst="rect">
            <a:avLst/>
          </a:prstGeom>
          <a:noFill/>
          <a:ln w="38100">
            <a:solidFill>
              <a:srgbClr val="FFFF00"/>
            </a:solidFill>
            <a:miter lim="800000"/>
            <a:headEnd/>
            <a:tailEnd/>
          </a:ln>
        </p:spPr>
        <p:txBody>
          <a:bodyPr wrap="square">
            <a:spAutoFit/>
          </a:bodyPr>
          <a:lstStyle/>
          <a:p>
            <a:pPr algn="ctr" eaLnBrk="1" hangingPunct="1"/>
            <a:r>
              <a:rPr lang="en-US" altLang="vi-VN" sz="2000" b="1" dirty="0" err="1">
                <a:solidFill>
                  <a:schemeClr val="bg1"/>
                </a:solidFill>
                <a:latin typeface="Times New Roman" pitchFamily="18" charset="0"/>
                <a:cs typeface="Times New Roman" pitchFamily="18" charset="0"/>
                <a:sym typeface="Wingdings" pitchFamily="2" charset="2"/>
              </a:rPr>
              <a:t>Cây</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tre</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là</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người</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bạn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của</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nông</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dân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nhân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dân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Việt</a:t>
            </a:r>
            <a:r>
              <a:rPr lang="en-US" altLang="vi-VN" sz="2000" b="1" dirty="0">
                <a:solidFill>
                  <a:schemeClr val="bg1"/>
                </a:solidFill>
                <a:latin typeface="Times New Roman" pitchFamily="18" charset="0"/>
                <a:cs typeface="Times New Roman" pitchFamily="18" charset="0"/>
                <a:sym typeface="Wingdings" pitchFamily="2" charset="2"/>
              </a:rPr>
              <a:t> Nam.</a:t>
            </a:r>
            <a:endParaRPr lang="en-US" altLang="vi-VN" sz="2000" b="1" dirty="0">
              <a:solidFill>
                <a:schemeClr val="bg1"/>
              </a:solidFill>
              <a:latin typeface="Times New Roman" pitchFamily="18" charset="0"/>
              <a:cs typeface="Times New Roman" pitchFamily="18" charset="0"/>
            </a:endParaRPr>
          </a:p>
        </p:txBody>
      </p:sp>
      <p:sp>
        <p:nvSpPr>
          <p:cNvPr id="15364" name="TextBox 17"/>
          <p:cNvSpPr txBox="1">
            <a:spLocks noChangeArrowheads="1"/>
          </p:cNvSpPr>
          <p:nvPr/>
        </p:nvSpPr>
        <p:spPr bwMode="auto">
          <a:xfrm>
            <a:off x="997524" y="1938650"/>
            <a:ext cx="2185064" cy="1015663"/>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hoạt</a:t>
            </a:r>
            <a:r>
              <a:rPr lang="en-US" altLang="vi-VN" sz="2000" b="1" dirty="0">
                <a:solidFill>
                  <a:srgbClr val="006600"/>
                </a:solidFill>
                <a:latin typeface="Times New Roman" pitchFamily="18" charset="0"/>
                <a:cs typeface="Times New Roman" pitchFamily="18" charset="0"/>
              </a:rPr>
              <a:t>,</a:t>
            </a:r>
          </a:p>
          <a:p>
            <a:pPr algn="ctr" eaLnBrk="1" hangingPunct="1"/>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lao</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động</a:t>
            </a:r>
            <a:endParaRPr lang="en-US" altLang="vi-VN" sz="2000" b="1" dirty="0">
              <a:solidFill>
                <a:srgbClr val="006600"/>
              </a:solidFill>
              <a:latin typeface="Times New Roman" pitchFamily="18" charset="0"/>
              <a:cs typeface="Times New Roman" pitchFamily="18" charset="0"/>
            </a:endParaRPr>
          </a:p>
        </p:txBody>
      </p:sp>
      <p:sp>
        <p:nvSpPr>
          <p:cNvPr id="15365" name="TextBox 19"/>
          <p:cNvSpPr txBox="1">
            <a:spLocks noChangeArrowheads="1"/>
          </p:cNvSpPr>
          <p:nvPr/>
        </p:nvSpPr>
        <p:spPr bwMode="auto">
          <a:xfrm>
            <a:off x="3598228" y="1974276"/>
            <a:ext cx="1950522" cy="1015663"/>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sống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văn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hóa</a:t>
            </a:r>
            <a:r>
              <a:rPr lang="en-US" altLang="vi-VN" sz="2000" b="1" dirty="0">
                <a:solidFill>
                  <a:srgbClr val="006600"/>
                </a:solidFill>
                <a:latin typeface="Times New Roman" pitchFamily="18" charset="0"/>
                <a:cs typeface="Times New Roman" pitchFamily="18" charset="0"/>
              </a:rPr>
              <a:t>,</a:t>
            </a:r>
          </a:p>
          <a:p>
            <a:pPr algn="ctr" eaLnBrk="1" hangingPunct="1"/>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tinh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thần</a:t>
            </a:r>
            <a:endParaRPr lang="en-US" altLang="vi-VN" sz="2000" b="1" dirty="0">
              <a:solidFill>
                <a:srgbClr val="006600"/>
              </a:solidFill>
              <a:latin typeface="Times New Roman" pitchFamily="18" charset="0"/>
              <a:cs typeface="Times New Roman" pitchFamily="18" charset="0"/>
            </a:endParaRPr>
          </a:p>
        </p:txBody>
      </p:sp>
      <p:sp>
        <p:nvSpPr>
          <p:cNvPr id="15366" name="TextBox 20"/>
          <p:cNvSpPr txBox="1">
            <a:spLocks noChangeArrowheads="1"/>
          </p:cNvSpPr>
          <p:nvPr/>
        </p:nvSpPr>
        <p:spPr bwMode="auto">
          <a:xfrm>
            <a:off x="6139547" y="1962400"/>
            <a:ext cx="1911935" cy="1015663"/>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Trong</a:t>
            </a:r>
            <a:r>
              <a:rPr lang="en-US" altLang="vi-VN" sz="2000" b="1" dirty="0">
                <a:solidFill>
                  <a:srgbClr val="006600"/>
                </a:solidFill>
                <a:latin typeface="Times New Roman" pitchFamily="18" charset="0"/>
                <a:cs typeface="Times New Roman" pitchFamily="18" charset="0"/>
              </a:rPr>
              <a:t> </a:t>
            </a:r>
          </a:p>
          <a:p>
            <a:pPr algn="ctr" eaLnBrk="1" hangingPunct="1"/>
            <a:r>
              <a:rPr lang="en-US" altLang="vi-VN" sz="2000" b="1" dirty="0" err="1">
                <a:solidFill>
                  <a:srgbClr val="006600"/>
                </a:solidFill>
                <a:latin typeface="Times New Roman" pitchFamily="18" charset="0"/>
                <a:cs typeface="Times New Roman" pitchFamily="18" charset="0"/>
              </a:rPr>
              <a:t>chiến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đấu</a:t>
            </a:r>
            <a:endParaRPr lang="en-US" altLang="vi-VN" sz="2000" b="1" dirty="0">
              <a:solidFill>
                <a:srgbClr val="006600"/>
              </a:solidFill>
              <a:latin typeface="Times New Roman" pitchFamily="18" charset="0"/>
              <a:cs typeface="Times New Roman" pitchFamily="18" charset="0"/>
            </a:endParaRPr>
          </a:p>
          <a:p>
            <a:pPr algn="ctr" eaLnBrk="1" hangingPunct="1"/>
            <a:endParaRPr lang="en-US" altLang="vi-VN" sz="2000" b="1" dirty="0">
              <a:solidFill>
                <a:srgbClr val="006600"/>
              </a:solidFill>
              <a:latin typeface="Times New Roman" pitchFamily="18" charset="0"/>
              <a:cs typeface="Times New Roman" pitchFamily="18" charset="0"/>
            </a:endParaRPr>
          </a:p>
        </p:txBody>
      </p:sp>
      <p:cxnSp>
        <p:nvCxnSpPr>
          <p:cNvPr id="23" name="Straight Arrow Connector 22"/>
          <p:cNvCxnSpPr>
            <a:stCxn id="15362" idx="2"/>
            <a:endCxn id="15364" idx="0"/>
          </p:cNvCxnSpPr>
          <p:nvPr/>
        </p:nvCxnSpPr>
        <p:spPr>
          <a:xfrm flipH="1">
            <a:off x="2090056" y="1278881"/>
            <a:ext cx="2434449" cy="65976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362" idx="2"/>
            <a:endCxn id="15365" idx="0"/>
          </p:cNvCxnSpPr>
          <p:nvPr/>
        </p:nvCxnSpPr>
        <p:spPr>
          <a:xfrm>
            <a:off x="4524505" y="1278881"/>
            <a:ext cx="48984" cy="69539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362" idx="2"/>
            <a:endCxn id="15366" idx="0"/>
          </p:cNvCxnSpPr>
          <p:nvPr/>
        </p:nvCxnSpPr>
        <p:spPr>
          <a:xfrm>
            <a:off x="4524505" y="1278881"/>
            <a:ext cx="2571010" cy="68351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371" name="TextBox 27"/>
          <p:cNvSpPr txBox="1">
            <a:spLocks noChangeArrowheads="1"/>
          </p:cNvSpPr>
          <p:nvPr/>
        </p:nvSpPr>
        <p:spPr bwMode="auto">
          <a:xfrm>
            <a:off x="997524" y="3256075"/>
            <a:ext cx="2185064" cy="707886"/>
          </a:xfrm>
          <a:prstGeom prst="rect">
            <a:avLst/>
          </a:prstGeom>
          <a:solidFill>
            <a:srgbClr val="FFFFCC"/>
          </a:solidFill>
          <a:ln w="9525">
            <a:solidFill>
              <a:srgbClr val="FFFF00"/>
            </a:solidFill>
            <a:miter lim="800000"/>
            <a:headEnd/>
            <a:tailEnd/>
          </a:ln>
        </p:spPr>
        <p:txBody>
          <a:bodyPr wrap="square">
            <a:spAutoFit/>
          </a:bodyPr>
          <a:lstStyle/>
          <a:p>
            <a:pPr algn="ctr"/>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cánh</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tay</a:t>
            </a:r>
            <a:r>
              <a:rPr lang="en-US" altLang="vi-VN" sz="2000" b="1" dirty="0">
                <a:solidFill>
                  <a:srgbClr val="006600"/>
                </a:solidFill>
                <a:latin typeface="Times New Roman" pitchFamily="18" charset="0"/>
                <a:cs typeface="Times New Roman" pitchFamily="18" charset="0"/>
              </a:rPr>
              <a:t>”, </a:t>
            </a:r>
          </a:p>
          <a:p>
            <a:pPr algn="ctr"/>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người</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nhà</a:t>
            </a:r>
            <a:r>
              <a:rPr lang="en-US" altLang="vi-VN" sz="2000" b="1" dirty="0">
                <a:solidFill>
                  <a:srgbClr val="006600"/>
                </a:solidFill>
                <a:latin typeface="Times New Roman" pitchFamily="18" charset="0"/>
                <a:cs typeface="Times New Roman" pitchFamily="18" charset="0"/>
              </a:rPr>
              <a:t>”</a:t>
            </a:r>
          </a:p>
        </p:txBody>
      </p:sp>
      <p:sp>
        <p:nvSpPr>
          <p:cNvPr id="15373" name="TextBox 29"/>
          <p:cNvSpPr txBox="1">
            <a:spLocks noChangeArrowheads="1"/>
          </p:cNvSpPr>
          <p:nvPr/>
        </p:nvSpPr>
        <p:spPr bwMode="auto">
          <a:xfrm>
            <a:off x="3598228" y="3267949"/>
            <a:ext cx="1950522" cy="707886"/>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nguồn</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vui</a:t>
            </a:r>
            <a:r>
              <a:rPr lang="en-US" altLang="vi-VN" sz="2000" b="1" dirty="0">
                <a:solidFill>
                  <a:srgbClr val="006600"/>
                </a:solidFill>
                <a:latin typeface="Times New Roman" pitchFamily="18" charset="0"/>
                <a:cs typeface="Times New Roman" pitchFamily="18" charset="0"/>
              </a:rPr>
              <a:t>”</a:t>
            </a:r>
          </a:p>
          <a:p>
            <a:pPr algn="ctr" eaLnBrk="1" hangingPunct="1"/>
            <a:endParaRPr lang="en-US" altLang="vi-VN" sz="2000" b="1" dirty="0">
              <a:solidFill>
                <a:srgbClr val="006600"/>
              </a:solidFill>
              <a:latin typeface="Times New Roman" pitchFamily="18" charset="0"/>
              <a:cs typeface="Times New Roman" pitchFamily="18" charset="0"/>
            </a:endParaRPr>
          </a:p>
        </p:txBody>
      </p:sp>
      <p:sp>
        <p:nvSpPr>
          <p:cNvPr id="15374" name="TextBox 30"/>
          <p:cNvSpPr txBox="1">
            <a:spLocks noChangeArrowheads="1"/>
          </p:cNvSpPr>
          <p:nvPr/>
        </p:nvSpPr>
        <p:spPr bwMode="auto">
          <a:xfrm>
            <a:off x="6139548" y="3291700"/>
            <a:ext cx="1911936" cy="707886"/>
          </a:xfrm>
          <a:prstGeom prst="rect">
            <a:avLst/>
          </a:prstGeom>
          <a:solidFill>
            <a:srgbClr val="FFFFCC"/>
          </a:solidFill>
          <a:ln w="9525">
            <a:solidFill>
              <a:srgbClr val="FFFF00"/>
            </a:solidFill>
            <a:miter lim="800000"/>
            <a:headEnd/>
            <a:tailEnd/>
          </a:ln>
        </p:spPr>
        <p:txBody>
          <a:bodyPr wrap="square">
            <a:spAutoFit/>
          </a:bodyPr>
          <a:lstStyle/>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vũ</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khí</a:t>
            </a:r>
            <a:r>
              <a:rPr lang="en-US" altLang="vi-VN" sz="2000" b="1" dirty="0">
                <a:solidFill>
                  <a:srgbClr val="006600"/>
                </a:solidFill>
                <a:latin typeface="Times New Roman" pitchFamily="18" charset="0"/>
                <a:cs typeface="Times New Roman" pitchFamily="18" charset="0"/>
              </a:rPr>
              <a:t>”</a:t>
            </a:r>
          </a:p>
          <a:p>
            <a:pPr algn="ctr" eaLnBrk="1" hangingPunct="1"/>
            <a:r>
              <a:rPr lang="en-US" altLang="vi-VN" sz="2000" b="1" dirty="0" err="1">
                <a:solidFill>
                  <a:srgbClr val="006600"/>
                </a:solidFill>
                <a:latin typeface="Times New Roman" pitchFamily="18" charset="0"/>
                <a:cs typeface="Times New Roman" pitchFamily="18" charset="0"/>
              </a:rPr>
              <a:t>là</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đồng</a:t>
            </a:r>
            <a:r>
              <a:rPr lang="en-US" altLang="vi-VN" sz="2000" b="1" dirty="0">
                <a:solidFill>
                  <a:srgbClr val="006600"/>
                </a:solidFill>
                <a:latin typeface="Times New Roman" pitchFamily="18" charset="0"/>
                <a:cs typeface="Times New Roman" pitchFamily="18" charset="0"/>
              </a:rPr>
              <a:t> </a:t>
            </a:r>
            <a:r>
              <a:rPr lang="en-US" altLang="vi-VN" sz="2000" b="1" dirty="0" err="1">
                <a:solidFill>
                  <a:srgbClr val="006600"/>
                </a:solidFill>
                <a:latin typeface="Times New Roman" pitchFamily="18" charset="0"/>
                <a:cs typeface="Times New Roman" pitchFamily="18" charset="0"/>
              </a:rPr>
              <a:t>chí</a:t>
            </a:r>
            <a:r>
              <a:rPr lang="en-US" altLang="vi-VN" sz="2000" b="1" dirty="0">
                <a:solidFill>
                  <a:srgbClr val="006600"/>
                </a:solidFill>
                <a:latin typeface="Times New Roman" pitchFamily="18" charset="0"/>
                <a:cs typeface="Times New Roman" pitchFamily="18" charset="0"/>
              </a:rPr>
              <a:t>”</a:t>
            </a:r>
          </a:p>
        </p:txBody>
      </p:sp>
      <p:cxnSp>
        <p:nvCxnSpPr>
          <p:cNvPr id="33" name="Straight Arrow Connector 32"/>
          <p:cNvCxnSpPr>
            <a:stCxn id="15364" idx="2"/>
            <a:endCxn id="15371" idx="0"/>
          </p:cNvCxnSpPr>
          <p:nvPr/>
        </p:nvCxnSpPr>
        <p:spPr>
          <a:xfrm>
            <a:off x="2090056" y="2954313"/>
            <a:ext cx="0" cy="30176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365" idx="2"/>
            <a:endCxn id="15373" idx="0"/>
          </p:cNvCxnSpPr>
          <p:nvPr/>
        </p:nvCxnSpPr>
        <p:spPr>
          <a:xfrm>
            <a:off x="4573489" y="2989939"/>
            <a:ext cx="0" cy="27801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5374" idx="0"/>
          </p:cNvCxnSpPr>
          <p:nvPr/>
        </p:nvCxnSpPr>
        <p:spPr>
          <a:xfrm flipH="1">
            <a:off x="7095516" y="2997433"/>
            <a:ext cx="16833" cy="29426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379" name="Rectangle 4"/>
          <p:cNvSpPr>
            <a:spLocks noChangeArrowheads="1"/>
          </p:cNvSpPr>
          <p:nvPr/>
        </p:nvSpPr>
        <p:spPr bwMode="auto">
          <a:xfrm>
            <a:off x="663033" y="431018"/>
            <a:ext cx="6533414" cy="400110"/>
          </a:xfrm>
          <a:prstGeom prst="rect">
            <a:avLst/>
          </a:prstGeom>
          <a:noFill/>
          <a:ln w="9525">
            <a:noFill/>
            <a:miter lim="800000"/>
            <a:headEnd/>
            <a:tailEnd/>
          </a:ln>
        </p:spPr>
        <p:txBody>
          <a:bodyPr wrap="square" anchor="ctr">
            <a:spAutoFit/>
          </a:bodyPr>
          <a:lstStyle/>
          <a:p>
            <a:pPr eaLnBrk="1" hangingPunct="1"/>
            <a:r>
              <a:rPr lang="en-US" altLang="vi-VN" sz="2000" b="1" dirty="0">
                <a:solidFill>
                  <a:srgbClr val="FFFF00"/>
                </a:solidFill>
                <a:latin typeface="Times New Roman" pitchFamily="18" charset="0"/>
                <a:cs typeface="Times New Roman" pitchFamily="18" charset="0"/>
              </a:rPr>
              <a:t>2. </a:t>
            </a:r>
            <a:r>
              <a:rPr lang="en-US" altLang="vi-VN" sz="2000" b="1" dirty="0" err="1">
                <a:solidFill>
                  <a:srgbClr val="FFFF00"/>
                </a:solidFill>
                <a:latin typeface="Times New Roman" pitchFamily="18" charset="0"/>
                <a:cs typeface="Times New Roman" pitchFamily="18" charset="0"/>
              </a:rPr>
              <a:t>Sự</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gắn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bó</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giữa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và</a:t>
            </a:r>
            <a:r>
              <a:rPr lang="en-US" altLang="vi-VN" sz="2000" b="1" dirty="0">
                <a:solidFill>
                  <a:srgbClr val="FFFF00"/>
                </a:solidFill>
                <a:latin typeface="Times New Roman" pitchFamily="18" charset="0"/>
                <a:cs typeface="Times New Roman" pitchFamily="18" charset="0"/>
              </a:rPr>
              <a:t> con </a:t>
            </a:r>
            <a:r>
              <a:rPr lang="en-US" altLang="vi-VN" sz="2000" b="1" dirty="0" err="1">
                <a:solidFill>
                  <a:srgbClr val="FFFF00"/>
                </a:solidFill>
                <a:latin typeface="Times New Roman" pitchFamily="18" charset="0"/>
                <a:cs typeface="Times New Roman" pitchFamily="18" charset="0"/>
              </a:rPr>
              <a:t>người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Việt</a:t>
            </a:r>
            <a:r>
              <a:rPr lang="en-US" altLang="vi-VN" sz="2000" b="1" dirty="0">
                <a:solidFill>
                  <a:srgbClr val="FFFF00"/>
                </a:solidFill>
                <a:latin typeface="Times New Roman" pitchFamily="18" charset="0"/>
                <a:cs typeface="Times New Roman" pitchFamily="18" charset="0"/>
              </a:rPr>
              <a:t> Nam</a:t>
            </a:r>
            <a:endParaRPr lang="en-US" altLang="vi-VN" sz="2000" dirty="0">
              <a:solidFill>
                <a:srgbClr val="FFFF00"/>
              </a:solidFill>
              <a:latin typeface="Times New Roman" pitchFamily="18" charset="0"/>
              <a:cs typeface="Times New Roman" pitchFamily="18" charset="0"/>
            </a:endParaRPr>
          </a:p>
        </p:txBody>
      </p:sp>
      <p:sp>
        <p:nvSpPr>
          <p:cNvPr id="40" name="TextBox 8"/>
          <p:cNvSpPr txBox="1">
            <a:spLocks noChangeArrowheads="1"/>
          </p:cNvSpPr>
          <p:nvPr/>
        </p:nvSpPr>
        <p:spPr bwMode="auto">
          <a:xfrm>
            <a:off x="938151" y="4160077"/>
            <a:ext cx="7564581" cy="400110"/>
          </a:xfrm>
          <a:prstGeom prst="rect">
            <a:avLst/>
          </a:prstGeom>
          <a:noFill/>
          <a:ln w="9525">
            <a:noFill/>
            <a:miter lim="800000"/>
            <a:headEnd/>
            <a:tailEnd/>
          </a:ln>
        </p:spPr>
        <p:txBody>
          <a:bodyPr wrap="square">
            <a:spAutoFit/>
          </a:bodyPr>
          <a:lstStyle/>
          <a:p>
            <a:pPr algn="just" eaLnBrk="1" hangingPunct="1">
              <a:buFont typeface="Wingdings" pitchFamily="2" charset="2"/>
              <a:buChar char="ð"/>
            </a:pPr>
            <a:r>
              <a:rPr lang="en-US" altLang="vi-VN" sz="2000" b="1" dirty="0" err="1">
                <a:solidFill>
                  <a:srgbClr val="FFFF00"/>
                </a:solidFill>
                <a:latin typeface="Times New Roman" pitchFamily="18" charset="0"/>
                <a:cs typeface="Times New Roman" pitchFamily="18" charset="0"/>
                <a:sym typeface="Wingdings" pitchFamily="2" charset="2"/>
              </a:rPr>
              <a:t>T</a:t>
            </a:r>
            <a:r>
              <a:rPr lang="en-US" altLang="vi-VN" sz="2000" b="1" dirty="0" err="1">
                <a:solidFill>
                  <a:srgbClr val="FFFF00"/>
                </a:solidFill>
                <a:latin typeface="Times New Roman" pitchFamily="18" charset="0"/>
                <a:cs typeface="Times New Roman" pitchFamily="18" charset="0"/>
              </a:rPr>
              <a:t>ôn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vinh</a:t>
            </a:r>
            <a:r>
              <a:rPr lang="en-US" altLang="vi-VN" sz="2000" b="1" dirty="0">
                <a:solidFill>
                  <a:srgbClr val="FFFF00"/>
                </a:solidFill>
                <a:latin typeface="Times New Roman" pitchFamily="18" charset="0"/>
                <a:cs typeface="Times New Roman" pitchFamily="18" charset="0"/>
              </a:rPr>
              <a:t>, ca </a:t>
            </a:r>
            <a:r>
              <a:rPr lang="en-US" altLang="vi-VN" sz="2000" b="1" dirty="0" err="1">
                <a:solidFill>
                  <a:srgbClr val="FFFF00"/>
                </a:solidFill>
                <a:latin typeface="Times New Roman" pitchFamily="18" charset="0"/>
                <a:cs typeface="Times New Roman" pitchFamily="18" charset="0"/>
              </a:rPr>
              <a:t>ngợi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vai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trò</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trong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cuộc</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sống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con </a:t>
            </a:r>
            <a:r>
              <a:rPr lang="en-US" altLang="vi-VN" sz="2000" b="1" dirty="0" err="1">
                <a:solidFill>
                  <a:srgbClr val="FFFF00"/>
                </a:solidFill>
                <a:latin typeface="Times New Roman" pitchFamily="18" charset="0"/>
                <a:cs typeface="Times New Roman" pitchFamily="18" charset="0"/>
              </a:rPr>
              <a:t>người</a:t>
            </a:r>
            <a:r>
              <a:rPr lang="en-US" altLang="vi-VN" sz="2000" b="1" dirty="0">
                <a:solidFill>
                  <a:srgbClr val="FFFF00"/>
                </a:solidFill>
                <a:latin typeface="Times New Roman" pitchFamily="18" charset="0"/>
                <a:cs typeface="Times New Roman" pitchFamily="18" charset="0"/>
              </a:rPr>
              <a:t>.</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1000"/>
                                        <p:tgtEl>
                                          <p:spTgt spid="15364"/>
                                        </p:tgtEl>
                                      </p:cBhvr>
                                    </p:animEffect>
                                    <p:anim calcmode="lin" valueType="num">
                                      <p:cBhvr>
                                        <p:cTn id="13" dur="1000" fill="hold"/>
                                        <p:tgtEl>
                                          <p:spTgt spid="15364"/>
                                        </p:tgtEl>
                                        <p:attrNameLst>
                                          <p:attrName>ppt_x</p:attrName>
                                        </p:attrNameLst>
                                      </p:cBhvr>
                                      <p:tavLst>
                                        <p:tav tm="0">
                                          <p:val>
                                            <p:strVal val="#ppt_x"/>
                                          </p:val>
                                        </p:tav>
                                        <p:tav tm="100000">
                                          <p:val>
                                            <p:strVal val="#ppt_x"/>
                                          </p:val>
                                        </p:tav>
                                      </p:tavLst>
                                    </p:anim>
                                    <p:anim calcmode="lin" valueType="num">
                                      <p:cBhvr>
                                        <p:cTn id="14"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371"/>
                                        </p:tgtEl>
                                        <p:attrNameLst>
                                          <p:attrName>style.visibility</p:attrName>
                                        </p:attrNameLst>
                                      </p:cBhvr>
                                      <p:to>
                                        <p:strVal val="visible"/>
                                      </p:to>
                                    </p:set>
                                    <p:animEffect transition="in" filter="barn(inVertical)">
                                      <p:cBhvr>
                                        <p:cTn id="22" dur="500"/>
                                        <p:tgtEl>
                                          <p:spTgt spid="1537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365"/>
                                        </p:tgtEl>
                                        <p:attrNameLst>
                                          <p:attrName>style.visibility</p:attrName>
                                        </p:attrNameLst>
                                      </p:cBhvr>
                                      <p:to>
                                        <p:strVal val="visible"/>
                                      </p:to>
                                    </p:set>
                                    <p:animEffect transition="in" filter="barn(inVertical)">
                                      <p:cBhvr>
                                        <p:cTn id="30" dur="500"/>
                                        <p:tgtEl>
                                          <p:spTgt spid="1536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in)">
                                      <p:cBhvr>
                                        <p:cTn id="35" dur="2000"/>
                                        <p:tgtEl>
                                          <p:spTgt spid="3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373"/>
                                        </p:tgtEl>
                                        <p:attrNameLst>
                                          <p:attrName>style.visibility</p:attrName>
                                        </p:attrNameLst>
                                      </p:cBhvr>
                                      <p:to>
                                        <p:strVal val="visible"/>
                                      </p:to>
                                    </p:set>
                                    <p:animEffect transition="in" filter="circle(in)">
                                      <p:cBhvr>
                                        <p:cTn id="38" dur="2000"/>
                                        <p:tgtEl>
                                          <p:spTgt spid="1537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5366"/>
                                        </p:tgtEl>
                                        <p:attrNameLst>
                                          <p:attrName>style.visibility</p:attrName>
                                        </p:attrNameLst>
                                      </p:cBhvr>
                                      <p:to>
                                        <p:strVal val="visible"/>
                                      </p:to>
                                    </p:set>
                                    <p:animEffect transition="in" filter="wheel(1)">
                                      <p:cBhvr>
                                        <p:cTn id="46" dur="2000"/>
                                        <p:tgtEl>
                                          <p:spTgt spid="153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374"/>
                                        </p:tgtEl>
                                        <p:attrNameLst>
                                          <p:attrName>style.visibility</p:attrName>
                                        </p:attrNameLst>
                                      </p:cBhvr>
                                      <p:to>
                                        <p:strVal val="visible"/>
                                      </p:to>
                                    </p:set>
                                    <p:animEffect transition="in" filter="fade">
                                      <p:cBhvr>
                                        <p:cTn id="54" dur="500"/>
                                        <p:tgtEl>
                                          <p:spTgt spid="1537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linds(horizont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nimBg="1"/>
      <p:bldP spid="15366" grpId="0" animBg="1"/>
      <p:bldP spid="15371" grpId="0" animBg="1"/>
      <p:bldP spid="15373" grpId="0" animBg="1"/>
      <p:bldP spid="15374" grpId="0" animBg="1"/>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ây Tre VN.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15636" y="463137"/>
            <a:ext cx="8312733" cy="422761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686790" y="463139"/>
            <a:ext cx="88392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3. Ý </a:t>
            </a:r>
            <a:r>
              <a:rPr lang="en-US" altLang="vi-VN" sz="2400" b="1" dirty="0" err="1">
                <a:solidFill>
                  <a:srgbClr val="FFFF00"/>
                </a:solidFill>
                <a:latin typeface="Times New Roman" pitchFamily="18" charset="0"/>
                <a:cs typeface="Times New Roman" pitchFamily="18" charset="0"/>
              </a:rPr>
              <a:t>nghĩa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của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trong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hiện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tại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tương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lai</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p:txBody>
      </p:sp>
      <p:pic>
        <p:nvPicPr>
          <p:cNvPr id="12" name="Picture 11" descr="487-thien-duong-tre-giua-long-ha-noi8.jpg"/>
          <p:cNvPicPr>
            <a:picLocks noChangeAspect="1"/>
          </p:cNvPicPr>
          <p:nvPr/>
        </p:nvPicPr>
        <p:blipFill>
          <a:blip r:embed="rId2" cstate="print"/>
          <a:stretch>
            <a:fillRect/>
          </a:stretch>
        </p:blipFill>
        <p:spPr>
          <a:xfrm>
            <a:off x="593765" y="2557575"/>
            <a:ext cx="2683823" cy="2051539"/>
          </a:xfrm>
          <a:prstGeom prst="rect">
            <a:avLst/>
          </a:prstGeom>
          <a:ln>
            <a:noFill/>
          </a:ln>
          <a:effectLst>
            <a:softEdge rad="112500"/>
          </a:effectLst>
        </p:spPr>
      </p:pic>
      <p:pic>
        <p:nvPicPr>
          <p:cNvPr id="14" name="Picture 13" descr="huyhieudoi.jpg"/>
          <p:cNvPicPr>
            <a:picLocks noChangeAspect="1"/>
          </p:cNvPicPr>
          <p:nvPr/>
        </p:nvPicPr>
        <p:blipFill>
          <a:blip r:embed="rId3" cstate="print"/>
          <a:stretch>
            <a:fillRect/>
          </a:stretch>
        </p:blipFill>
        <p:spPr>
          <a:xfrm>
            <a:off x="3253832" y="2585125"/>
            <a:ext cx="2648198" cy="2000250"/>
          </a:xfrm>
          <a:prstGeom prst="rect">
            <a:avLst/>
          </a:prstGeom>
          <a:ln>
            <a:noFill/>
          </a:ln>
          <a:effectLst>
            <a:softEdge rad="112500"/>
          </a:effectLst>
        </p:spPr>
      </p:pic>
      <p:pic>
        <p:nvPicPr>
          <p:cNvPr id="10" name="Picture 9" descr="luỹ tre làng là cảm hứng sáng tác.jpg"/>
          <p:cNvPicPr>
            <a:picLocks noChangeAspect="1"/>
          </p:cNvPicPr>
          <p:nvPr/>
        </p:nvPicPr>
        <p:blipFill>
          <a:blip r:embed="rId4" cstate="print"/>
          <a:stretch>
            <a:fillRect/>
          </a:stretch>
        </p:blipFill>
        <p:spPr>
          <a:xfrm>
            <a:off x="5973299" y="2612571"/>
            <a:ext cx="2600697" cy="2018813"/>
          </a:xfrm>
          <a:prstGeom prst="rect">
            <a:avLst/>
          </a:prstGeom>
          <a:ln>
            <a:noFill/>
          </a:ln>
          <a:effectLst>
            <a:softEdge rad="112500"/>
          </a:effectLst>
        </p:spPr>
      </p:pic>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45199822"/>
              </p:ext>
            </p:extLst>
          </p:nvPr>
        </p:nvGraphicFramePr>
        <p:xfrm>
          <a:off x="665018" y="1157690"/>
          <a:ext cx="7837715" cy="3571122"/>
        </p:xfrm>
        <a:graphic>
          <a:graphicData uri="http://schemas.openxmlformats.org/drawingml/2006/table">
            <a:tbl>
              <a:tblPr firstRow="1" bandRow="1">
                <a:tableStyleId>{8799B23B-EC83-4686-B30A-512413B5E67A}</a:tableStyleId>
              </a:tblPr>
              <a:tblGrid>
                <a:gridCol w="3491346">
                  <a:extLst>
                    <a:ext uri="{9D8B030D-6E8A-4147-A177-3AD203B41FA5}">
                      <a16:colId xmlns:a16="http://schemas.microsoft.com/office/drawing/2014/main" val="20000"/>
                    </a:ext>
                  </a:extLst>
                </a:gridCol>
                <a:gridCol w="2648197">
                  <a:extLst>
                    <a:ext uri="{9D8B030D-6E8A-4147-A177-3AD203B41FA5}">
                      <a16:colId xmlns:a16="http://schemas.microsoft.com/office/drawing/2014/main" val="20001"/>
                    </a:ext>
                  </a:extLst>
                </a:gridCol>
                <a:gridCol w="1698172">
                  <a:extLst>
                    <a:ext uri="{9D8B030D-6E8A-4147-A177-3AD203B41FA5}">
                      <a16:colId xmlns:a16="http://schemas.microsoft.com/office/drawing/2014/main" val="20002"/>
                    </a:ext>
                  </a:extLst>
                </a:gridCol>
              </a:tblGrid>
              <a:tr h="48110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p>
                      <a:pPr algn="ctr"/>
                      <a:endParaRPr lang="en-US" sz="2200" b="1"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Ý</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nghĩa</a:t>
                      </a:r>
                      <a:endParaRPr lang="en-US" sz="2000" dirty="0">
                        <a:solidFill>
                          <a:srgbClr val="FFFF00"/>
                        </a:solidFill>
                        <a:latin typeface="Times New Roman" pitchFamily="18" charset="0"/>
                        <a:cs typeface="Times New Roman" pitchFamily="18" charset="0"/>
                      </a:endParaRPr>
                    </a:p>
                    <a:p>
                      <a:pPr algn="ctr"/>
                      <a:endParaRPr lang="en-US" sz="22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1078739">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1800" b="1" i="0" u="none" strike="noStrike" cap="none" normalizeH="0" baseline="0" dirty="0">
                        <a:ln>
                          <a:noFill/>
                        </a:ln>
                        <a:solidFill>
                          <a:srgbClr val="FFFF00"/>
                        </a:solidFill>
                        <a:effectLst/>
                        <a:latin typeface="Times New Roman" panose="02020603050405020304" pitchFamily="18" charset="0"/>
                      </a:endParaRPr>
                    </a:p>
                  </a:txBody>
                  <a:tcPr marL="91431" marR="91431" marT="45792" marB="45792" horzOverflow="overflow">
                    <a:no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400" b="1" dirty="0">
                        <a:solidFill>
                          <a:srgbClr val="FFFF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891841">
                <a:tc>
                  <a:txBody>
                    <a:bodyPr/>
                    <a:lstStyle/>
                    <a:p>
                      <a:endParaRPr lang="en-US" sz="2400" b="1" dirty="0">
                        <a:solidFill>
                          <a:srgbClr val="FFFF00"/>
                        </a:solidFill>
                        <a:latin typeface="Times New Roman" pitchFamily="18" charset="0"/>
                        <a:cs typeface="Times New Roman" pitchFamily="18" charset="0"/>
                      </a:endParaRPr>
                    </a:p>
                  </a:txBody>
                  <a:tcPr marT="34286" marB="34286"/>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1800" b="1" i="0" u="none" strike="noStrike" cap="none" normalizeH="0" baseline="0" dirty="0">
                        <a:ln>
                          <a:noFill/>
                        </a:ln>
                        <a:solidFill>
                          <a:srgbClr val="FFFF00"/>
                        </a:solidFill>
                        <a:effectLst/>
                        <a:latin typeface="Times New Roman" panose="02020603050405020304" pitchFamily="18" charset="0"/>
                      </a:endParaRPr>
                    </a:p>
                  </a:txBody>
                  <a:tcPr marT="45758" marB="45758" horzOverflow="overflow"/>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891890">
                <a:tc>
                  <a:txBody>
                    <a:bodyPr/>
                    <a:lstStyle/>
                    <a:p>
                      <a:endParaRPr lang="en-US" sz="24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1800" b="1" i="0" u="none" strike="noStrike" cap="none" normalizeH="0" baseline="0" dirty="0">
                        <a:ln>
                          <a:noFill/>
                        </a:ln>
                        <a:solidFill>
                          <a:srgbClr val="FFFF00"/>
                        </a:solidFill>
                        <a:effectLst/>
                        <a:latin typeface="Times New Roman" panose="02020603050405020304" pitchFamily="18" charset="0"/>
                      </a:endParaRPr>
                    </a:p>
                  </a:txBody>
                  <a:tcPr marT="45783" marB="45783" horzOverflow="overflow">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7" name="Text Box 34"/>
          <p:cNvSpPr txBox="1">
            <a:spLocks noChangeArrowheads="1"/>
          </p:cNvSpPr>
          <p:nvPr/>
        </p:nvSpPr>
        <p:spPr bwMode="auto">
          <a:xfrm>
            <a:off x="522514" y="1829767"/>
            <a:ext cx="3788229" cy="1508105"/>
          </a:xfrm>
          <a:prstGeom prst="rect">
            <a:avLst/>
          </a:prstGeom>
          <a:noFill/>
          <a:ln w="9525">
            <a:noFill/>
            <a:miter lim="800000"/>
            <a:headEnd/>
            <a:tailEnd/>
          </a:ln>
        </p:spPr>
        <p:txBody>
          <a:bodyPr wrap="square">
            <a:spAutoFit/>
          </a:bodyPr>
          <a:lstStyle/>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mang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nhạc</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Tiếng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diều</a:t>
            </a:r>
            <a:r>
              <a:rPr lang="en-US" sz="2000" b="1" dirty="0">
                <a:solidFill>
                  <a:schemeClr val="bg1"/>
                </a:solidFill>
                <a:latin typeface="Times New Roman" pitchFamily="18" charset="0"/>
                <a:cs typeface="Times New Roman" pitchFamily="18" charset="0"/>
              </a:rPr>
              <a:t> vi </a:t>
            </a:r>
            <a:r>
              <a:rPr lang="en-US" sz="2000" b="1" dirty="0" err="1">
                <a:solidFill>
                  <a:schemeClr val="bg1"/>
                </a:solidFill>
                <a:latin typeface="Times New Roman" pitchFamily="18" charset="0"/>
                <a:cs typeface="Times New Roman" pitchFamily="18" charset="0"/>
              </a:rPr>
              <a:t>vút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mãi</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VnTime" pitchFamily="34" charset="0"/>
              </a:rPr>
              <a:t>              </a:t>
            </a:r>
          </a:p>
        </p:txBody>
      </p:sp>
      <p:sp>
        <p:nvSpPr>
          <p:cNvPr id="23" name="TextBox 17"/>
          <p:cNvSpPr txBox="1">
            <a:spLocks noChangeArrowheads="1"/>
          </p:cNvSpPr>
          <p:nvPr/>
        </p:nvSpPr>
        <p:spPr bwMode="auto">
          <a:xfrm>
            <a:off x="712518" y="463136"/>
            <a:ext cx="5320147" cy="400110"/>
          </a:xfrm>
          <a:prstGeom prst="rect">
            <a:avLst/>
          </a:prstGeom>
          <a:noFill/>
          <a:ln w="9525">
            <a:noFill/>
            <a:miter lim="800000"/>
            <a:headEnd/>
            <a:tailEnd/>
          </a:ln>
        </p:spPr>
        <p:txBody>
          <a:bodyPr wrap="square">
            <a:spAutoFit/>
          </a:bodyPr>
          <a:lstStyle/>
          <a:p>
            <a:r>
              <a:rPr lang="en-US" altLang="vi-VN" sz="2000" b="1" dirty="0">
                <a:solidFill>
                  <a:srgbClr val="FFFF00"/>
                </a:solidFill>
                <a:latin typeface="Times New Roman" pitchFamily="18" charset="0"/>
                <a:cs typeface="Times New Roman" pitchFamily="18" charset="0"/>
              </a:rPr>
              <a:t>3. Ý </a:t>
            </a:r>
            <a:r>
              <a:rPr lang="en-US" altLang="vi-VN" sz="2000" b="1" dirty="0" err="1">
                <a:solidFill>
                  <a:srgbClr val="FFFF00"/>
                </a:solidFill>
                <a:latin typeface="Times New Roman" pitchFamily="18" charset="0"/>
                <a:cs typeface="Times New Roman" pitchFamily="18" charset="0"/>
              </a:rPr>
              <a:t>nghĩa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trong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hiện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tại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và</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tương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lai</a:t>
            </a:r>
            <a:r>
              <a:rPr lang="en-US" altLang="vi-VN" sz="2000" b="1" dirty="0">
                <a:solidFill>
                  <a:srgbClr val="FFFF00"/>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7" name="Text Box 15"/>
          <p:cNvSpPr txBox="1">
            <a:spLocks noChangeArrowheads="1"/>
          </p:cNvSpPr>
          <p:nvPr/>
        </p:nvSpPr>
        <p:spPr bwMode="auto">
          <a:xfrm>
            <a:off x="5029201" y="4639866"/>
            <a:ext cx="13854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endParaRPr lang="en-US" sz="2100" dirty="0">
              <a:solidFill>
                <a:srgbClr val="FF3300"/>
              </a:solidFill>
              <a:latin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36" y="619496"/>
            <a:ext cx="2619375" cy="2016825"/>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411" y="560122"/>
            <a:ext cx="2485904" cy="2143125"/>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315" y="619497"/>
            <a:ext cx="2788352" cy="2016824"/>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036" y="2762623"/>
            <a:ext cx="2619375" cy="1840566"/>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340" y="2755338"/>
            <a:ext cx="2466975" cy="1847850"/>
          </a:xfrm>
          <a:prstGeom prst="rect">
            <a:avLst/>
          </a:prstGeom>
          <a:ln>
            <a:noFill/>
          </a:ln>
          <a:effectLst>
            <a:softEdge rad="112500"/>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6315" y="2762623"/>
            <a:ext cx="2788353" cy="1877243"/>
          </a:xfrm>
          <a:prstGeom prst="rect">
            <a:avLst/>
          </a:prstGeom>
          <a:ln>
            <a:noFill/>
          </a:ln>
          <a:effectLst>
            <a:softEdge rad="112500"/>
          </a:effectLst>
        </p:spPr>
      </p:pic>
    </p:spTree>
    <p:extLst>
      <p:ext uri="{BB962C8B-B14F-4D97-AF65-F5344CB8AC3E}">
        <p14:creationId xmlns:p14="http://schemas.microsoft.com/office/powerpoint/2010/main" val="1778883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500"/>
                                        <p:tgtEl>
                                          <p:spTgt spid="6"/>
                                        </p:tgtEl>
                                      </p:cBhvr>
                                    </p:animEffect>
                                  </p:childTnLst>
                                </p:cTn>
                              </p:par>
                            </p:childTnLst>
                          </p:cTn>
                        </p:par>
                        <p:par>
                          <p:cTn id="24" fill="hold">
                            <p:stCondLst>
                              <p:cond delay="105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a:xfrm>
            <a:off x="925489" y="890516"/>
            <a:ext cx="7886700" cy="3183341"/>
          </a:xfrm>
        </p:spPr>
        <p:txBody>
          <a:bodyPr>
            <a:normAutofit fontScale="90000"/>
          </a:bodyPr>
          <a:lstStyle/>
          <a:p>
            <a:pPr fontAlgn="base"/>
            <a:r>
              <a:rPr lang="en-US" b="1" u="sng" dirty="0" err="1">
                <a:solidFill>
                  <a:schemeClr val="bg1"/>
                </a:solidFill>
                <a:latin typeface="Times New Roman" panose="02020603050405020304" pitchFamily="18" charset="0"/>
                <a:cs typeface="Times New Roman" panose="02020603050405020304" pitchFamily="18" charset="0"/>
              </a:rPr>
              <a:t>Câu</a:t>
            </a:r>
            <a:r>
              <a:rPr lang="en-US" b="1" u="sng" dirty="0">
                <a:solidFill>
                  <a:schemeClr val="bg1"/>
                </a:solidFill>
                <a:latin typeface="Times New Roman" panose="02020603050405020304" pitchFamily="18" charset="0"/>
                <a:cs typeface="Times New Roman" panose="02020603050405020304" pitchFamily="18" charset="0"/>
              </a:rPr>
              <a:t> 4 (9 </a:t>
            </a:r>
            <a:r>
              <a:rPr lang="en-US" b="1" u="sng" dirty="0" err="1">
                <a:solidFill>
                  <a:schemeClr val="bg1"/>
                </a:solidFill>
                <a:latin typeface="Times New Roman" panose="02020603050405020304" pitchFamily="18" charset="0"/>
                <a:cs typeface="Times New Roman" panose="02020603050405020304" pitchFamily="18" charset="0"/>
              </a:rPr>
              <a:t>chữ</a:t>
            </a:r>
            <a:r>
              <a:rPr lang="en-US" b="1" u="sng" dirty="0">
                <a:solidFill>
                  <a:schemeClr val="bg1"/>
                </a:solidFill>
                <a:latin typeface="Times New Roman" panose="02020603050405020304" pitchFamily="18" charset="0"/>
                <a:cs typeface="Times New Roman" panose="02020603050405020304" pitchFamily="18" charset="0"/>
              </a:rPr>
              <a:t>)</a:t>
            </a:r>
            <a:br>
              <a:rPr lang="en-US" dirty="0">
                <a:solidFill>
                  <a:schemeClr val="bg1"/>
                </a:solidFill>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Hay trồng làm giậu, làm rào</a:t>
            </a:r>
            <a:br>
              <a:rPr lang="vi-VN"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Hoa thường rực rỡ một màu c</a:t>
            </a:r>
            <a:r>
              <a:rPr lang="en-US" i="1" dirty="0">
                <a:solidFill>
                  <a:srgbClr val="FFFF00"/>
                </a:solidFill>
                <a:latin typeface="Times New Roman" panose="02020603050405020304" pitchFamily="18" charset="0"/>
                <a:cs typeface="Times New Roman" panose="02020603050405020304" pitchFamily="18" charset="0"/>
              </a:rPr>
              <a:t>ờ</a:t>
            </a:r>
            <a:r>
              <a:rPr lang="vi-VN" i="1" dirty="0">
                <a:solidFill>
                  <a:srgbClr val="FFFF00"/>
                </a:solidFill>
                <a:latin typeface="Times New Roman" panose="02020603050405020304" pitchFamily="18" charset="0"/>
                <a:cs typeface="Times New Roman" panose="02020603050405020304" pitchFamily="18" charset="0"/>
              </a:rPr>
              <a:t> tươi</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Tên hoa gợi nhớ tên người</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Hiền lành tốt bụng nghìn đời ai quên</a:t>
            </a:r>
            <a:r>
              <a:rPr lang="en-US" i="1" dirty="0">
                <a:solidFill>
                  <a:srgbClr val="FFFF00"/>
                </a:solidFill>
                <a:latin typeface="Times New Roman" panose="02020603050405020304" pitchFamily="18" charset="0"/>
                <a:cs typeface="Times New Roman" panose="02020603050405020304" pitchFamily="18" charset="0"/>
              </a:rPr>
              <a:t>?</a:t>
            </a:r>
            <a:br>
              <a:rPr lang="vi-VN" b="0" i="1" dirty="0">
                <a:solidFill>
                  <a:srgbClr val="FFFF00"/>
                </a:solidFill>
                <a:effectLst/>
                <a:latin typeface="Times New Roman" panose="02020603050405020304" pitchFamily="18" charset="0"/>
                <a:cs typeface="Times New Roman" panose="02020603050405020304" pitchFamily="18" charset="0"/>
              </a:rPr>
            </a:br>
            <a:br>
              <a:rPr lang="vi-VN" dirty="0">
                <a:solidFill>
                  <a:srgbClr val="FFFF00"/>
                </a:solidFill>
                <a:latin typeface="Times New Roman" panose="02020603050405020304" pitchFamily="18" charset="0"/>
                <a:cs typeface="Times New Roman" panose="02020603050405020304" pitchFamily="18" charset="0"/>
              </a:rPr>
            </a:br>
            <a:endParaRPr lang="en-US" dirty="0">
              <a:solidFill>
                <a:srgbClr val="FFFF00"/>
              </a:solidFill>
              <a:latin typeface="Times New Roman" panose="02020603050405020304" pitchFamily="18" charset="0"/>
              <a:cs typeface="Times New Roman" panose="02020603050405020304" pitchFamily="18" charset="0"/>
            </a:endParaRPr>
          </a:p>
        </p:txBody>
      </p:sp>
      <p:sp>
        <p:nvSpPr>
          <p:cNvPr id="4" name="Left Arrow 3">
            <a:hlinkClick r:id="rId3" action="ppaction://hlinksldjump"/>
          </p:cNvPr>
          <p:cNvSpPr/>
          <p:nvPr/>
        </p:nvSpPr>
        <p:spPr>
          <a:xfrm>
            <a:off x="6990602" y="3794760"/>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918785156"/>
      </p:ext>
    </p:extLst>
  </p:cSld>
  <p:clrMapOvr>
    <a:masterClrMapping/>
  </p:clrMapOvr>
  <p:transition spd="slow">
    <p:push dir="u"/>
    <p:sndAc>
      <p:stSnd>
        <p:snd r:embed="rId2" name="chimes.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37181186"/>
              </p:ext>
            </p:extLst>
          </p:nvPr>
        </p:nvGraphicFramePr>
        <p:xfrm>
          <a:off x="665018" y="1157690"/>
          <a:ext cx="7837715" cy="3558055"/>
        </p:xfrm>
        <a:graphic>
          <a:graphicData uri="http://schemas.openxmlformats.org/drawingml/2006/table">
            <a:tbl>
              <a:tblPr firstRow="1" bandRow="1">
                <a:tableStyleId>{8799B23B-EC83-4686-B30A-512413B5E67A}</a:tableStyleId>
              </a:tblPr>
              <a:tblGrid>
                <a:gridCol w="3491346">
                  <a:extLst>
                    <a:ext uri="{9D8B030D-6E8A-4147-A177-3AD203B41FA5}">
                      <a16:colId xmlns:a16="http://schemas.microsoft.com/office/drawing/2014/main" val="20000"/>
                    </a:ext>
                  </a:extLst>
                </a:gridCol>
                <a:gridCol w="2648197">
                  <a:extLst>
                    <a:ext uri="{9D8B030D-6E8A-4147-A177-3AD203B41FA5}">
                      <a16:colId xmlns:a16="http://schemas.microsoft.com/office/drawing/2014/main" val="20001"/>
                    </a:ext>
                  </a:extLst>
                </a:gridCol>
                <a:gridCol w="1698172">
                  <a:extLst>
                    <a:ext uri="{9D8B030D-6E8A-4147-A177-3AD203B41FA5}">
                      <a16:colId xmlns:a16="http://schemas.microsoft.com/office/drawing/2014/main" val="20002"/>
                    </a:ext>
                  </a:extLst>
                </a:gridCol>
              </a:tblGrid>
              <a:tr h="48110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Ý</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nghĩa</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1163782">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L="91431" marR="91431" marT="45792" marB="45792" horzOverflow="overflow">
                    <a:no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endParaRPr lang="en-US" sz="20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021278">
                <a:tc>
                  <a:txBody>
                    <a:bodyPr/>
                    <a:lstStyle/>
                    <a:p>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58" marB="45758" horzOverflow="overflow"/>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891890">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83" marB="45783" horzOverflow="overflow">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7" name="Text Box 34"/>
          <p:cNvSpPr txBox="1">
            <a:spLocks noChangeArrowheads="1"/>
          </p:cNvSpPr>
          <p:nvPr/>
        </p:nvSpPr>
        <p:spPr bwMode="auto">
          <a:xfrm>
            <a:off x="522514" y="1616017"/>
            <a:ext cx="3788229" cy="1508105"/>
          </a:xfrm>
          <a:prstGeom prst="rect">
            <a:avLst/>
          </a:prstGeom>
          <a:noFill/>
          <a:ln w="9525">
            <a:noFill/>
            <a:miter lim="800000"/>
            <a:headEnd/>
            <a:tailEnd/>
          </a:ln>
        </p:spPr>
        <p:txBody>
          <a:bodyPr wrap="square">
            <a:spAutoFit/>
          </a:bodyPr>
          <a:lstStyle/>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mang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nhac</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Tiếng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diều</a:t>
            </a:r>
            <a:r>
              <a:rPr lang="en-US" sz="2000" b="1" dirty="0">
                <a:solidFill>
                  <a:schemeClr val="bg1"/>
                </a:solidFill>
                <a:latin typeface="Times New Roman" pitchFamily="18" charset="0"/>
                <a:cs typeface="Times New Roman" pitchFamily="18" charset="0"/>
              </a:rPr>
              <a:t> vi </a:t>
            </a:r>
            <a:r>
              <a:rPr lang="en-US" sz="2000" b="1" dirty="0" err="1">
                <a:solidFill>
                  <a:schemeClr val="bg1"/>
                </a:solidFill>
                <a:latin typeface="Times New Roman" pitchFamily="18" charset="0"/>
                <a:cs typeface="Times New Roman" pitchFamily="18" charset="0"/>
              </a:rPr>
              <a:t>vút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mãi</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VnTime" pitchFamily="34" charset="0"/>
              </a:rPr>
              <a:t>              </a:t>
            </a:r>
          </a:p>
        </p:txBody>
      </p:sp>
      <p:sp>
        <p:nvSpPr>
          <p:cNvPr id="23" name="TextBox 17"/>
          <p:cNvSpPr txBox="1">
            <a:spLocks noChangeArrowheads="1"/>
          </p:cNvSpPr>
          <p:nvPr/>
        </p:nvSpPr>
        <p:spPr bwMode="auto">
          <a:xfrm>
            <a:off x="712518" y="439386"/>
            <a:ext cx="5320147" cy="400110"/>
          </a:xfrm>
          <a:prstGeom prst="rect">
            <a:avLst/>
          </a:prstGeom>
          <a:noFill/>
          <a:ln w="9525">
            <a:noFill/>
            <a:miter lim="800000"/>
            <a:headEnd/>
            <a:tailEnd/>
          </a:ln>
        </p:spPr>
        <p:txBody>
          <a:bodyPr wrap="square">
            <a:spAutoFit/>
          </a:bodyPr>
          <a:lstStyle/>
          <a:p>
            <a:r>
              <a:rPr lang="en-US" altLang="vi-VN" sz="2000" b="1" dirty="0">
                <a:solidFill>
                  <a:srgbClr val="FFFF00"/>
                </a:solidFill>
                <a:latin typeface="Times New Roman" pitchFamily="18" charset="0"/>
                <a:cs typeface="Times New Roman" pitchFamily="18" charset="0"/>
              </a:rPr>
              <a:t>3. Ý </a:t>
            </a:r>
            <a:r>
              <a:rPr lang="en-US" altLang="vi-VN" sz="2000" b="1" dirty="0" err="1">
                <a:solidFill>
                  <a:srgbClr val="FFFF00"/>
                </a:solidFill>
                <a:latin typeface="Times New Roman" pitchFamily="18" charset="0"/>
                <a:cs typeface="Times New Roman" pitchFamily="18" charset="0"/>
              </a:rPr>
              <a:t>nghĩa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trong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hiện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tại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và</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tương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lai</a:t>
            </a:r>
            <a:r>
              <a:rPr lang="en-US" altLang="vi-VN" sz="2000" b="1" dirty="0">
                <a:solidFill>
                  <a:srgbClr val="FFFF00"/>
                </a:solidFill>
                <a:latin typeface="Times New Roman" pitchFamily="18" charset="0"/>
                <a:cs typeface="Times New Roman" pitchFamily="18" charset="0"/>
              </a:rPr>
              <a:t>:</a:t>
            </a:r>
          </a:p>
        </p:txBody>
      </p:sp>
      <p:sp>
        <p:nvSpPr>
          <p:cNvPr id="2" name="Rectangle 1"/>
          <p:cNvSpPr/>
          <p:nvPr/>
        </p:nvSpPr>
        <p:spPr>
          <a:xfrm>
            <a:off x="4286994" y="1729099"/>
            <a:ext cx="2422566"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phương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tiện</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để</a:t>
            </a:r>
            <a:r>
              <a:rPr lang="en-US" sz="2000" b="1" dirty="0">
                <a:solidFill>
                  <a:srgbClr val="FFFF00"/>
                </a:solidFill>
                <a:latin typeface="Times New Roman" panose="02020603050405020304" pitchFamily="18" charset="0"/>
              </a:rPr>
              <a:t> con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bộc</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lộ</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cảm</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xúc</a:t>
            </a:r>
            <a:r>
              <a:rPr lang="en-US" sz="2000" b="1" dirty="0">
                <a:solidFill>
                  <a:srgbClr val="FFFF00"/>
                </a:solidFill>
                <a:latin typeface="Times New Roman" panose="02020603050405020304" pitchFamily="18" charset="0"/>
              </a:rPr>
              <a:t>.</a:t>
            </a:r>
          </a:p>
        </p:txBody>
      </p:sp>
      <p:sp>
        <p:nvSpPr>
          <p:cNvPr id="8" name="Text Box 34"/>
          <p:cNvSpPr txBox="1">
            <a:spLocks noChangeArrowheads="1"/>
          </p:cNvSpPr>
          <p:nvPr/>
        </p:nvSpPr>
        <p:spPr bwMode="auto">
          <a:xfrm>
            <a:off x="403750" y="2732303"/>
            <a:ext cx="3360717" cy="1138773"/>
          </a:xfrm>
          <a:prstGeom prst="rect">
            <a:avLst/>
          </a:prstGeom>
          <a:noFill/>
          <a:ln w="9525">
            <a:noFill/>
            <a:miter lim="800000"/>
            <a:headEnd/>
            <a:tailEnd/>
          </a:ln>
        </p:spPr>
        <p:txBody>
          <a:bodyPr wrap="square">
            <a:spAutoFit/>
          </a:bodyPr>
          <a:lstStyle/>
          <a:p>
            <a:pPr>
              <a:spcBef>
                <a:spcPct val="20000"/>
              </a:spcBef>
            </a:pPr>
            <a:r>
              <a:rPr lang="en-US" sz="2000" b="1" dirty="0">
                <a:solidFill>
                  <a:srgbClr val="0000FF"/>
                </a:solidFill>
                <a:latin typeface=".VnTime" pitchFamily="34" charset="0"/>
              </a:rPr>
              <a:t>   </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mát</a:t>
            </a:r>
            <a:r>
              <a:rPr lang="en-US" sz="2000" b="1" dirty="0">
                <a:solidFill>
                  <a:schemeClr val="bg1"/>
                </a:solidFill>
                <a:latin typeface="Times New Roman" pitchFamily="18" charset="0"/>
                <a:cs typeface="Times New Roman" pitchFamily="18" charset="0"/>
              </a:rPr>
              <a:t>.</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tươi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cổng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chào</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7878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i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7" name="Text Box 15"/>
          <p:cNvSpPr txBox="1">
            <a:spLocks noChangeArrowheads="1"/>
          </p:cNvSpPr>
          <p:nvPr/>
        </p:nvSpPr>
        <p:spPr bwMode="auto">
          <a:xfrm>
            <a:off x="5029201" y="4639866"/>
            <a:ext cx="13854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endParaRPr lang="en-US" sz="2100" dirty="0">
              <a:solidFill>
                <a:srgbClr val="FF3300"/>
              </a:solidFill>
              <a:latin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60" y="430212"/>
            <a:ext cx="2355397" cy="216493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1" y="2650977"/>
            <a:ext cx="3482195" cy="1941844"/>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61" y="2692056"/>
            <a:ext cx="3744810" cy="1947810"/>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019" y="338752"/>
            <a:ext cx="2147638" cy="2324100"/>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642" y="563638"/>
            <a:ext cx="2606754" cy="1952549"/>
          </a:xfrm>
          <a:prstGeom prst="rect">
            <a:avLst/>
          </a:prstGeom>
          <a:ln>
            <a:noFill/>
          </a:ln>
          <a:effectLst>
            <a:softEdge rad="112500"/>
          </a:effectLst>
        </p:spPr>
      </p:pic>
    </p:spTree>
    <p:extLst>
      <p:ext uri="{BB962C8B-B14F-4D97-AF65-F5344CB8AC3E}">
        <p14:creationId xmlns:p14="http://schemas.microsoft.com/office/powerpoint/2010/main" val="320093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800"/>
                                        <p:tgtEl>
                                          <p:spTgt spid="2"/>
                                        </p:tgtEl>
                                      </p:cBhvr>
                                    </p:animEffect>
                                  </p:childTnLst>
                                </p:cTn>
                              </p:par>
                            </p:childTnLst>
                          </p:cTn>
                        </p:par>
                        <p:par>
                          <p:cTn id="8" fill="hold">
                            <p:stCondLst>
                              <p:cond delay="18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300"/>
                                        <p:tgtEl>
                                          <p:spTgt spid="5"/>
                                        </p:tgtEl>
                                      </p:cBhvr>
                                    </p:animEffect>
                                  </p:childTnLst>
                                </p:cTn>
                              </p:par>
                            </p:childTnLst>
                          </p:cTn>
                        </p:par>
                        <p:par>
                          <p:cTn id="12" fill="hold">
                            <p:stCondLst>
                              <p:cond delay="31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400"/>
                                        <p:tgtEl>
                                          <p:spTgt spid="6"/>
                                        </p:tgtEl>
                                      </p:cBhvr>
                                    </p:animEffect>
                                  </p:childTnLst>
                                </p:cTn>
                              </p:par>
                            </p:childTnLst>
                          </p:cTn>
                        </p:par>
                        <p:par>
                          <p:cTn id="16" fill="hold">
                            <p:stCondLst>
                              <p:cond delay="5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3000"/>
                                        <p:tgtEl>
                                          <p:spTgt spid="4"/>
                                        </p:tgtEl>
                                      </p:cBhvr>
                                    </p:animEffect>
                                  </p:childTnLst>
                                </p:cTn>
                              </p:par>
                            </p:childTnLst>
                          </p:cTn>
                        </p:par>
                        <p:par>
                          <p:cTn id="20" fill="hold">
                            <p:stCondLst>
                              <p:cond delay="8500"/>
                            </p:stCondLst>
                            <p:childTnLst>
                              <p:par>
                                <p:cTn id="21" presetID="22" presetClass="entr" presetSubtype="4" fill="hold"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42327833"/>
              </p:ext>
            </p:extLst>
          </p:nvPr>
        </p:nvGraphicFramePr>
        <p:xfrm>
          <a:off x="665018" y="1157690"/>
          <a:ext cx="7837715" cy="3558055"/>
        </p:xfrm>
        <a:graphic>
          <a:graphicData uri="http://schemas.openxmlformats.org/drawingml/2006/table">
            <a:tbl>
              <a:tblPr firstRow="1" bandRow="1">
                <a:tableStyleId>{8799B23B-EC83-4686-B30A-512413B5E67A}</a:tableStyleId>
              </a:tblPr>
              <a:tblGrid>
                <a:gridCol w="3491346">
                  <a:extLst>
                    <a:ext uri="{9D8B030D-6E8A-4147-A177-3AD203B41FA5}">
                      <a16:colId xmlns:a16="http://schemas.microsoft.com/office/drawing/2014/main" val="20000"/>
                    </a:ext>
                  </a:extLst>
                </a:gridCol>
                <a:gridCol w="2648197">
                  <a:extLst>
                    <a:ext uri="{9D8B030D-6E8A-4147-A177-3AD203B41FA5}">
                      <a16:colId xmlns:a16="http://schemas.microsoft.com/office/drawing/2014/main" val="20001"/>
                    </a:ext>
                  </a:extLst>
                </a:gridCol>
                <a:gridCol w="1698172">
                  <a:extLst>
                    <a:ext uri="{9D8B030D-6E8A-4147-A177-3AD203B41FA5}">
                      <a16:colId xmlns:a16="http://schemas.microsoft.com/office/drawing/2014/main" val="20002"/>
                    </a:ext>
                  </a:extLst>
                </a:gridCol>
              </a:tblGrid>
              <a:tr h="48110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Ý</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nghĩa</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1163782">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L="91431" marR="91431" marT="45792" marB="45792" horzOverflow="overflow">
                    <a:no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endParaRPr lang="en-US" sz="2000" dirty="0">
                        <a:solidFill>
                          <a:srgbClr val="C000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021278">
                <a:tc>
                  <a:txBody>
                    <a:bodyPr/>
                    <a:lstStyle/>
                    <a:p>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58" marB="45758" horzOverflow="overflow"/>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891890">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83" marB="45783" horzOverflow="overflow">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7" name="Text Box 34"/>
          <p:cNvSpPr txBox="1">
            <a:spLocks noChangeArrowheads="1"/>
          </p:cNvSpPr>
          <p:nvPr/>
        </p:nvSpPr>
        <p:spPr bwMode="auto">
          <a:xfrm>
            <a:off x="522514" y="1616017"/>
            <a:ext cx="3788229" cy="1508105"/>
          </a:xfrm>
          <a:prstGeom prst="rect">
            <a:avLst/>
          </a:prstGeom>
          <a:noFill/>
          <a:ln w="9525">
            <a:noFill/>
            <a:miter lim="800000"/>
            <a:headEnd/>
            <a:tailEnd/>
          </a:ln>
        </p:spPr>
        <p:txBody>
          <a:bodyPr wrap="square">
            <a:spAutoFit/>
          </a:bodyPr>
          <a:lstStyle/>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mang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nhac</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Tiếng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diều</a:t>
            </a:r>
            <a:r>
              <a:rPr lang="en-US" sz="2000" b="1" dirty="0">
                <a:solidFill>
                  <a:schemeClr val="bg1"/>
                </a:solidFill>
                <a:latin typeface="Times New Roman" pitchFamily="18" charset="0"/>
                <a:cs typeface="Times New Roman" pitchFamily="18" charset="0"/>
              </a:rPr>
              <a:t> vi </a:t>
            </a:r>
            <a:r>
              <a:rPr lang="en-US" sz="2000" b="1" dirty="0" err="1">
                <a:solidFill>
                  <a:schemeClr val="bg1"/>
                </a:solidFill>
                <a:latin typeface="Times New Roman" pitchFamily="18" charset="0"/>
                <a:cs typeface="Times New Roman" pitchFamily="18" charset="0"/>
              </a:rPr>
              <a:t>vút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mãi</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VnTime" pitchFamily="34" charset="0"/>
              </a:rPr>
              <a:t>              </a:t>
            </a:r>
          </a:p>
        </p:txBody>
      </p:sp>
      <p:sp>
        <p:nvSpPr>
          <p:cNvPr id="23" name="TextBox 17"/>
          <p:cNvSpPr txBox="1">
            <a:spLocks noChangeArrowheads="1"/>
          </p:cNvSpPr>
          <p:nvPr/>
        </p:nvSpPr>
        <p:spPr bwMode="auto">
          <a:xfrm>
            <a:off x="712518" y="439386"/>
            <a:ext cx="5320147" cy="400110"/>
          </a:xfrm>
          <a:prstGeom prst="rect">
            <a:avLst/>
          </a:prstGeom>
          <a:noFill/>
          <a:ln w="9525">
            <a:noFill/>
            <a:miter lim="800000"/>
            <a:headEnd/>
            <a:tailEnd/>
          </a:ln>
        </p:spPr>
        <p:txBody>
          <a:bodyPr wrap="square">
            <a:spAutoFit/>
          </a:bodyPr>
          <a:lstStyle/>
          <a:p>
            <a:r>
              <a:rPr lang="en-US" altLang="vi-VN" sz="2000" b="1" dirty="0">
                <a:solidFill>
                  <a:srgbClr val="FFFF00"/>
                </a:solidFill>
                <a:latin typeface="Times New Roman" pitchFamily="18" charset="0"/>
                <a:cs typeface="Times New Roman" pitchFamily="18" charset="0"/>
              </a:rPr>
              <a:t>3. Ý </a:t>
            </a:r>
            <a:r>
              <a:rPr lang="en-US" altLang="vi-VN" sz="2000" b="1" dirty="0" err="1">
                <a:solidFill>
                  <a:srgbClr val="FFFF00"/>
                </a:solidFill>
                <a:latin typeface="Times New Roman" pitchFamily="18" charset="0"/>
                <a:cs typeface="Times New Roman" pitchFamily="18" charset="0"/>
              </a:rPr>
              <a:t>nghĩa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trong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hiện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tại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và</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tương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lai</a:t>
            </a:r>
            <a:r>
              <a:rPr lang="en-US" altLang="vi-VN" sz="2000" b="1" dirty="0">
                <a:solidFill>
                  <a:srgbClr val="FFFF00"/>
                </a:solidFill>
                <a:latin typeface="Times New Roman" pitchFamily="18" charset="0"/>
                <a:cs typeface="Times New Roman" pitchFamily="18" charset="0"/>
              </a:rPr>
              <a:t>:</a:t>
            </a:r>
          </a:p>
        </p:txBody>
      </p:sp>
      <p:sp>
        <p:nvSpPr>
          <p:cNvPr id="2" name="Rectangle 1"/>
          <p:cNvSpPr/>
          <p:nvPr/>
        </p:nvSpPr>
        <p:spPr>
          <a:xfrm>
            <a:off x="4286994" y="1729099"/>
            <a:ext cx="2422566"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phương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tiện</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để</a:t>
            </a:r>
            <a:r>
              <a:rPr lang="en-US" sz="2000" b="1" dirty="0">
                <a:solidFill>
                  <a:srgbClr val="FFFF00"/>
                </a:solidFill>
                <a:latin typeface="Times New Roman" panose="02020603050405020304" pitchFamily="18" charset="0"/>
              </a:rPr>
              <a:t> con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bộc</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lộ</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cảm</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xúc</a:t>
            </a:r>
            <a:r>
              <a:rPr lang="en-US" sz="2000" b="1" dirty="0">
                <a:solidFill>
                  <a:srgbClr val="FFFF00"/>
                </a:solidFill>
                <a:latin typeface="Times New Roman" panose="02020603050405020304" pitchFamily="18" charset="0"/>
              </a:rPr>
              <a:t>.</a:t>
            </a:r>
          </a:p>
        </p:txBody>
      </p:sp>
      <p:sp>
        <p:nvSpPr>
          <p:cNvPr id="8" name="Text Box 34"/>
          <p:cNvSpPr txBox="1">
            <a:spLocks noChangeArrowheads="1"/>
          </p:cNvSpPr>
          <p:nvPr/>
        </p:nvSpPr>
        <p:spPr bwMode="auto">
          <a:xfrm>
            <a:off x="403750" y="2732303"/>
            <a:ext cx="3360717" cy="1138773"/>
          </a:xfrm>
          <a:prstGeom prst="rect">
            <a:avLst/>
          </a:prstGeom>
          <a:noFill/>
          <a:ln w="9525">
            <a:noFill/>
            <a:miter lim="800000"/>
            <a:headEnd/>
            <a:tailEnd/>
          </a:ln>
        </p:spPr>
        <p:txBody>
          <a:bodyPr wrap="square">
            <a:spAutoFit/>
          </a:bodyPr>
          <a:lstStyle/>
          <a:p>
            <a:pPr>
              <a:spcBef>
                <a:spcPct val="20000"/>
              </a:spcBef>
            </a:pPr>
            <a:r>
              <a:rPr lang="en-US" sz="2000" b="1" dirty="0">
                <a:solidFill>
                  <a:srgbClr val="0000FF"/>
                </a:solidFill>
                <a:latin typeface=".VnTime" pitchFamily="34" charset="0"/>
              </a:rPr>
              <a:t>   </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mát</a:t>
            </a:r>
            <a:r>
              <a:rPr lang="en-US" sz="2000" b="1" dirty="0">
                <a:solidFill>
                  <a:schemeClr val="bg1"/>
                </a:solidFill>
                <a:latin typeface="Times New Roman" pitchFamily="18" charset="0"/>
                <a:cs typeface="Times New Roman" pitchFamily="18" charset="0"/>
              </a:rPr>
              <a:t>.</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tươi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cổng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chào</a:t>
            </a:r>
            <a:r>
              <a:rPr lang="en-US" sz="2000" b="1" dirty="0">
                <a:solidFill>
                  <a:schemeClr val="bg1"/>
                </a:solidFill>
                <a:latin typeface="Times New Roman" pitchFamily="18" charset="0"/>
                <a:cs typeface="Times New Roman" pitchFamily="18" charset="0"/>
              </a:rPr>
              <a:t>.</a:t>
            </a:r>
          </a:p>
        </p:txBody>
      </p:sp>
      <p:sp>
        <p:nvSpPr>
          <p:cNvPr id="3" name="Rectangle 2"/>
          <p:cNvSpPr/>
          <p:nvPr/>
        </p:nvSpPr>
        <p:spPr>
          <a:xfrm>
            <a:off x="4168239" y="2777982"/>
            <a:ext cx="2541321"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mãi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bạn</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đồng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hành</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chung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thủy</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của</a:t>
            </a:r>
            <a:r>
              <a:rPr lang="en-US" sz="2000" b="1" dirty="0">
                <a:solidFill>
                  <a:srgbClr val="FFFF00"/>
                </a:solidFill>
                <a:latin typeface="Times New Roman" panose="02020603050405020304" pitchFamily="18" charset="0"/>
              </a:rPr>
              <a:t> con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a:t>
            </a:r>
          </a:p>
        </p:txBody>
      </p:sp>
      <p:sp>
        <p:nvSpPr>
          <p:cNvPr id="9" name="Text Box 27"/>
          <p:cNvSpPr txBox="1">
            <a:spLocks noChangeArrowheads="1"/>
          </p:cNvSpPr>
          <p:nvPr/>
        </p:nvSpPr>
        <p:spPr bwMode="auto">
          <a:xfrm>
            <a:off x="380005" y="3950516"/>
            <a:ext cx="3954483" cy="461665"/>
          </a:xfrm>
          <a:prstGeom prst="rect">
            <a:avLst/>
          </a:prstGeom>
          <a:noFill/>
          <a:ln w="9525">
            <a:noFill/>
            <a:miter lim="800000"/>
            <a:headEnd/>
            <a:tailEnd/>
          </a:ln>
        </p:spPr>
        <p:txBody>
          <a:bodyPr wrap="square">
            <a:spAutoFit/>
          </a:bodyPr>
          <a:lstStyle/>
          <a:p>
            <a:pPr>
              <a:spcBef>
                <a:spcPct val="50000"/>
              </a:spcBef>
            </a:pPr>
            <a:r>
              <a:rPr lang="en-US" sz="2400" b="1" dirty="0">
                <a:solidFill>
                  <a:srgbClr val="0000FF"/>
                </a:solidFill>
                <a:latin typeface=".VnTime" pitchFamily="34" charset="0"/>
              </a:rPr>
              <a:t>   </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Măng</a:t>
            </a:r>
            <a:r>
              <a:rPr lang="en-US" sz="1800" b="1" dirty="0">
                <a:solidFill>
                  <a:schemeClr val="bg1"/>
                </a:solidFill>
                <a:latin typeface="Times New Roman" pitchFamily="18" charset="0"/>
                <a:cs typeface="Times New Roman" pitchFamily="18" charset="0"/>
              </a:rPr>
              <a:t> non </a:t>
            </a:r>
            <a:r>
              <a:rPr lang="en-US" sz="1800" b="1" dirty="0" err="1">
                <a:solidFill>
                  <a:schemeClr val="bg1"/>
                </a:solidFill>
                <a:latin typeface="Times New Roman" pitchFamily="18" charset="0"/>
                <a:cs typeface="Times New Roman" pitchFamily="18" charset="0"/>
              </a:rPr>
              <a:t>trên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phù</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hiệu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đội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viên</a:t>
            </a:r>
            <a:endParaRPr lang="en-US" sz="1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316274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ox(i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7" name="Text Box 15"/>
          <p:cNvSpPr txBox="1">
            <a:spLocks noChangeArrowheads="1"/>
          </p:cNvSpPr>
          <p:nvPr/>
        </p:nvSpPr>
        <p:spPr bwMode="auto">
          <a:xfrm>
            <a:off x="5029201" y="4639866"/>
            <a:ext cx="138548"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endParaRPr lang="en-US" sz="2100" dirty="0">
              <a:solidFill>
                <a:srgbClr val="FF3300"/>
              </a:solidFill>
              <a:latin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40" y="717626"/>
            <a:ext cx="2817236" cy="3455624"/>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806" y="762574"/>
            <a:ext cx="2835790" cy="3365727"/>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334" y="762573"/>
            <a:ext cx="2431888" cy="3365727"/>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689" y="471048"/>
            <a:ext cx="4076994" cy="4168818"/>
          </a:xfrm>
          <a:prstGeom prst="rect">
            <a:avLst/>
          </a:prstGeom>
          <a:ln>
            <a:noFill/>
          </a:ln>
          <a:effectLst>
            <a:softEdge rad="112500"/>
          </a:effectLst>
        </p:spPr>
      </p:pic>
    </p:spTree>
    <p:extLst>
      <p:ext uri="{BB962C8B-B14F-4D97-AF65-F5344CB8AC3E}">
        <p14:creationId xmlns:p14="http://schemas.microsoft.com/office/powerpoint/2010/main" val="4036142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xit" presetSubtype="0" fill="hold" nodeType="clickEffect">
                                  <p:stCondLst>
                                    <p:cond delay="0"/>
                                  </p:stCondLst>
                                  <p:childTnLst>
                                    <p:animEffect transition="out" filter="wedge">
                                      <p:cBhvr>
                                        <p:cTn id="23" dur="2000"/>
                                        <p:tgtEl>
                                          <p:spTgt spid="2"/>
                                        </p:tgtEl>
                                      </p:cBhvr>
                                    </p:animEffect>
                                    <p:set>
                                      <p:cBhvr>
                                        <p:cTn id="24" dur="1" fill="hold">
                                          <p:stCondLst>
                                            <p:cond delay="1999"/>
                                          </p:stCondLst>
                                        </p:cTn>
                                        <p:tgtEl>
                                          <p:spTgt spid="2"/>
                                        </p:tgtEl>
                                        <p:attrNameLst>
                                          <p:attrName>style.visibility</p:attrName>
                                        </p:attrNameLst>
                                      </p:cBhvr>
                                      <p:to>
                                        <p:strVal val="hidden"/>
                                      </p:to>
                                    </p:set>
                                  </p:childTnLst>
                                </p:cTn>
                              </p:par>
                              <p:par>
                                <p:cTn id="25" presetID="20" presetClass="exit" presetSubtype="0" fill="hold" nodeType="withEffect">
                                  <p:stCondLst>
                                    <p:cond delay="0"/>
                                  </p:stCondLst>
                                  <p:childTnLst>
                                    <p:animEffect transition="out" filter="wedge">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par>
                                <p:cTn id="28" presetID="20" presetClass="exit" presetSubtype="0" fill="hold" nodeType="withEffect">
                                  <p:stCondLst>
                                    <p:cond delay="0"/>
                                  </p:stCondLst>
                                  <p:childTnLst>
                                    <p:animEffect transition="out" filter="wedg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50679677"/>
              </p:ext>
            </p:extLst>
          </p:nvPr>
        </p:nvGraphicFramePr>
        <p:xfrm>
          <a:off x="665018" y="1003315"/>
          <a:ext cx="7837715" cy="3651812"/>
        </p:xfrm>
        <a:graphic>
          <a:graphicData uri="http://schemas.openxmlformats.org/drawingml/2006/table">
            <a:tbl>
              <a:tblPr firstRow="1" bandRow="1">
                <a:tableStyleId>{8799B23B-EC83-4686-B30A-512413B5E67A}</a:tableStyleId>
              </a:tblPr>
              <a:tblGrid>
                <a:gridCol w="3491346">
                  <a:extLst>
                    <a:ext uri="{9D8B030D-6E8A-4147-A177-3AD203B41FA5}">
                      <a16:colId xmlns:a16="http://schemas.microsoft.com/office/drawing/2014/main" val="20000"/>
                    </a:ext>
                  </a:extLst>
                </a:gridCol>
                <a:gridCol w="2648197">
                  <a:extLst>
                    <a:ext uri="{9D8B030D-6E8A-4147-A177-3AD203B41FA5}">
                      <a16:colId xmlns:a16="http://schemas.microsoft.com/office/drawing/2014/main" val="20001"/>
                    </a:ext>
                  </a:extLst>
                </a:gridCol>
                <a:gridCol w="1698172">
                  <a:extLst>
                    <a:ext uri="{9D8B030D-6E8A-4147-A177-3AD203B41FA5}">
                      <a16:colId xmlns:a16="http://schemas.microsoft.com/office/drawing/2014/main" val="20002"/>
                    </a:ext>
                  </a:extLst>
                </a:gridCol>
              </a:tblGrid>
              <a:tr h="494165">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Chi </a:t>
                      </a:r>
                      <a:r>
                        <a:rPr lang="en-US" sz="2000" dirty="0" err="1">
                          <a:solidFill>
                            <a:srgbClr val="FFFF00"/>
                          </a:solidFill>
                          <a:latin typeface="Times New Roman" pitchFamily="18" charset="0"/>
                          <a:cs typeface="Times New Roman" pitchFamily="18" charset="0"/>
                        </a:rPr>
                        <a:t>tiết</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hình</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ảnh</a:t>
                      </a:r>
                      <a:endParaRPr lang="en-US" sz="2000" dirty="0">
                        <a:solidFill>
                          <a:srgbClr val="FFFF00"/>
                        </a:solidFill>
                        <a:latin typeface="Times New Roman" pitchFamily="18" charset="0"/>
                        <a:cs typeface="Times New Roman" pitchFamily="18" charset="0"/>
                      </a:endParaRPr>
                    </a:p>
                  </a:txBody>
                  <a:tcPr marT="34286" marB="34286"/>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dirty="0">
                          <a:solidFill>
                            <a:srgbClr val="FFFF00"/>
                          </a:solidFill>
                          <a:latin typeface="Times New Roman" pitchFamily="18" charset="0"/>
                          <a:cs typeface="Times New Roman" pitchFamily="18" charset="0"/>
                        </a:rPr>
                        <a:t>Ý</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nghĩa</a:t>
                      </a:r>
                      <a:endParaRPr lang="en-US" sz="2000" dirty="0">
                        <a:solidFill>
                          <a:srgbClr val="FFFF00"/>
                        </a:solidFill>
                        <a:latin typeface="Times New Roman" pitchFamily="18" charset="0"/>
                        <a:cs typeface="Times New Roman" pitchFamily="18" charset="0"/>
                      </a:endParaRPr>
                    </a:p>
                  </a:txBody>
                  <a:tcPr marT="34286" marB="34286"/>
                </a:tc>
                <a:tc>
                  <a:txBody>
                    <a:bodyPr/>
                    <a:lstStyle/>
                    <a:p>
                      <a:pPr algn="ctr"/>
                      <a:r>
                        <a:rPr lang="en-US" sz="2000" dirty="0" err="1">
                          <a:solidFill>
                            <a:srgbClr val="FFFF00"/>
                          </a:solidFill>
                          <a:latin typeface="Times New Roman" pitchFamily="18" charset="0"/>
                          <a:cs typeface="Times New Roman" pitchFamily="18" charset="0"/>
                        </a:rPr>
                        <a:t>Nghệ</a:t>
                      </a:r>
                      <a:r>
                        <a:rPr lang="en-US" sz="2000" baseline="0" dirty="0">
                          <a:solidFill>
                            <a:srgbClr val="FFFF00"/>
                          </a:solidFill>
                          <a:latin typeface="Times New Roman" pitchFamily="18" charset="0"/>
                          <a:cs typeface="Times New Roman" pitchFamily="18" charset="0"/>
                        </a:rPr>
                        <a:t> </a:t>
                      </a:r>
                      <a:r>
                        <a:rPr lang="en-US" sz="2000" baseline="0" dirty="0" err="1">
                          <a:solidFill>
                            <a:srgbClr val="FFFF00"/>
                          </a:solidFill>
                          <a:latin typeface="Times New Roman" pitchFamily="18" charset="0"/>
                          <a:cs typeface="Times New Roman" pitchFamily="18" charset="0"/>
                        </a:rPr>
                        <a:t>thuật</a:t>
                      </a:r>
                      <a:endParaRPr lang="en-US" sz="2000" dirty="0">
                        <a:solidFill>
                          <a:srgbClr val="FFFF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0"/>
                  </a:ext>
                </a:extLst>
              </a:tr>
              <a:tr h="1115091">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L="91431" marR="91431" marT="45792" marB="45792" horzOverflow="overflow">
                    <a:noFill/>
                  </a:tcPr>
                </a:tc>
                <a:tc rowSpan="3">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Times New Roman" pitchFamily="18" charset="0"/>
                        <a:cs typeface="Times New Roman" pitchFamily="18" charset="0"/>
                      </a:endParaRPr>
                    </a:p>
                    <a:p>
                      <a:r>
                        <a:rPr lang="en-US" sz="2000" b="1" dirty="0" err="1">
                          <a:solidFill>
                            <a:srgbClr val="FFFF00"/>
                          </a:solidFill>
                          <a:latin typeface="Times New Roman" pitchFamily="18" charset="0"/>
                          <a:cs typeface="Times New Roman" pitchFamily="18" charset="0"/>
                        </a:rPr>
                        <a:t>Câu</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văn</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giàu</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nhạc</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điệu</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giàu</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hình</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ảnh</a:t>
                      </a:r>
                      <a:r>
                        <a:rPr lang="en-US" sz="2000" b="1" baseline="0" dirty="0">
                          <a:solidFill>
                            <a:srgbClr val="FFFF00"/>
                          </a:solidFill>
                          <a:latin typeface="Times New Roman" pitchFamily="18" charset="0"/>
                          <a:cs typeface="Times New Roman" pitchFamily="18" charset="0"/>
                        </a:rPr>
                        <a:t>.</a:t>
                      </a:r>
                      <a:endParaRPr lang="en-US" sz="2000" b="1" dirty="0">
                        <a:solidFill>
                          <a:srgbClr val="FFFF00"/>
                        </a:solidFill>
                        <a:latin typeface="Times New Roman" pitchFamily="18" charset="0"/>
                        <a:cs typeface="Times New Roman" pitchFamily="18" charset="0"/>
                      </a:endParaRPr>
                    </a:p>
                  </a:txBody>
                  <a:tcPr marT="34286" marB="34286">
                    <a:noFill/>
                  </a:tcPr>
                </a:tc>
                <a:extLst>
                  <a:ext uri="{0D108BD9-81ED-4DB2-BD59-A6C34878D82A}">
                    <a16:rowId xmlns:a16="http://schemas.microsoft.com/office/drawing/2014/main" val="10001"/>
                  </a:ext>
                </a:extLst>
              </a:tr>
              <a:tr h="1049002">
                <a:tc>
                  <a:txBody>
                    <a:bodyPr/>
                    <a:lstStyle/>
                    <a:p>
                      <a:endParaRPr lang="en-US" sz="2000" b="1" dirty="0">
                        <a:solidFill>
                          <a:srgbClr val="FFFF00"/>
                        </a:solidFill>
                        <a:latin typeface="Times New Roman" pitchFamily="18" charset="0"/>
                        <a:cs typeface="Times New Roman" pitchFamily="18" charset="0"/>
                      </a:endParaRPr>
                    </a:p>
                  </a:txBody>
                  <a:tcPr marT="34286" marB="34286"/>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58" marB="45758" horzOverflow="overflow"/>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2"/>
                  </a:ext>
                </a:extLst>
              </a:tr>
              <a:tr h="993554">
                <a:tc>
                  <a:txBody>
                    <a:bodyPr/>
                    <a:lstStyle/>
                    <a:p>
                      <a:endParaRPr lang="en-US" sz="2000" b="1" dirty="0">
                        <a:solidFill>
                          <a:srgbClr val="FFFF00"/>
                        </a:solidFill>
                        <a:latin typeface="Times New Roman" pitchFamily="18" charset="0"/>
                        <a:cs typeface="Times New Roman" pitchFamily="18" charset="0"/>
                      </a:endParaRPr>
                    </a:p>
                  </a:txBody>
                  <a:tcPr marT="34286" marB="34286">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pPr>
                      <a:endParaRPr kumimoji="0" lang="en-US" sz="2000" b="1" i="0" u="none" strike="noStrike" cap="none" normalizeH="0" baseline="0" dirty="0">
                        <a:ln>
                          <a:noFill/>
                        </a:ln>
                        <a:solidFill>
                          <a:srgbClr val="FFFF00"/>
                        </a:solidFill>
                        <a:effectLst/>
                        <a:latin typeface="Times New Roman" panose="02020603050405020304" pitchFamily="18" charset="0"/>
                      </a:endParaRPr>
                    </a:p>
                  </a:txBody>
                  <a:tcPr marT="45783" marB="45783" horzOverflow="overflow">
                    <a:noFill/>
                  </a:tcPr>
                </a:tc>
                <a:tc vMerge="1">
                  <a:txBody>
                    <a:bodyPr/>
                    <a:lstStyle/>
                    <a:p>
                      <a:endParaRPr lang="en-US" sz="2400" dirty="0">
                        <a:solidFill>
                          <a:srgbClr val="C00000"/>
                        </a:solidFill>
                        <a:latin typeface="Times New Roman" pitchFamily="18" charset="0"/>
                        <a:cs typeface="Times New Roman" pitchFamily="18" charset="0"/>
                      </a:endParaRPr>
                    </a:p>
                  </a:txBody>
                  <a:tcPr marT="34286" marB="34286"/>
                </a:tc>
                <a:extLst>
                  <a:ext uri="{0D108BD9-81ED-4DB2-BD59-A6C34878D82A}">
                    <a16:rowId xmlns:a16="http://schemas.microsoft.com/office/drawing/2014/main" val="10003"/>
                  </a:ext>
                </a:extLst>
              </a:tr>
            </a:tbl>
          </a:graphicData>
        </a:graphic>
      </p:graphicFrame>
      <p:sp>
        <p:nvSpPr>
          <p:cNvPr id="17" name="Text Box 34"/>
          <p:cNvSpPr txBox="1">
            <a:spLocks noChangeArrowheads="1"/>
          </p:cNvSpPr>
          <p:nvPr/>
        </p:nvSpPr>
        <p:spPr bwMode="auto">
          <a:xfrm>
            <a:off x="522515" y="1461642"/>
            <a:ext cx="3645724" cy="1138773"/>
          </a:xfrm>
          <a:prstGeom prst="rect">
            <a:avLst/>
          </a:prstGeom>
          <a:noFill/>
          <a:ln w="9525">
            <a:noFill/>
            <a:miter lim="800000"/>
            <a:headEnd/>
            <a:tailEnd/>
          </a:ln>
        </p:spPr>
        <p:txBody>
          <a:bodyPr wrap="square">
            <a:spAutoFit/>
          </a:bodyPr>
          <a:lstStyle/>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mang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nhac</a:t>
            </a:r>
            <a:endParaRPr lang="en-US" sz="2000" b="1" dirty="0">
              <a:solidFill>
                <a:schemeClr val="bg1"/>
              </a:solidFill>
              <a:latin typeface="Times New Roman" pitchFamily="18" charset="0"/>
              <a:cs typeface="Times New Roman" pitchFamily="18" charset="0"/>
            </a:endParaRP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Tiếng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sáo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diều</a:t>
            </a:r>
            <a:r>
              <a:rPr lang="en-US" sz="2000" b="1" dirty="0">
                <a:solidFill>
                  <a:schemeClr val="bg1"/>
                </a:solidFill>
                <a:latin typeface="Times New Roman" pitchFamily="18" charset="0"/>
                <a:cs typeface="Times New Roman" pitchFamily="18" charset="0"/>
              </a:rPr>
              <a:t> vi </a:t>
            </a:r>
            <a:r>
              <a:rPr lang="en-US" sz="2000" b="1" dirty="0" err="1">
                <a:solidFill>
                  <a:schemeClr val="bg1"/>
                </a:solidFill>
                <a:latin typeface="Times New Roman" pitchFamily="18" charset="0"/>
                <a:cs typeface="Times New Roman" pitchFamily="18" charset="0"/>
              </a:rPr>
              <a:t>vút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mãi</a:t>
            </a:r>
            <a:r>
              <a:rPr lang="en-US" sz="2000" b="1" dirty="0">
                <a:solidFill>
                  <a:schemeClr val="bg1"/>
                </a:solidFill>
                <a:latin typeface=".VnTime" pitchFamily="34" charset="0"/>
              </a:rPr>
              <a:t>              </a:t>
            </a:r>
          </a:p>
        </p:txBody>
      </p:sp>
      <p:sp>
        <p:nvSpPr>
          <p:cNvPr id="23" name="TextBox 17"/>
          <p:cNvSpPr txBox="1">
            <a:spLocks noChangeArrowheads="1"/>
          </p:cNvSpPr>
          <p:nvPr/>
        </p:nvSpPr>
        <p:spPr bwMode="auto">
          <a:xfrm>
            <a:off x="712518" y="439386"/>
            <a:ext cx="5320147" cy="400110"/>
          </a:xfrm>
          <a:prstGeom prst="rect">
            <a:avLst/>
          </a:prstGeom>
          <a:noFill/>
          <a:ln w="9525">
            <a:noFill/>
            <a:miter lim="800000"/>
            <a:headEnd/>
            <a:tailEnd/>
          </a:ln>
        </p:spPr>
        <p:txBody>
          <a:bodyPr wrap="square">
            <a:spAutoFit/>
          </a:bodyPr>
          <a:lstStyle/>
          <a:p>
            <a:r>
              <a:rPr lang="en-US" altLang="vi-VN" sz="2000" b="1" dirty="0">
                <a:solidFill>
                  <a:srgbClr val="FFFF00"/>
                </a:solidFill>
                <a:latin typeface="Times New Roman" pitchFamily="18" charset="0"/>
                <a:cs typeface="Times New Roman" pitchFamily="18" charset="0"/>
              </a:rPr>
              <a:t>3. Ý </a:t>
            </a:r>
            <a:r>
              <a:rPr lang="en-US" altLang="vi-VN" sz="2000" b="1" dirty="0" err="1">
                <a:solidFill>
                  <a:srgbClr val="FFFF00"/>
                </a:solidFill>
                <a:latin typeface="Times New Roman" pitchFamily="18" charset="0"/>
                <a:cs typeface="Times New Roman" pitchFamily="18" charset="0"/>
              </a:rPr>
              <a:t>nghĩa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của</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tre</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trong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hiện</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tại</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và</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tương</a:t>
            </a:r>
            <a:r>
              <a:rPr lang="en-US" altLang="vi-VN" sz="2000" b="1" dirty="0">
                <a:solidFill>
                  <a:srgbClr val="FFFF00"/>
                </a:solidFill>
                <a:latin typeface="Times New Roman" pitchFamily="18" charset="0"/>
                <a:cs typeface="Times New Roman" pitchFamily="18" charset="0"/>
              </a:rPr>
              <a:t> </a:t>
            </a:r>
            <a:r>
              <a:rPr lang="en-US" altLang="vi-VN" sz="2000" b="1" dirty="0" err="1">
                <a:solidFill>
                  <a:srgbClr val="FFFF00"/>
                </a:solidFill>
                <a:latin typeface="Times New Roman" pitchFamily="18" charset="0"/>
                <a:cs typeface="Times New Roman" pitchFamily="18" charset="0"/>
              </a:rPr>
              <a:t>lai</a:t>
            </a:r>
            <a:r>
              <a:rPr lang="en-US" altLang="vi-VN" sz="2000" b="1" dirty="0">
                <a:solidFill>
                  <a:srgbClr val="FFFF00"/>
                </a:solidFill>
                <a:latin typeface="Times New Roman" pitchFamily="18" charset="0"/>
                <a:cs typeface="Times New Roman" pitchFamily="18" charset="0"/>
              </a:rPr>
              <a:t>:</a:t>
            </a:r>
          </a:p>
        </p:txBody>
      </p:sp>
      <p:sp>
        <p:nvSpPr>
          <p:cNvPr id="2" name="Rectangle 1"/>
          <p:cNvSpPr/>
          <p:nvPr/>
        </p:nvSpPr>
        <p:spPr>
          <a:xfrm>
            <a:off x="4168239" y="1574724"/>
            <a:ext cx="2541321"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phương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tiện</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để</a:t>
            </a:r>
            <a:r>
              <a:rPr lang="en-US" sz="2000" b="1" dirty="0">
                <a:solidFill>
                  <a:srgbClr val="FFFF00"/>
                </a:solidFill>
                <a:latin typeface="Times New Roman" panose="02020603050405020304" pitchFamily="18" charset="0"/>
              </a:rPr>
              <a:t> con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bộc</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lộ</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cảm</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xúc</a:t>
            </a:r>
            <a:r>
              <a:rPr lang="en-US" sz="2000" b="1" dirty="0">
                <a:solidFill>
                  <a:srgbClr val="FFFF00"/>
                </a:solidFill>
                <a:latin typeface="Times New Roman" panose="02020603050405020304" pitchFamily="18" charset="0"/>
              </a:rPr>
              <a:t>.</a:t>
            </a:r>
          </a:p>
        </p:txBody>
      </p:sp>
      <p:sp>
        <p:nvSpPr>
          <p:cNvPr id="8" name="Text Box 34"/>
          <p:cNvSpPr txBox="1">
            <a:spLocks noChangeArrowheads="1"/>
          </p:cNvSpPr>
          <p:nvPr/>
        </p:nvSpPr>
        <p:spPr bwMode="auto">
          <a:xfrm>
            <a:off x="403750" y="2566053"/>
            <a:ext cx="3360717" cy="1138773"/>
          </a:xfrm>
          <a:prstGeom prst="rect">
            <a:avLst/>
          </a:prstGeom>
          <a:noFill/>
          <a:ln w="9525">
            <a:noFill/>
            <a:miter lim="800000"/>
            <a:headEnd/>
            <a:tailEnd/>
          </a:ln>
        </p:spPr>
        <p:txBody>
          <a:bodyPr wrap="square">
            <a:spAutoFit/>
          </a:bodyPr>
          <a:lstStyle/>
          <a:p>
            <a:pPr>
              <a:spcBef>
                <a:spcPct val="20000"/>
              </a:spcBef>
            </a:pPr>
            <a:r>
              <a:rPr lang="en-US" sz="2000" b="1" dirty="0">
                <a:solidFill>
                  <a:srgbClr val="0000FF"/>
                </a:solidFill>
                <a:latin typeface=".VnTime" pitchFamily="34" charset="0"/>
              </a:rPr>
              <a:t>   </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mát</a:t>
            </a:r>
            <a:r>
              <a:rPr lang="en-US" sz="2000" b="1" dirty="0">
                <a:solidFill>
                  <a:schemeClr val="bg1"/>
                </a:solidFill>
                <a:latin typeface="Times New Roman" pitchFamily="18" charset="0"/>
                <a:cs typeface="Times New Roman" pitchFamily="18" charset="0"/>
              </a:rPr>
              <a:t>.</a:t>
            </a:r>
          </a:p>
          <a:p>
            <a:pPr>
              <a:spcBef>
                <a:spcPct val="20000"/>
              </a:spcBef>
            </a:pPr>
            <a:r>
              <a:rPr lang="en-US" sz="2000" b="1" dirty="0">
                <a:solidFill>
                  <a:schemeClr val="bg1"/>
                </a:solidFill>
                <a:latin typeface="Times New Roman" pitchFamily="18" charset="0"/>
                <a:cs typeface="Times New Roman" pitchFamily="18" charset="0"/>
              </a:rPr>
              <a:t>           + </a:t>
            </a:r>
            <a:r>
              <a:rPr lang="en-US" sz="2000" b="1" dirty="0" err="1">
                <a:solidFill>
                  <a:schemeClr val="bg1"/>
                </a:solidFill>
                <a:latin typeface="Times New Roman" pitchFamily="18" charset="0"/>
                <a:cs typeface="Times New Roman" pitchFamily="18" charset="0"/>
              </a:rPr>
              <a:t>Vẫn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tươi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cổng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chào</a:t>
            </a:r>
            <a:r>
              <a:rPr lang="en-US" sz="2000" b="1" dirty="0">
                <a:solidFill>
                  <a:schemeClr val="bg1"/>
                </a:solidFill>
                <a:latin typeface="Times New Roman" pitchFamily="18" charset="0"/>
                <a:cs typeface="Times New Roman" pitchFamily="18" charset="0"/>
              </a:rPr>
              <a:t>.</a:t>
            </a:r>
          </a:p>
        </p:txBody>
      </p:sp>
      <p:sp>
        <p:nvSpPr>
          <p:cNvPr id="3" name="Rectangle 2"/>
          <p:cNvSpPr/>
          <p:nvPr/>
        </p:nvSpPr>
        <p:spPr>
          <a:xfrm>
            <a:off x="4168239" y="2623607"/>
            <a:ext cx="2541321"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mãi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bạn</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đồng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hành</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chung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thủy</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của</a:t>
            </a:r>
            <a:r>
              <a:rPr lang="en-US" sz="2000" b="1" dirty="0">
                <a:solidFill>
                  <a:srgbClr val="FFFF00"/>
                </a:solidFill>
                <a:latin typeface="Times New Roman" panose="02020603050405020304" pitchFamily="18" charset="0"/>
              </a:rPr>
              <a:t> con </a:t>
            </a:r>
            <a:r>
              <a:rPr lang="en-US" sz="2000" b="1" dirty="0" err="1">
                <a:solidFill>
                  <a:srgbClr val="FFFF00"/>
                </a:solidFill>
                <a:latin typeface="Times New Roman" panose="02020603050405020304" pitchFamily="18" charset="0"/>
              </a:rPr>
              <a:t>người</a:t>
            </a:r>
            <a:r>
              <a:rPr lang="en-US" sz="2000" b="1" dirty="0">
                <a:solidFill>
                  <a:srgbClr val="FFFF00"/>
                </a:solidFill>
                <a:latin typeface="Times New Roman" panose="02020603050405020304" pitchFamily="18" charset="0"/>
              </a:rPr>
              <a:t>.</a:t>
            </a:r>
          </a:p>
        </p:txBody>
      </p:sp>
      <p:sp>
        <p:nvSpPr>
          <p:cNvPr id="9" name="Text Box 27"/>
          <p:cNvSpPr txBox="1">
            <a:spLocks noChangeArrowheads="1"/>
          </p:cNvSpPr>
          <p:nvPr/>
        </p:nvSpPr>
        <p:spPr bwMode="auto">
          <a:xfrm>
            <a:off x="380005" y="3796141"/>
            <a:ext cx="3954483" cy="461665"/>
          </a:xfrm>
          <a:prstGeom prst="rect">
            <a:avLst/>
          </a:prstGeom>
          <a:noFill/>
          <a:ln w="9525">
            <a:noFill/>
            <a:miter lim="800000"/>
            <a:headEnd/>
            <a:tailEnd/>
          </a:ln>
        </p:spPr>
        <p:txBody>
          <a:bodyPr wrap="square">
            <a:spAutoFit/>
          </a:bodyPr>
          <a:lstStyle/>
          <a:p>
            <a:pPr>
              <a:spcBef>
                <a:spcPct val="50000"/>
              </a:spcBef>
            </a:pPr>
            <a:r>
              <a:rPr lang="en-US" sz="2400" b="1" dirty="0">
                <a:solidFill>
                  <a:srgbClr val="0000FF"/>
                </a:solidFill>
                <a:latin typeface=".VnTime" pitchFamily="34" charset="0"/>
              </a:rPr>
              <a:t>   </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Măng</a:t>
            </a:r>
            <a:r>
              <a:rPr lang="en-US" sz="1800" b="1" dirty="0">
                <a:solidFill>
                  <a:schemeClr val="bg1"/>
                </a:solidFill>
                <a:latin typeface="Times New Roman" pitchFamily="18" charset="0"/>
                <a:cs typeface="Times New Roman" pitchFamily="18" charset="0"/>
              </a:rPr>
              <a:t> non </a:t>
            </a:r>
            <a:r>
              <a:rPr lang="en-US" sz="1800" b="1" dirty="0" err="1">
                <a:solidFill>
                  <a:schemeClr val="bg1"/>
                </a:solidFill>
                <a:latin typeface="Times New Roman" pitchFamily="18" charset="0"/>
                <a:cs typeface="Times New Roman" pitchFamily="18" charset="0"/>
              </a:rPr>
              <a:t>trên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phù</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hiệu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đội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viên</a:t>
            </a:r>
            <a:endParaRPr lang="en-US" sz="1800" b="1" dirty="0">
              <a:solidFill>
                <a:schemeClr val="bg1"/>
              </a:solidFill>
              <a:latin typeface="Times New Roman" pitchFamily="18" charset="0"/>
              <a:cs typeface="Times New Roman" pitchFamily="18" charset="0"/>
            </a:endParaRPr>
          </a:p>
        </p:txBody>
      </p:sp>
      <p:sp>
        <p:nvSpPr>
          <p:cNvPr id="4" name="Rectangle 3"/>
          <p:cNvSpPr/>
          <p:nvPr/>
        </p:nvSpPr>
        <p:spPr>
          <a:xfrm>
            <a:off x="4168238" y="3642296"/>
            <a:ext cx="2541321" cy="1015663"/>
          </a:xfrm>
          <a:prstGeom prst="rect">
            <a:avLst/>
          </a:prstGeom>
        </p:spPr>
        <p:txBody>
          <a:bodyPr wrap="square">
            <a:spAutoFit/>
          </a:bodyPr>
          <a:lstStyle/>
          <a:p>
            <a:pPr lvl="0" algn="just" defTabSz="914400" fontAlgn="base">
              <a:spcBef>
                <a:spcPct val="0"/>
              </a:spcBef>
              <a:spcAft>
                <a:spcPct val="0"/>
              </a:spcAft>
            </a:pPr>
            <a:r>
              <a:rPr lang="en-US" sz="2000" b="1" dirty="0" err="1">
                <a:solidFill>
                  <a:srgbClr val="FFFF00"/>
                </a:solidFill>
                <a:latin typeface="Times New Roman" panose="02020603050405020304" pitchFamily="18" charset="0"/>
              </a:rPr>
              <a:t>Tre</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là</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biểu</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tượng</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cho</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sự</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tiếp</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nối</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của</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các</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thế</a:t>
            </a:r>
            <a:r>
              <a:rPr lang="en-US" sz="2000" b="1" dirty="0">
                <a:solidFill>
                  <a:srgbClr val="FFFF00"/>
                </a:solidFill>
                <a:latin typeface="Times New Roman" panose="02020603050405020304" pitchFamily="18" charset="0"/>
              </a:rPr>
              <a:t> </a:t>
            </a:r>
            <a:r>
              <a:rPr lang="en-US" sz="2000" b="1" dirty="0" err="1">
                <a:solidFill>
                  <a:srgbClr val="FFFF00"/>
                </a:solidFill>
                <a:latin typeface="Times New Roman" panose="02020603050405020304" pitchFamily="18" charset="0"/>
              </a:rPr>
              <a:t>hệ</a:t>
            </a:r>
            <a:r>
              <a:rPr lang="en-US" sz="2000" b="1" dirty="0">
                <a:solidFill>
                  <a:srgbClr val="FFFF00"/>
                </a:solidFill>
                <a:latin typeface="Times New Roman" panose="02020603050405020304" pitchFamily="18" charset="0"/>
              </a:rPr>
              <a:t>.</a:t>
            </a:r>
          </a:p>
        </p:txBody>
      </p:sp>
    </p:spTree>
    <p:extLst>
      <p:ext uri="{BB962C8B-B14F-4D97-AF65-F5344CB8AC3E}">
        <p14:creationId xmlns:p14="http://schemas.microsoft.com/office/powerpoint/2010/main" val="33373160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971800" y="687276"/>
            <a:ext cx="3200400" cy="389335"/>
          </a:xfrm>
          <a:prstGeom prst="rect">
            <a:avLst/>
          </a:prstGeom>
          <a:solidFill>
            <a:schemeClr val="accent6"/>
          </a:solidFill>
          <a:ln>
            <a:solidFill>
              <a:schemeClr val="tx1"/>
            </a:solidFill>
          </a:ln>
        </p:spPr>
        <p:txBody>
          <a:bodyPr lIns="68580" tIns="34290" rIns="68580" bIns="3429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sz="2000" b="1" dirty="0">
                <a:solidFill>
                  <a:srgbClr val="FFFF00"/>
                </a:solidFill>
                <a:latin typeface="Times New Roman" pitchFamily="18" charset="0"/>
                <a:cs typeface="Times New Roman" pitchFamily="18" charset="0"/>
              </a:rPr>
              <a:t>CÂY TRE VIỆT NAM</a:t>
            </a:r>
            <a:r>
              <a:rPr lang="en-US" sz="2000" b="1" dirty="0">
                <a:solidFill>
                  <a:srgbClr val="FF0000"/>
                </a:solidFill>
                <a:latin typeface="Times New Roman" panose="02020603050405020304" pitchFamily="18" charset="0"/>
                <a:cs typeface="Times New Roman" pitchFamily="18" charset="0"/>
              </a:rPr>
              <a:t>             </a:t>
            </a:r>
          </a:p>
        </p:txBody>
      </p:sp>
      <p:sp>
        <p:nvSpPr>
          <p:cNvPr id="7173" name="Line 5"/>
          <p:cNvSpPr>
            <a:spLocks noChangeShapeType="1"/>
          </p:cNvSpPr>
          <p:nvPr/>
        </p:nvSpPr>
        <p:spPr bwMode="auto">
          <a:xfrm>
            <a:off x="2184885" y="1876294"/>
            <a:ext cx="800100" cy="32360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75" name="Line 7"/>
          <p:cNvSpPr>
            <a:spLocks noChangeShapeType="1"/>
          </p:cNvSpPr>
          <p:nvPr/>
        </p:nvSpPr>
        <p:spPr bwMode="auto">
          <a:xfrm flipH="1">
            <a:off x="1396836" y="1876294"/>
            <a:ext cx="796389" cy="30950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grpSp>
        <p:nvGrpSpPr>
          <p:cNvPr id="2" name="Group 34"/>
          <p:cNvGrpSpPr>
            <a:grpSpLocks/>
          </p:cNvGrpSpPr>
          <p:nvPr/>
        </p:nvGrpSpPr>
        <p:grpSpPr bwMode="auto">
          <a:xfrm>
            <a:off x="2181351" y="881943"/>
            <a:ext cx="800100" cy="481485"/>
            <a:chOff x="912" y="480"/>
            <a:chExt cx="672" cy="336"/>
          </a:xfrm>
        </p:grpSpPr>
        <p:sp>
          <p:nvSpPr>
            <p:cNvPr id="15384" name="Line 3"/>
            <p:cNvSpPr>
              <a:spLocks noChangeShapeType="1"/>
            </p:cNvSpPr>
            <p:nvPr/>
          </p:nvSpPr>
          <p:spPr bwMode="auto">
            <a:xfrm flipH="1">
              <a:off x="912" y="48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5" name="Line 8"/>
            <p:cNvSpPr>
              <a:spLocks noChangeShapeType="1"/>
            </p:cNvSpPr>
            <p:nvPr/>
          </p:nvSpPr>
          <p:spPr bwMode="auto">
            <a:xfrm>
              <a:off x="912" y="48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grpSp>
        <p:nvGrpSpPr>
          <p:cNvPr id="3" name="Group 35"/>
          <p:cNvGrpSpPr>
            <a:grpSpLocks/>
          </p:cNvGrpSpPr>
          <p:nvPr/>
        </p:nvGrpSpPr>
        <p:grpSpPr bwMode="auto">
          <a:xfrm>
            <a:off x="6172200" y="881943"/>
            <a:ext cx="800100" cy="455495"/>
            <a:chOff x="4320" y="480"/>
            <a:chExt cx="672" cy="336"/>
          </a:xfrm>
        </p:grpSpPr>
        <p:sp>
          <p:nvSpPr>
            <p:cNvPr id="15382" name="Line 4"/>
            <p:cNvSpPr>
              <a:spLocks noChangeShapeType="1"/>
            </p:cNvSpPr>
            <p:nvPr/>
          </p:nvSpPr>
          <p:spPr bwMode="auto">
            <a:xfrm flipH="1">
              <a:off x="4992" y="48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3" name="Line 11"/>
            <p:cNvSpPr>
              <a:spLocks noChangeShapeType="1"/>
            </p:cNvSpPr>
            <p:nvPr/>
          </p:nvSpPr>
          <p:spPr bwMode="auto">
            <a:xfrm>
              <a:off x="4320" y="48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sp>
        <p:nvSpPr>
          <p:cNvPr id="7180" name="Rectangle 12"/>
          <p:cNvSpPr>
            <a:spLocks noChangeArrowheads="1"/>
          </p:cNvSpPr>
          <p:nvPr/>
        </p:nvSpPr>
        <p:spPr bwMode="auto">
          <a:xfrm>
            <a:off x="1347851" y="1339676"/>
            <a:ext cx="1885950" cy="536618"/>
          </a:xfrm>
          <a:prstGeom prst="rect">
            <a:avLst/>
          </a:prstGeom>
          <a:solidFill>
            <a:schemeClr val="accent2">
              <a:lumMod val="60000"/>
              <a:lumOff val="40000"/>
            </a:schemeClr>
          </a:solidFill>
          <a:ln w="9525">
            <a:solidFill>
              <a:schemeClr val="tx1"/>
            </a:solidFill>
            <a:miter lim="800000"/>
            <a:headEnd/>
            <a:tailEnd/>
          </a:ln>
        </p:spPr>
        <p:txBody>
          <a:bodyPr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a:latin typeface="Times New Roman" pitchFamily="18" charset="0"/>
                <a:cs typeface="Times New Roman" pitchFamily="18" charset="0"/>
              </a:rPr>
              <a:t>NGHỆ THUẬT</a:t>
            </a:r>
          </a:p>
        </p:txBody>
      </p:sp>
      <p:sp>
        <p:nvSpPr>
          <p:cNvPr id="7181" name="Rectangle 13"/>
          <p:cNvSpPr>
            <a:spLocks noChangeArrowheads="1"/>
          </p:cNvSpPr>
          <p:nvPr/>
        </p:nvSpPr>
        <p:spPr bwMode="auto">
          <a:xfrm>
            <a:off x="5919100" y="1337438"/>
            <a:ext cx="1885950" cy="489119"/>
          </a:xfrm>
          <a:prstGeom prst="rect">
            <a:avLst/>
          </a:prstGeom>
          <a:solidFill>
            <a:schemeClr val="accent2">
              <a:lumMod val="60000"/>
              <a:lumOff val="40000"/>
            </a:schemeClr>
          </a:solidFill>
          <a:ln w="9525">
            <a:solidFill>
              <a:schemeClr val="tx1"/>
            </a:solidFill>
            <a:miter lim="800000"/>
            <a:headEnd/>
            <a:tailEnd/>
          </a:ln>
        </p:spPr>
        <p:txBody>
          <a:bodyPr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NỘI</a:t>
            </a:r>
            <a:r>
              <a:rPr lang="en-US" sz="2000" b="1" dirty="0">
                <a:latin typeface="Times New Roman" panose="02020603050405020304" pitchFamily="18" charset="0"/>
                <a:cs typeface="Times New Roman" pitchFamily="18" charset="0"/>
              </a:rPr>
              <a:t> DUNG</a:t>
            </a:r>
          </a:p>
        </p:txBody>
      </p:sp>
      <p:sp>
        <p:nvSpPr>
          <p:cNvPr id="7185" name="Line 17"/>
          <p:cNvSpPr>
            <a:spLocks noChangeShapeType="1"/>
          </p:cNvSpPr>
          <p:nvPr/>
        </p:nvSpPr>
        <p:spPr bwMode="auto">
          <a:xfrm flipH="1">
            <a:off x="6081095" y="1827293"/>
            <a:ext cx="874506" cy="42011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86" name="Line 18"/>
          <p:cNvSpPr>
            <a:spLocks noChangeShapeType="1"/>
          </p:cNvSpPr>
          <p:nvPr/>
        </p:nvSpPr>
        <p:spPr bwMode="auto">
          <a:xfrm>
            <a:off x="6972300" y="1833249"/>
            <a:ext cx="571500" cy="40227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91" name="Rectangle 23"/>
          <p:cNvSpPr>
            <a:spLocks noChangeArrowheads="1"/>
          </p:cNvSpPr>
          <p:nvPr/>
        </p:nvSpPr>
        <p:spPr bwMode="auto">
          <a:xfrm rot="-5400000">
            <a:off x="2256136" y="2291760"/>
            <a:ext cx="1528949" cy="1345230"/>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Lời</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văn</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giàu</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hình</a:t>
            </a:r>
            <a:endParaRPr lang="en-US" sz="2000" b="1" dirty="0">
              <a:latin typeface="Times New Roman" panose="02020603050405020304" pitchFamily="18" charset="0"/>
              <a:cs typeface="Times New Roman" pitchFamily="18" charset="0"/>
            </a:endParaRPr>
          </a:p>
          <a:p>
            <a:pPr algn="ctr" eaLnBrk="1" hangingPunct="1"/>
            <a:r>
              <a:rPr lang="en-US" sz="2000" b="1" dirty="0" err="1">
                <a:latin typeface="Times New Roman" panose="02020603050405020304" pitchFamily="18" charset="0"/>
                <a:cs typeface="Times New Roman" pitchFamily="18" charset="0"/>
              </a:rPr>
              <a:t>ảnh</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giàu</a:t>
            </a:r>
            <a:endParaRPr lang="en-US" sz="2000" b="1" dirty="0">
              <a:latin typeface="Times New Roman" panose="02020603050405020304" pitchFamily="18" charset="0"/>
              <a:cs typeface="Times New Roman" pitchFamily="18" charset="0"/>
            </a:endParaRPr>
          </a:p>
          <a:p>
            <a:pPr algn="ctr" eaLnBrk="1" hangingPunct="1"/>
            <a:r>
              <a:rPr lang="en-US" sz="2000" b="1" dirty="0" err="1">
                <a:latin typeface="Times New Roman" panose="02020603050405020304" pitchFamily="18" charset="0"/>
                <a:cs typeface="Times New Roman" pitchFamily="18" charset="0"/>
              </a:rPr>
              <a:t>nhạc</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điệu</a:t>
            </a:r>
            <a:endParaRPr lang="en-US" sz="2000" b="1" dirty="0">
              <a:latin typeface="Times New Roman" panose="02020603050405020304" pitchFamily="18" charset="0"/>
              <a:cs typeface="Times New Roman" pitchFamily="18" charset="0"/>
            </a:endParaRPr>
          </a:p>
        </p:txBody>
      </p:sp>
      <p:sp>
        <p:nvSpPr>
          <p:cNvPr id="7192" name="Rectangle 24"/>
          <p:cNvSpPr>
            <a:spLocks noChangeArrowheads="1"/>
          </p:cNvSpPr>
          <p:nvPr/>
        </p:nvSpPr>
        <p:spPr bwMode="auto">
          <a:xfrm rot="-5400000">
            <a:off x="651435" y="2308493"/>
            <a:ext cx="1540824" cy="1299893"/>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a:latin typeface="Times New Roman" pitchFamily="18" charset="0"/>
                <a:cs typeface="Times New Roman" pitchFamily="18" charset="0"/>
              </a:rPr>
              <a:t> </a:t>
            </a:r>
            <a:r>
              <a:rPr lang="en-US" sz="2000" b="1" dirty="0" err="1">
                <a:latin typeface="Times New Roman" panose="02020603050405020304" pitchFamily="18" charset="0"/>
                <a:cs typeface="Times New Roman" pitchFamily="18" charset="0"/>
              </a:rPr>
              <a:t>Nhân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hóa</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ẩn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dụ</a:t>
            </a:r>
            <a:r>
              <a:rPr lang="en-US" sz="2000" b="1" dirty="0">
                <a:latin typeface="Times New Roman" panose="02020603050405020304" pitchFamily="18" charset="0"/>
                <a:cs typeface="Times New Roman" pitchFamily="18" charset="0"/>
              </a:rPr>
              <a:t>,</a:t>
            </a:r>
          </a:p>
          <a:p>
            <a:pPr algn="ctr" eaLnBrk="1" hangingPunct="1"/>
            <a:r>
              <a:rPr lang="en-US" sz="2000" b="1" dirty="0">
                <a:latin typeface="Times New Roman" panose="02020603050405020304" pitchFamily="18" charset="0"/>
                <a:cs typeface="Times New Roman" pitchFamily="18" charset="0"/>
              </a:rPr>
              <a:t> so </a:t>
            </a:r>
            <a:r>
              <a:rPr lang="en-US" sz="2000" b="1" dirty="0" err="1">
                <a:latin typeface="Times New Roman" panose="02020603050405020304" pitchFamily="18" charset="0"/>
                <a:cs typeface="Times New Roman" pitchFamily="18" charset="0"/>
              </a:rPr>
              <a:t>sánh</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hoán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dụ</a:t>
            </a:r>
            <a:r>
              <a:rPr lang="en-US" sz="2000" b="1" dirty="0">
                <a:latin typeface="Times New Roman" panose="02020603050405020304" pitchFamily="18" charset="0"/>
                <a:cs typeface="Times New Roman" pitchFamily="18" charset="0"/>
              </a:rPr>
              <a:t>…</a:t>
            </a:r>
          </a:p>
        </p:txBody>
      </p:sp>
      <p:sp>
        <p:nvSpPr>
          <p:cNvPr id="7193" name="Rectangle 25"/>
          <p:cNvSpPr>
            <a:spLocks noChangeArrowheads="1"/>
          </p:cNvSpPr>
          <p:nvPr/>
        </p:nvSpPr>
        <p:spPr bwMode="auto">
          <a:xfrm rot="-5400000">
            <a:off x="5340373" y="2335913"/>
            <a:ext cx="1481447" cy="1304427"/>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Vẻ</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đẹp</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bình</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dị</a:t>
            </a:r>
            <a:endParaRPr lang="en-US" sz="2000" b="1" dirty="0">
              <a:latin typeface="Times New Roman" panose="02020603050405020304" pitchFamily="18" charset="0"/>
              <a:cs typeface="Times New Roman" pitchFamily="18" charset="0"/>
            </a:endParaRPr>
          </a:p>
        </p:txBody>
      </p:sp>
      <p:sp>
        <p:nvSpPr>
          <p:cNvPr id="7194" name="Rectangle 26"/>
          <p:cNvSpPr>
            <a:spLocks noChangeArrowheads="1"/>
          </p:cNvSpPr>
          <p:nvPr/>
        </p:nvSpPr>
        <p:spPr bwMode="auto">
          <a:xfrm rot="-5400000">
            <a:off x="6891961" y="2303998"/>
            <a:ext cx="1488496" cy="1361211"/>
          </a:xfrm>
          <a:prstGeom prst="rect">
            <a:avLst/>
          </a:prstGeom>
          <a:solidFill>
            <a:schemeClr val="bg1"/>
          </a:solidFill>
          <a:ln w="9525">
            <a:solidFill>
              <a:schemeClr val="tx1"/>
            </a:solidFill>
            <a:miter lim="800000"/>
            <a:headEnd/>
            <a:tailEnd/>
          </a:ln>
        </p:spPr>
        <p:txBody>
          <a:bodyPr vert="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Nhiều</a:t>
            </a:r>
            <a:endParaRPr lang="en-US" sz="2000" b="1" dirty="0">
              <a:latin typeface="Times New Roman" panose="02020603050405020304" pitchFamily="18" charset="0"/>
              <a:cs typeface="Times New Roman" pitchFamily="18" charset="0"/>
            </a:endParaRPr>
          </a:p>
          <a:p>
            <a:pPr algn="ctr" eaLnBrk="1" hangingPunct="1"/>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phẩmchất</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quý</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báu</a:t>
            </a:r>
            <a:endParaRPr lang="en-US" sz="2000" b="1" dirty="0">
              <a:latin typeface="Times New Roman" panose="02020603050405020304" pitchFamily="18" charset="0"/>
              <a:cs typeface="Times New Roman" pitchFamily="18" charset="0"/>
            </a:endParaRPr>
          </a:p>
        </p:txBody>
      </p:sp>
      <p:grpSp>
        <p:nvGrpSpPr>
          <p:cNvPr id="4" name="Group 32"/>
          <p:cNvGrpSpPr>
            <a:grpSpLocks/>
          </p:cNvGrpSpPr>
          <p:nvPr/>
        </p:nvGrpSpPr>
        <p:grpSpPr bwMode="auto">
          <a:xfrm rot="-5400000">
            <a:off x="1489170" y="3771836"/>
            <a:ext cx="630959" cy="534292"/>
            <a:chOff x="912" y="3600"/>
            <a:chExt cx="672" cy="336"/>
          </a:xfrm>
        </p:grpSpPr>
        <p:sp>
          <p:nvSpPr>
            <p:cNvPr id="15380" name="Line 27"/>
            <p:cNvSpPr>
              <a:spLocks noChangeShapeType="1"/>
            </p:cNvSpPr>
            <p:nvPr/>
          </p:nvSpPr>
          <p:spPr bwMode="auto">
            <a:xfrm flipH="1">
              <a:off x="912" y="360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1" name="Line 28"/>
            <p:cNvSpPr>
              <a:spLocks noChangeShapeType="1"/>
            </p:cNvSpPr>
            <p:nvPr/>
          </p:nvSpPr>
          <p:spPr bwMode="auto">
            <a:xfrm>
              <a:off x="912" y="360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grpSp>
        <p:nvGrpSpPr>
          <p:cNvPr id="5" name="Group 31"/>
          <p:cNvGrpSpPr>
            <a:grpSpLocks/>
          </p:cNvGrpSpPr>
          <p:nvPr/>
        </p:nvGrpSpPr>
        <p:grpSpPr bwMode="auto">
          <a:xfrm rot="5400000">
            <a:off x="7296071" y="3689358"/>
            <a:ext cx="627086" cy="703126"/>
            <a:chOff x="4320" y="3456"/>
            <a:chExt cx="672" cy="336"/>
          </a:xfrm>
        </p:grpSpPr>
        <p:sp>
          <p:nvSpPr>
            <p:cNvPr id="15378" name="Line 29"/>
            <p:cNvSpPr>
              <a:spLocks noChangeShapeType="1"/>
            </p:cNvSpPr>
            <p:nvPr/>
          </p:nvSpPr>
          <p:spPr bwMode="auto">
            <a:xfrm flipH="1">
              <a:off x="4992" y="3456"/>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79" name="Line 30"/>
            <p:cNvSpPr>
              <a:spLocks noChangeShapeType="1"/>
            </p:cNvSpPr>
            <p:nvPr/>
          </p:nvSpPr>
          <p:spPr bwMode="auto">
            <a:xfrm>
              <a:off x="4320" y="3479"/>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sp>
        <p:nvSpPr>
          <p:cNvPr id="7201" name="Text Box 33"/>
          <p:cNvSpPr txBox="1">
            <a:spLocks noChangeArrowheads="1"/>
          </p:cNvSpPr>
          <p:nvPr/>
        </p:nvSpPr>
        <p:spPr bwMode="auto">
          <a:xfrm>
            <a:off x="2018805" y="4157849"/>
            <a:ext cx="5239246" cy="377026"/>
          </a:xfrm>
          <a:prstGeom prst="rect">
            <a:avLst/>
          </a:prstGeom>
          <a:solidFill>
            <a:srgbClr val="FFFF00"/>
          </a:solidFill>
          <a:ln>
            <a:solidFill>
              <a:schemeClr val="tx1"/>
            </a:solidFill>
          </a:ln>
        </p:spPr>
        <p:txBody>
          <a:bodyPr wrap="square" lIns="68580" tIns="34290" rIns="68580" bIns="3429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sz="2000" b="1" dirty="0">
                <a:solidFill>
                  <a:srgbClr val="FF0000"/>
                </a:solidFill>
                <a:latin typeface="Times New Roman" pitchFamily="18" charset="0"/>
                <a:cs typeface="Times New Roman" pitchFamily="18" charset="0"/>
              </a:rPr>
              <a:t>BIỂU TƯỢNG CHO DÂN TỘC VIỆT NAM             </a:t>
            </a:r>
          </a:p>
        </p:txBody>
      </p:sp>
      <p:sp>
        <p:nvSpPr>
          <p:cNvPr id="6" name="TextBox 5"/>
          <p:cNvSpPr txBox="1"/>
          <p:nvPr/>
        </p:nvSpPr>
        <p:spPr>
          <a:xfrm>
            <a:off x="611228" y="485403"/>
            <a:ext cx="1882590" cy="377026"/>
          </a:xfrm>
          <a:prstGeom prst="rect">
            <a:avLst/>
          </a:prstGeom>
          <a:noFill/>
        </p:spPr>
        <p:txBody>
          <a:bodyPr wrap="square" lIns="68580" tIns="34290" rIns="68580" bIns="34290" rtlCol="0">
            <a:spAutoFit/>
          </a:bodyPr>
          <a:lstStyle/>
          <a:p>
            <a:r>
              <a:rPr lang="en-US" sz="2000" b="1" dirty="0">
                <a:solidFill>
                  <a:srgbClr val="FFFF00"/>
                </a:solidFill>
                <a:latin typeface="Times New Roman" pitchFamily="18" charset="0"/>
                <a:cs typeface="Times New Roman" pitchFamily="18" charset="0"/>
              </a:rPr>
              <a:t>III. </a:t>
            </a:r>
            <a:r>
              <a:rPr lang="en-US" sz="2000" b="1" dirty="0" err="1">
                <a:solidFill>
                  <a:srgbClr val="FFFF00"/>
                </a:solidFill>
                <a:latin typeface="Times New Roman" pitchFamily="18" charset="0"/>
                <a:cs typeface="Times New Roman" pitchFamily="18" charset="0"/>
              </a:rPr>
              <a:t>Tổng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kết</a:t>
            </a:r>
            <a:r>
              <a:rPr lang="en-US" sz="2000" b="1" dirty="0">
                <a:solidFill>
                  <a:srgbClr val="FFFF00"/>
                </a:solidFill>
                <a:latin typeface="Times New Roman" pitchFamily="18" charset="0"/>
                <a:cs typeface="Times New Roman"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32" y="1122685"/>
            <a:ext cx="1677051" cy="2955345"/>
          </a:xfrm>
          <a:prstGeom prst="rect">
            <a:avLst/>
          </a:prstGeom>
          <a:ln>
            <a:noFill/>
          </a:ln>
          <a:effectLst>
            <a:softEdge rad="112500"/>
          </a:effectLst>
        </p:spPr>
      </p:pic>
    </p:spTree>
    <p:extLst>
      <p:ext uri="{BB962C8B-B14F-4D97-AF65-F5344CB8AC3E}">
        <p14:creationId xmlns:p14="http://schemas.microsoft.com/office/powerpoint/2010/main" val="268636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p:tgtEl>
                                          <p:spTgt spid="15362"/>
                                        </p:tgtEl>
                                        <p:attrNameLst>
                                          <p:attrName>ppt_y</p:attrName>
                                        </p:attrNameLst>
                                      </p:cBhvr>
                                      <p:tavLst>
                                        <p:tav tm="0">
                                          <p:val>
                                            <p:strVal val="#ppt_y+#ppt_h*1.125000"/>
                                          </p:val>
                                        </p:tav>
                                        <p:tav tm="100000">
                                          <p:val>
                                            <p:strVal val="#ppt_y"/>
                                          </p:val>
                                        </p:tav>
                                      </p:tavLst>
                                    </p:anim>
                                    <p:animEffect transition="in" filter="wipe(up)">
                                      <p:cBhvr>
                                        <p:cTn id="8" dur="500"/>
                                        <p:tgtEl>
                                          <p:spTgt spid="15362"/>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180"/>
                                        </p:tgtEl>
                                        <p:attrNameLst>
                                          <p:attrName>style.visibility</p:attrName>
                                        </p:attrNameLst>
                                      </p:cBhvr>
                                      <p:to>
                                        <p:strVal val="visible"/>
                                      </p:to>
                                    </p:set>
                                    <p:animEffect transition="in" filter="box(in)">
                                      <p:cBhvr>
                                        <p:cTn id="18" dur="2000"/>
                                        <p:tgtEl>
                                          <p:spTgt spid="718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box(in)">
                                      <p:cBhvr>
                                        <p:cTn id="23" dur="20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92"/>
                                        </p:tgtEl>
                                        <p:attrNameLst>
                                          <p:attrName>style.visibility</p:attrName>
                                        </p:attrNameLst>
                                      </p:cBhvr>
                                      <p:to>
                                        <p:strVal val="visible"/>
                                      </p:to>
                                    </p:set>
                                    <p:animEffect transition="in" filter="box(in)">
                                      <p:cBhvr>
                                        <p:cTn id="28" dur="2000"/>
                                        <p:tgtEl>
                                          <p:spTgt spid="719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3"/>
                                        </p:tgtEl>
                                        <p:attrNameLst>
                                          <p:attrName>style.visibility</p:attrName>
                                        </p:attrNameLst>
                                      </p:cBhvr>
                                      <p:to>
                                        <p:strVal val="visible"/>
                                      </p:to>
                                    </p:set>
                                    <p:animEffect transition="in" filter="box(in)">
                                      <p:cBhvr>
                                        <p:cTn id="33" dur="2000"/>
                                        <p:tgtEl>
                                          <p:spTgt spid="717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7191"/>
                                        </p:tgtEl>
                                        <p:attrNameLst>
                                          <p:attrName>style.visibility</p:attrName>
                                        </p:attrNameLst>
                                      </p:cBhvr>
                                      <p:to>
                                        <p:strVal val="visible"/>
                                      </p:to>
                                    </p:set>
                                    <p:animEffect transition="in" filter="box(in)">
                                      <p:cBhvr>
                                        <p:cTn id="38" dur="2000"/>
                                        <p:tgtEl>
                                          <p:spTgt spid="719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ox(in)">
                                      <p:cBhvr>
                                        <p:cTn id="43" dur="20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7181"/>
                                        </p:tgtEl>
                                        <p:attrNameLst>
                                          <p:attrName>style.visibility</p:attrName>
                                        </p:attrNameLst>
                                      </p:cBhvr>
                                      <p:to>
                                        <p:strVal val="visible"/>
                                      </p:to>
                                    </p:set>
                                    <p:animEffect transition="in" filter="box(in)">
                                      <p:cBhvr>
                                        <p:cTn id="48" dur="2000"/>
                                        <p:tgtEl>
                                          <p:spTgt spid="718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185"/>
                                        </p:tgtEl>
                                        <p:attrNameLst>
                                          <p:attrName>style.visibility</p:attrName>
                                        </p:attrNameLst>
                                      </p:cBhvr>
                                      <p:to>
                                        <p:strVal val="visible"/>
                                      </p:to>
                                    </p:set>
                                    <p:animEffect transition="in" filter="barn(inVertical)">
                                      <p:cBhvr>
                                        <p:cTn id="53" dur="500"/>
                                        <p:tgtEl>
                                          <p:spTgt spid="718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193"/>
                                        </p:tgtEl>
                                        <p:attrNameLst>
                                          <p:attrName>style.visibility</p:attrName>
                                        </p:attrNameLst>
                                      </p:cBhvr>
                                      <p:to>
                                        <p:strVal val="visible"/>
                                      </p:to>
                                    </p:set>
                                    <p:animEffect transition="in" filter="barn(inVertical)">
                                      <p:cBhvr>
                                        <p:cTn id="58" dur="500"/>
                                        <p:tgtEl>
                                          <p:spTgt spid="719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186"/>
                                        </p:tgtEl>
                                        <p:attrNameLst>
                                          <p:attrName>style.visibility</p:attrName>
                                        </p:attrNameLst>
                                      </p:cBhvr>
                                      <p:to>
                                        <p:strVal val="visible"/>
                                      </p:to>
                                    </p:set>
                                    <p:animEffect transition="in" filter="wipe(down)">
                                      <p:cBhvr>
                                        <p:cTn id="63" dur="500"/>
                                        <p:tgtEl>
                                          <p:spTgt spid="71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194"/>
                                        </p:tgtEl>
                                        <p:attrNameLst>
                                          <p:attrName>style.visibility</p:attrName>
                                        </p:attrNameLst>
                                      </p:cBhvr>
                                      <p:to>
                                        <p:strVal val="visible"/>
                                      </p:to>
                                    </p:set>
                                    <p:animEffect transition="in" filter="wipe(down)">
                                      <p:cBhvr>
                                        <p:cTn id="68" dur="500"/>
                                        <p:tgtEl>
                                          <p:spTgt spid="7194"/>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circle(in)">
                                      <p:cBhvr>
                                        <p:cTn id="73" dur="20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circle(in)">
                                      <p:cBhvr>
                                        <p:cTn id="78" dur="20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7201"/>
                                        </p:tgtEl>
                                        <p:attrNameLst>
                                          <p:attrName>style.visibility</p:attrName>
                                        </p:attrNameLst>
                                      </p:cBhvr>
                                      <p:to>
                                        <p:strVal val="visible"/>
                                      </p:to>
                                    </p:set>
                                    <p:animEffect transition="in" filter="circle(in)">
                                      <p:cBhvr>
                                        <p:cTn id="83" dur="2000"/>
                                        <p:tgtEl>
                                          <p:spTgt spid="7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7173" grpId="0" animBg="1"/>
      <p:bldP spid="7175" grpId="0" animBg="1"/>
      <p:bldP spid="7180" grpId="0" animBg="1"/>
      <p:bldP spid="7181" grpId="0" animBg="1"/>
      <p:bldP spid="7185" grpId="0" animBg="1"/>
      <p:bldP spid="7186" grpId="0" animBg="1"/>
      <p:bldP spid="7191" grpId="0" animBg="1"/>
      <p:bldP spid="7192" grpId="0" animBg="1"/>
      <p:bldP spid="7193" grpId="0" animBg="1"/>
      <p:bldP spid="7194" grpId="0" animBg="1"/>
      <p:bldP spid="720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57" y="377992"/>
            <a:ext cx="7919501" cy="4230778"/>
          </a:xfrm>
          <a:prstGeom prst="rect">
            <a:avLst/>
          </a:prstGeom>
        </p:spPr>
      </p:pic>
      <p:sp>
        <p:nvSpPr>
          <p:cNvPr id="2" name="Rectangle 1"/>
          <p:cNvSpPr/>
          <p:nvPr/>
        </p:nvSpPr>
        <p:spPr>
          <a:xfrm>
            <a:off x="2375065" y="318869"/>
            <a:ext cx="6825127" cy="1938992"/>
          </a:xfrm>
          <a:prstGeom prst="rect">
            <a:avLst/>
          </a:prstGeom>
          <a:noFill/>
        </p:spPr>
        <p:txBody>
          <a:bodyPr wrap="square" lIns="91440" tIns="45720" rIns="91440" bIns="45720">
            <a:spAutoFit/>
          </a:bodyPr>
          <a:lstStyle/>
          <a:p>
            <a:pPr algn="ctr"/>
            <a:r>
              <a:rPr lang="en-US" sz="6000" b="1" cap="none" spc="0" dirty="0">
                <a:ln w="0"/>
                <a:solidFill>
                  <a:schemeClr val="accent2"/>
                </a:solidFill>
                <a:effectLst>
                  <a:reflection blurRad="6350" stA="53000" endA="300" endPos="35500" dir="5400000" sy="-90000" algn="bl" rotWithShape="0"/>
                </a:effectLst>
                <a:latin typeface="Times New Roman" pitchFamily="18" charset="0"/>
                <a:cs typeface="Times New Roman" pitchFamily="18" charset="0"/>
              </a:rPr>
              <a:t>VỀ THĂM </a:t>
            </a:r>
          </a:p>
          <a:p>
            <a:pPr algn="ctr"/>
            <a:r>
              <a:rPr lang="en-US" sz="6000" b="1" cap="none" spc="0" dirty="0">
                <a:ln w="0"/>
                <a:solidFill>
                  <a:schemeClr val="accent2"/>
                </a:solidFill>
                <a:effectLst>
                  <a:reflection blurRad="6350" stA="53000" endA="300" endPos="35500" dir="5400000" sy="-90000" algn="bl" rotWithShape="0"/>
                </a:effectLst>
                <a:latin typeface="Times New Roman" pitchFamily="18" charset="0"/>
                <a:cs typeface="Times New Roman" pitchFamily="18" charset="0"/>
              </a:rPr>
              <a:t>            QUÊ TÔI</a:t>
            </a:r>
          </a:p>
        </p:txBody>
      </p:sp>
    </p:spTree>
    <p:extLst>
      <p:ext uri="{BB962C8B-B14F-4D97-AF65-F5344CB8AC3E}">
        <p14:creationId xmlns:p14="http://schemas.microsoft.com/office/powerpoint/2010/main" val="31231874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 calcmode="lin" valueType="num">
                                      <p:cBhvr>
                                        <p:cTn id="9" dur="2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Ã¡o Cao Báº±ng Äiá»n t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5" y="1003831"/>
            <a:ext cx="4900432" cy="3321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4849879" y="2060794"/>
            <a:ext cx="3679769" cy="1950719"/>
          </a:xfrm>
          <a:prstGeom prst="cloudCallout">
            <a:avLst>
              <a:gd name="adj1" fmla="val -32795"/>
              <a:gd name="adj2" fmla="val -68575"/>
            </a:avLst>
          </a:prstGeom>
          <a:solidFill>
            <a:srgbClr val="FFFFCC"/>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50000"/>
                  </a:schemeClr>
                </a:solidFill>
                <a:latin typeface="Times New Roman" pitchFamily="18" charset="0"/>
                <a:cs typeface="Times New Roman" pitchFamily="18" charset="0"/>
              </a:rPr>
              <a:t>Tre </a:t>
            </a:r>
            <a:r>
              <a:rPr lang="en-US" sz="2400" b="1" dirty="0" err="1">
                <a:solidFill>
                  <a:schemeClr val="accent6">
                    <a:lumMod val="50000"/>
                  </a:schemeClr>
                </a:solidFill>
                <a:latin typeface="Times New Roman" pitchFamily="18" charset="0"/>
                <a:cs typeface="Times New Roman" pitchFamily="18" charset="0"/>
              </a:rPr>
              <a:t>già</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măng</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mọc</a:t>
            </a:r>
            <a:endParaRPr lang="vi-VN" sz="2400" b="1" dirty="0">
              <a:solidFill>
                <a:schemeClr val="accent6">
                  <a:lumMod val="5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a:off x="601815" y="403472"/>
            <a:ext cx="7953960" cy="4215608"/>
          </a:xfrm>
          <a:prstGeom prst="rect">
            <a:avLst/>
          </a:prstGeom>
        </p:spPr>
      </p:pic>
    </p:spTree>
    <p:extLst>
      <p:ext uri="{BB962C8B-B14F-4D97-AF65-F5344CB8AC3E}">
        <p14:creationId xmlns:p14="http://schemas.microsoft.com/office/powerpoint/2010/main" val="2549100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6"/>
          <p:cNvSpPr>
            <a:spLocks noChangeArrowheads="1"/>
          </p:cNvSpPr>
          <p:nvPr/>
        </p:nvSpPr>
        <p:spPr bwMode="auto">
          <a:xfrm>
            <a:off x="1131125" y="3596640"/>
            <a:ext cx="6934200" cy="939734"/>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wrap="none" anchor="ctr"/>
          <a:lstStyle/>
          <a:p>
            <a:pPr algn="ctr">
              <a:defRPr/>
            </a:pPr>
            <a:r>
              <a:rPr lang="en-US" sz="2400" b="1" dirty="0" err="1">
                <a:solidFill>
                  <a:schemeClr val="accent6">
                    <a:lumMod val="50000"/>
                  </a:schemeClr>
                </a:solidFill>
                <a:latin typeface="Times New Roman" pitchFamily="18" charset="0"/>
                <a:cs typeface="Times New Roman" pitchFamily="18" charset="0"/>
              </a:rPr>
              <a:t>Lạt</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này</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gói</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bánh</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chưng</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xanh</a:t>
            </a:r>
            <a:br>
              <a:rPr lang="en-US" sz="2400" b="1" dirty="0">
                <a:solidFill>
                  <a:schemeClr val="accent6">
                    <a:lumMod val="50000"/>
                  </a:schemeClr>
                </a:solidFill>
                <a:latin typeface="Times New Roman" pitchFamily="18" charset="0"/>
                <a:cs typeface="Times New Roman" pitchFamily="18" charset="0"/>
              </a:rPr>
            </a:br>
            <a:r>
              <a:rPr lang="en-US" sz="2400" b="1" dirty="0">
                <a:solidFill>
                  <a:schemeClr val="accent6">
                    <a:lumMod val="50000"/>
                  </a:schemeClr>
                </a:solidFill>
                <a:latin typeface="Times New Roman" pitchFamily="18" charset="0"/>
                <a:cs typeface="Times New Roman" pitchFamily="18" charset="0"/>
              </a:rPr>
              <a:t>Cho </a:t>
            </a:r>
            <a:r>
              <a:rPr lang="en-US" sz="2400" b="1" dirty="0" err="1">
                <a:solidFill>
                  <a:schemeClr val="accent6">
                    <a:lumMod val="50000"/>
                  </a:schemeClr>
                </a:solidFill>
                <a:latin typeface="Times New Roman" pitchFamily="18" charset="0"/>
                <a:cs typeface="Times New Roman" pitchFamily="18" charset="0"/>
              </a:rPr>
              <a:t>mai</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lấy</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trúc</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cho</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anh</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lấy</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nàng</a:t>
            </a:r>
            <a:r>
              <a:rPr lang="en-US" sz="2400" dirty="0">
                <a:solidFill>
                  <a:schemeClr val="accent6">
                    <a:lumMod val="50000"/>
                  </a:schemeClr>
                </a:solidFill>
                <a:latin typeface="Times New Roman" pitchFamily="18" charset="0"/>
                <a:cs typeface="Times New Roman" pitchFamily="18" charset="0"/>
              </a:rPr>
              <a:t>. </a:t>
            </a:r>
            <a:endParaRPr lang="en-US" sz="2400" b="1" dirty="0">
              <a:solidFill>
                <a:schemeClr val="accent6">
                  <a:lumMod val="50000"/>
                </a:schemeClr>
              </a:solidFill>
              <a:latin typeface="Times New Roman" pitchFamily="18" charset="0"/>
              <a:cs typeface="Times New Roman" pitchFamily="18" charset="0"/>
            </a:endParaRPr>
          </a:p>
        </p:txBody>
      </p:sp>
      <p:pic>
        <p:nvPicPr>
          <p:cNvPr id="5122" name="Picture 2" descr="Ã nghÄ©a 5 loáº¡i bÃ¡nh Táº¿t truyá»n thá»ng cá»§a Viá»t Nam | VIETRAV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6864" y="631221"/>
            <a:ext cx="1732256" cy="183078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XÆ°á»ng Tre TrÃºc - Posts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8" descr="XÆ°á»ng Tre TrÃºc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6"/>
          <p:cNvPicPr>
            <a:picLocks noChangeAspect="1"/>
          </p:cNvPicPr>
          <p:nvPr/>
        </p:nvPicPr>
        <p:blipFill>
          <a:blip r:embed="rId3"/>
          <a:stretch>
            <a:fillRect/>
          </a:stretch>
        </p:blipFill>
        <p:spPr>
          <a:xfrm>
            <a:off x="6598566" y="1595169"/>
            <a:ext cx="1911450" cy="1830783"/>
          </a:xfrm>
          <a:prstGeom prst="rect">
            <a:avLst/>
          </a:prstGeom>
        </p:spPr>
      </p:pic>
      <p:pic>
        <p:nvPicPr>
          <p:cNvPr id="5130" name="Picture 10" descr="CÃ¡ch gÃ³i bÃ¡nh chÆ°ng vuÃ´ng báº±ng tay Äáº£m báº£o xanh, Äáº¹p, ng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269" y="582454"/>
            <a:ext cx="1698171" cy="1830783"/>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2377440" y="1353312"/>
            <a:ext cx="287383" cy="452846"/>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ight Arrow 13"/>
          <p:cNvSpPr/>
          <p:nvPr/>
        </p:nvSpPr>
        <p:spPr>
          <a:xfrm>
            <a:off x="6334494" y="2291531"/>
            <a:ext cx="287383" cy="452846"/>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D:\Giao an dientu 6789\Ngu Van 6\CÂY TRE VIỆT NAM\CÂY TRE VIỆT NAM DẠY CHÍNH\Tổng-hợp-những-hình-ảnh-hoa-mai-vàng-đẹp-nhất-1.jpg"/>
          <p:cNvPicPr>
            <a:picLocks noChangeAspect="1" noChangeArrowheads="1"/>
          </p:cNvPicPr>
          <p:nvPr/>
        </p:nvPicPr>
        <p:blipFill>
          <a:blip r:embed="rId5" cstate="print"/>
          <a:srcRect/>
          <a:stretch>
            <a:fillRect/>
          </a:stretch>
        </p:blipFill>
        <p:spPr bwMode="auto">
          <a:xfrm>
            <a:off x="4486021" y="1619823"/>
            <a:ext cx="1829435" cy="1769554"/>
          </a:xfrm>
          <a:prstGeom prst="rect">
            <a:avLst/>
          </a:prstGeom>
          <a:noFill/>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 y="391886"/>
            <a:ext cx="7953709" cy="4207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0966"/>
                                        </p:tgtEl>
                                        <p:attrNameLst>
                                          <p:attrName>style.visibility</p:attrName>
                                        </p:attrNameLst>
                                      </p:cBhvr>
                                      <p:to>
                                        <p:strVal val="visible"/>
                                      </p:to>
                                    </p:set>
                                    <p:animEffect transition="in" filter="dissolve">
                                      <p:cBhvr>
                                        <p:cTn id="14"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805941" y="1352838"/>
            <a:ext cx="4297282" cy="2861076"/>
          </a:xfrm>
          <a:prstGeom prst="rect">
            <a:avLst/>
          </a:prstGeom>
          <a:ln>
            <a:noFill/>
          </a:ln>
          <a:effectLst>
            <a:softEdge rad="112500"/>
          </a:effectLst>
        </p:spPr>
      </p:pic>
      <p:sp>
        <p:nvSpPr>
          <p:cNvPr id="2" name="Heart 1"/>
          <p:cNvSpPr/>
          <p:nvPr/>
        </p:nvSpPr>
        <p:spPr>
          <a:xfrm>
            <a:off x="5207726" y="1506584"/>
            <a:ext cx="3082834" cy="2492392"/>
          </a:xfrm>
          <a:prstGeom prst="hear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6">
                    <a:lumMod val="50000"/>
                  </a:schemeClr>
                </a:solidFill>
                <a:latin typeface="Times New Roman" pitchFamily="18" charset="0"/>
                <a:cs typeface="Times New Roman" pitchFamily="18" charset="0"/>
              </a:rPr>
              <a:t>Truyền</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thuyết</a:t>
            </a:r>
            <a:endParaRPr lang="en-US" sz="2400" b="1" dirty="0">
              <a:solidFill>
                <a:schemeClr val="accent6">
                  <a:lumMod val="50000"/>
                </a:schemeClr>
              </a:solidFill>
              <a:latin typeface="Times New Roman" pitchFamily="18" charset="0"/>
              <a:cs typeface="Times New Roman" pitchFamily="18" charset="0"/>
            </a:endParaRPr>
          </a:p>
          <a:p>
            <a:pPr algn="ctr"/>
            <a:r>
              <a:rPr lang="en-US" sz="2400" b="1" dirty="0" err="1">
                <a:solidFill>
                  <a:schemeClr val="accent6">
                    <a:lumMod val="50000"/>
                  </a:schemeClr>
                </a:solidFill>
                <a:latin typeface="Times New Roman" pitchFamily="18" charset="0"/>
                <a:cs typeface="Times New Roman" pitchFamily="18" charset="0"/>
              </a:rPr>
              <a:t>Thánh</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Gióng</a:t>
            </a:r>
            <a:endParaRPr lang="vi-VN" sz="2400" b="1" dirty="0">
              <a:solidFill>
                <a:schemeClr val="accent6">
                  <a:lumMod val="50000"/>
                </a:schemeClr>
              </a:solidFill>
              <a:latin typeface="Times New Roman" pitchFamily="18" charset="0"/>
              <a:cs typeface="Times New Roman" pitchFamily="18" charset="0"/>
            </a:endParaRPr>
          </a:p>
        </p:txBody>
      </p:sp>
      <p:pic>
        <p:nvPicPr>
          <p:cNvPr id="3074" name="Picture 2" descr="Con hÃ£y thÃªm tá»« ngá»¯ vÃ o chá» trá»ng Äá» táº¡o thÃ nh cÃ¢u so sÃ¡n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85" y="488918"/>
            <a:ext cx="7908740" cy="4221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3074"/>
                                        </p:tgtEl>
                                      </p:cBhvr>
                                    </p:animEffect>
                                    <p:set>
                                      <p:cBhvr>
                                        <p:cTn id="7" dur="1" fill="hold">
                                          <p:stCondLst>
                                            <p:cond delay="9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a:xfrm>
            <a:off x="1017611" y="1033818"/>
            <a:ext cx="7886700" cy="3203812"/>
          </a:xfrm>
        </p:spPr>
        <p:txBody>
          <a:bodyPr>
            <a:normAutofit fontScale="90000"/>
          </a:bodyPr>
          <a:lstStyle/>
          <a:p>
            <a:pPr fontAlgn="base"/>
            <a:r>
              <a:rPr lang="en-US" b="1" u="sng" dirty="0" err="1">
                <a:solidFill>
                  <a:schemeClr val="bg1"/>
                </a:solidFill>
                <a:latin typeface="Times New Roman" panose="02020603050405020304" pitchFamily="18" charset="0"/>
                <a:cs typeface="Times New Roman" panose="02020603050405020304" pitchFamily="18" charset="0"/>
              </a:rPr>
              <a:t>Câu</a:t>
            </a:r>
            <a:r>
              <a:rPr lang="en-US" b="1" u="sng" dirty="0">
                <a:solidFill>
                  <a:schemeClr val="bg1"/>
                </a:solidFill>
                <a:latin typeface="Times New Roman" panose="02020603050405020304" pitchFamily="18" charset="0"/>
                <a:cs typeface="Times New Roman" panose="02020603050405020304" pitchFamily="18" charset="0"/>
              </a:rPr>
              <a:t> 5 (14 </a:t>
            </a:r>
            <a:r>
              <a:rPr lang="en-US" b="1" u="sng" dirty="0" err="1">
                <a:solidFill>
                  <a:schemeClr val="bg1"/>
                </a:solidFill>
                <a:latin typeface="Times New Roman" panose="02020603050405020304" pitchFamily="18" charset="0"/>
                <a:cs typeface="Times New Roman" panose="02020603050405020304" pitchFamily="18" charset="0"/>
              </a:rPr>
              <a:t>chữ</a:t>
            </a:r>
            <a:r>
              <a:rPr lang="en-US" b="1" u="sng" dirty="0">
                <a:solidFill>
                  <a:schemeClr val="bg1"/>
                </a:solidFill>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Chưa đi học ngày nào </a:t>
            </a:r>
            <a:br>
              <a:rPr lang="vi-VN"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Mà sao đỗ đạt lại cao hơn người</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Đọc lên chỉ đỗ đầu thôi</a:t>
            </a:r>
            <a:br>
              <a:rPr lang="vi-VN" b="0" i="1" dirty="0">
                <a:solidFill>
                  <a:srgbClr val="FFFF00"/>
                </a:solidFill>
                <a:effectLst/>
                <a:latin typeface="Times New Roman" panose="02020603050405020304" pitchFamily="18" charset="0"/>
                <a:cs typeface="Times New Roman" panose="02020603050405020304" pitchFamily="18" charset="0"/>
              </a:rPr>
            </a:br>
            <a:r>
              <a:rPr lang="en-US" b="0" i="1" dirty="0">
                <a:solidFill>
                  <a:srgbClr val="FFFF00"/>
                </a:solidFill>
                <a:effectLst/>
                <a:latin typeface="Times New Roman" panose="02020603050405020304" pitchFamily="18" charset="0"/>
                <a:cs typeface="Times New Roman" panose="02020603050405020304" pitchFamily="18" charset="0"/>
              </a:rPr>
              <a:t>        </a:t>
            </a:r>
            <a:r>
              <a:rPr lang="vi-VN" i="1" dirty="0">
                <a:solidFill>
                  <a:srgbClr val="FFFF00"/>
                </a:solidFill>
                <a:latin typeface="Times New Roman" panose="02020603050405020304" pitchFamily="18" charset="0"/>
                <a:cs typeface="Times New Roman" panose="02020603050405020304" pitchFamily="18" charset="0"/>
              </a:rPr>
              <a:t>Cành cây đội mũ đỏ tươi cánh chuồn</a:t>
            </a:r>
            <a:r>
              <a:rPr lang="en-US" i="1" dirty="0">
                <a:solidFill>
                  <a:srgbClr val="FFFF00"/>
                </a:solidFill>
                <a:latin typeface="Times New Roman" panose="02020603050405020304" pitchFamily="18" charset="0"/>
                <a:cs typeface="Times New Roman" panose="02020603050405020304" pitchFamily="18" charset="0"/>
              </a:rPr>
              <a:t>?</a:t>
            </a:r>
            <a:br>
              <a:rPr lang="en-US" i="1" dirty="0">
                <a:solidFill>
                  <a:srgbClr val="FFFF00"/>
                </a:solidFill>
                <a:latin typeface="Times New Roman" panose="02020603050405020304" pitchFamily="18" charset="0"/>
                <a:cs typeface="Times New Roman" panose="02020603050405020304" pitchFamily="18" charset="0"/>
              </a:rPr>
            </a:b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là</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hoa</a:t>
            </a:r>
            <a:r>
              <a:rPr lang="en-US" i="1" dirty="0">
                <a:solidFill>
                  <a:srgbClr val="FFFF00"/>
                </a:solidFill>
                <a:latin typeface="Times New Roman" panose="02020603050405020304" pitchFamily="18" charset="0"/>
                <a:cs typeface="Times New Roman" panose="02020603050405020304" pitchFamily="18" charset="0"/>
              </a:rPr>
              <a:t> </a:t>
            </a:r>
            <a:r>
              <a:rPr lang="en-US" i="1" dirty="0" err="1">
                <a:solidFill>
                  <a:srgbClr val="FFFF00"/>
                </a:solidFill>
                <a:latin typeface="Times New Roman" panose="02020603050405020304" pitchFamily="18" charset="0"/>
                <a:cs typeface="Times New Roman" panose="02020603050405020304" pitchFamily="18" charset="0"/>
              </a:rPr>
              <a:t>gì</a:t>
            </a:r>
            <a:r>
              <a:rPr lang="en-US" i="1" dirty="0">
                <a:solidFill>
                  <a:srgbClr val="FFFF00"/>
                </a:solidFill>
                <a:latin typeface="Times New Roman" panose="02020603050405020304" pitchFamily="18" charset="0"/>
                <a:cs typeface="Times New Roman" panose="02020603050405020304" pitchFamily="18" charset="0"/>
              </a:rPr>
              <a:t>?)</a:t>
            </a:r>
            <a:br>
              <a:rPr lang="vi-VN" b="0" dirty="0">
                <a:solidFill>
                  <a:srgbClr val="FFFF00"/>
                </a:solidFill>
                <a:effectLst/>
                <a:latin typeface="Times New Roman" panose="02020603050405020304" pitchFamily="18" charset="0"/>
                <a:cs typeface="Times New Roman" panose="02020603050405020304" pitchFamily="18" charset="0"/>
              </a:rPr>
            </a:br>
            <a:br>
              <a:rPr lang="vi-VN" dirty="0">
                <a:solidFill>
                  <a:srgbClr val="FFFF00"/>
                </a:solidFill>
                <a:latin typeface="Times New Roman" panose="02020603050405020304" pitchFamily="18" charset="0"/>
                <a:cs typeface="Times New Roman" panose="02020603050405020304" pitchFamily="18" charset="0"/>
              </a:rPr>
            </a:br>
            <a:endParaRPr lang="en-US" dirty="0">
              <a:solidFill>
                <a:srgbClr val="FFFF00"/>
              </a:solidFill>
              <a:latin typeface="Times New Roman" panose="02020603050405020304" pitchFamily="18" charset="0"/>
              <a:cs typeface="Times New Roman" panose="02020603050405020304" pitchFamily="18" charset="0"/>
            </a:endParaRPr>
          </a:p>
        </p:txBody>
      </p:sp>
      <p:sp>
        <p:nvSpPr>
          <p:cNvPr id="4" name="Left Arrow 3">
            <a:hlinkClick r:id="rId3" action="ppaction://hlinksldjump"/>
          </p:cNvPr>
          <p:cNvSpPr/>
          <p:nvPr/>
        </p:nvSpPr>
        <p:spPr>
          <a:xfrm>
            <a:off x="6944882" y="3735978"/>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654284560"/>
      </p:ext>
    </p:extLst>
  </p:cSld>
  <p:clrMapOvr>
    <a:masterClrMapping/>
  </p:clrMapOvr>
  <p:transition spd="slow">
    <p:push dir="u"/>
    <p:sndAc>
      <p:stSnd>
        <p:snd r:embed="rId2" name="chimes.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00" y="1010193"/>
            <a:ext cx="3555830" cy="2807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430" y="1010193"/>
            <a:ext cx="2464153" cy="2807571"/>
          </a:xfrm>
          <a:prstGeom prst="rect">
            <a:avLst/>
          </a:prstGeom>
        </p:spPr>
      </p:pic>
      <p:sp>
        <p:nvSpPr>
          <p:cNvPr id="5" name="Rounded Rectangle 4"/>
          <p:cNvSpPr/>
          <p:nvPr/>
        </p:nvSpPr>
        <p:spPr>
          <a:xfrm>
            <a:off x="1582600" y="3979817"/>
            <a:ext cx="6019983" cy="487680"/>
          </a:xfrm>
          <a:prstGeom prst="roundRect">
            <a:avLst/>
          </a:prstGeom>
          <a:solidFill>
            <a:srgbClr val="FFFFCC"/>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accent6">
                    <a:lumMod val="50000"/>
                  </a:schemeClr>
                </a:solidFill>
                <a:latin typeface="Times New Roman" pitchFamily="18" charset="0"/>
                <a:cs typeface="Times New Roman" pitchFamily="18" charset="0"/>
              </a:rPr>
              <a:t>Truyện</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cổ</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tích</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Cây</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tre</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trăm</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đốt</a:t>
            </a:r>
            <a:r>
              <a:rPr lang="en-US" sz="2400" b="1" dirty="0">
                <a:solidFill>
                  <a:schemeClr val="accent6">
                    <a:lumMod val="50000"/>
                  </a:schemeClr>
                </a:solidFill>
                <a:latin typeface="Times New Roman" pitchFamily="18" charset="0"/>
                <a:cs typeface="Times New Roman" pitchFamily="18" charset="0"/>
              </a:rPr>
              <a:t>”</a:t>
            </a:r>
            <a:endParaRPr lang="vi-VN" sz="2400" b="1" dirty="0">
              <a:solidFill>
                <a:schemeClr val="accent6">
                  <a:lumMod val="50000"/>
                </a:schemeClr>
              </a:solidFill>
              <a:latin typeface="Times New Roman" pitchFamily="18" charset="0"/>
              <a:cs typeface="Times New Roman" pitchFamily="18" charset="0"/>
            </a:endParaRPr>
          </a:p>
        </p:txBody>
      </p:sp>
      <p:pic>
        <p:nvPicPr>
          <p:cNvPr id="7" name="Picture 6"/>
          <p:cNvPicPr>
            <a:picLocks noChangeAspect="1"/>
          </p:cNvPicPr>
          <p:nvPr/>
        </p:nvPicPr>
        <p:blipFill>
          <a:blip r:embed="rId4"/>
          <a:stretch>
            <a:fillRect/>
          </a:stretch>
        </p:blipFill>
        <p:spPr>
          <a:xfrm>
            <a:off x="612775" y="379649"/>
            <a:ext cx="7967460" cy="424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áº¡n cÃ³ biáº¿t?? Tre xanh .....xanh tá»± bao giá» ???? | Báº¡n cÃ³ biáº¿t, Viá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04" y="1171105"/>
            <a:ext cx="4259670" cy="3438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113673" y="1276677"/>
            <a:ext cx="3291840" cy="2595154"/>
          </a:xfrm>
          <a:prstGeom prst="cloudCallout">
            <a:avLst>
              <a:gd name="adj1" fmla="val -51458"/>
              <a:gd name="adj2" fmla="val 5547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50000"/>
                  </a:schemeClr>
                </a:solidFill>
                <a:latin typeface="Times New Roman" pitchFamily="18" charset="0"/>
                <a:cs typeface="Times New Roman" pitchFamily="18" charset="0"/>
              </a:rPr>
              <a:t>Tre </a:t>
            </a:r>
            <a:r>
              <a:rPr lang="en-US" sz="2400" b="1" dirty="0" err="1">
                <a:solidFill>
                  <a:schemeClr val="accent6">
                    <a:lumMod val="50000"/>
                  </a:schemeClr>
                </a:solidFill>
                <a:latin typeface="Times New Roman" pitchFamily="18" charset="0"/>
                <a:cs typeface="Times New Roman" pitchFamily="18" charset="0"/>
              </a:rPr>
              <a:t>Việt</a:t>
            </a:r>
            <a:r>
              <a:rPr lang="en-US" sz="2400" b="1" dirty="0">
                <a:solidFill>
                  <a:schemeClr val="accent6">
                    <a:lumMod val="50000"/>
                  </a:schemeClr>
                </a:solidFill>
                <a:latin typeface="Times New Roman" pitchFamily="18" charset="0"/>
                <a:cs typeface="Times New Roman" pitchFamily="18" charset="0"/>
              </a:rPr>
              <a:t> Nam – </a:t>
            </a:r>
            <a:r>
              <a:rPr lang="en-US" sz="2400" b="1" dirty="0" err="1">
                <a:solidFill>
                  <a:schemeClr val="accent6">
                    <a:lumMod val="50000"/>
                  </a:schemeClr>
                </a:solidFill>
                <a:latin typeface="Times New Roman" pitchFamily="18" charset="0"/>
                <a:cs typeface="Times New Roman" pitchFamily="18" charset="0"/>
              </a:rPr>
              <a:t>Nguyễn</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Duy</a:t>
            </a:r>
            <a:endParaRPr lang="vi-VN" sz="2400" b="1" dirty="0">
              <a:solidFill>
                <a:schemeClr val="accent6">
                  <a:lumMod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648845" y="428144"/>
            <a:ext cx="7924514" cy="42350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5434" y="369398"/>
            <a:ext cx="7897299" cy="4257604"/>
          </a:xfrm>
          <a:prstGeom prst="rect">
            <a:avLst/>
          </a:prstGeom>
        </p:spPr>
      </p:pic>
    </p:spTree>
    <p:extLst>
      <p:ext uri="{BB962C8B-B14F-4D97-AF65-F5344CB8AC3E}">
        <p14:creationId xmlns:p14="http://schemas.microsoft.com/office/powerpoint/2010/main" val="3229512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233" y="532908"/>
            <a:ext cx="1882590" cy="392415"/>
          </a:xfrm>
          <a:prstGeom prst="rect">
            <a:avLst/>
          </a:prstGeom>
          <a:noFill/>
        </p:spPr>
        <p:txBody>
          <a:bodyPr wrap="square" lIns="68580" tIns="34290" rIns="68580" bIns="34290" rtlCol="0">
            <a:spAutoFit/>
          </a:bodyPr>
          <a:lstStyle/>
          <a:p>
            <a:r>
              <a:rPr lang="en-US" sz="2100" b="1" dirty="0">
                <a:solidFill>
                  <a:srgbClr val="FFFF00"/>
                </a:solidFill>
                <a:latin typeface="Times New Roman" pitchFamily="18" charset="0"/>
                <a:cs typeface="Times New Roman" pitchFamily="18" charset="0"/>
              </a:rPr>
              <a:t>IV. </a:t>
            </a:r>
            <a:r>
              <a:rPr lang="en-US" sz="2100" b="1" dirty="0" err="1">
                <a:solidFill>
                  <a:srgbClr val="FFFF00"/>
                </a:solidFill>
                <a:latin typeface="Times New Roman" pitchFamily="18" charset="0"/>
                <a:cs typeface="Times New Roman" pitchFamily="18" charset="0"/>
              </a:rPr>
              <a:t>Luyện</a:t>
            </a:r>
            <a:r>
              <a:rPr lang="en-US" sz="2100" b="1" dirty="0">
                <a:solidFill>
                  <a:srgbClr val="FFFF00"/>
                </a:solidFill>
                <a:latin typeface="Times New Roman" pitchFamily="18" charset="0"/>
                <a:cs typeface="Times New Roman" pitchFamily="18" charset="0"/>
              </a:rPr>
              <a:t> </a:t>
            </a:r>
            <a:r>
              <a:rPr lang="en-US" sz="2100" b="1" dirty="0" err="1">
                <a:solidFill>
                  <a:srgbClr val="FFFF00"/>
                </a:solidFill>
                <a:latin typeface="Times New Roman" pitchFamily="18" charset="0"/>
                <a:cs typeface="Times New Roman" pitchFamily="18" charset="0"/>
              </a:rPr>
              <a:t>tập</a:t>
            </a:r>
            <a:r>
              <a:rPr lang="en-US" sz="2100" b="1" dirty="0">
                <a:solidFill>
                  <a:srgbClr val="FFFF00"/>
                </a:solidFill>
                <a:latin typeface="Times New Roman" pitchFamily="18" charset="0"/>
                <a:cs typeface="Times New Roman" pitchFamily="18" charset="0"/>
              </a:rPr>
              <a:t>:</a:t>
            </a:r>
          </a:p>
        </p:txBody>
      </p:sp>
      <p:sp>
        <p:nvSpPr>
          <p:cNvPr id="3" name="TextBox 2"/>
          <p:cNvSpPr txBox="1"/>
          <p:nvPr/>
        </p:nvSpPr>
        <p:spPr>
          <a:xfrm>
            <a:off x="712521" y="950026"/>
            <a:ext cx="7374576" cy="707886"/>
          </a:xfrm>
          <a:prstGeom prst="rect">
            <a:avLst/>
          </a:prstGeom>
          <a:noFill/>
        </p:spPr>
        <p:txBody>
          <a:bodyPr wrap="square" rtlCol="0">
            <a:spAutoFit/>
          </a:bodyPr>
          <a:lstStyle/>
          <a:p>
            <a:r>
              <a:rPr lang="en-US" sz="2000" b="1" dirty="0" err="1">
                <a:solidFill>
                  <a:srgbClr val="FFFF00"/>
                </a:solidFill>
                <a:latin typeface="Times New Roman" pitchFamily="18" charset="0"/>
                <a:cs typeface="Times New Roman" pitchFamily="18" charset="0"/>
              </a:rPr>
              <a:t>Bài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tập</a:t>
            </a:r>
            <a:r>
              <a:rPr lang="en-US" sz="2000" b="1" dirty="0">
                <a:solidFill>
                  <a:srgbClr val="FFFF00"/>
                </a:solidFill>
                <a:latin typeface="Times New Roman" pitchFamily="18" charset="0"/>
                <a:cs typeface="Times New Roman" pitchFamily="18" charset="0"/>
              </a:rPr>
              <a:t> 1</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Em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hãy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tìm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những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tục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ngữ</a:t>
            </a:r>
            <a:r>
              <a:rPr lang="en-US" sz="2000" b="1" dirty="0">
                <a:solidFill>
                  <a:schemeClr val="bg1"/>
                </a:solidFill>
                <a:latin typeface="Times New Roman" pitchFamily="18" charset="0"/>
                <a:cs typeface="Times New Roman" pitchFamily="18" charset="0"/>
              </a:rPr>
              <a:t>, ca </a:t>
            </a:r>
            <a:r>
              <a:rPr lang="en-US" sz="2000" b="1" dirty="0" err="1">
                <a:solidFill>
                  <a:schemeClr val="bg1"/>
                </a:solidFill>
                <a:latin typeface="Times New Roman" pitchFamily="18" charset="0"/>
                <a:cs typeface="Times New Roman" pitchFamily="18" charset="0"/>
              </a:rPr>
              <a:t>dao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truyện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Việt</a:t>
            </a:r>
            <a:r>
              <a:rPr lang="en-US" sz="2000" b="1" dirty="0">
                <a:solidFill>
                  <a:schemeClr val="bg1"/>
                </a:solidFill>
                <a:latin typeface="Times New Roman" pitchFamily="18" charset="0"/>
                <a:cs typeface="Times New Roman" pitchFamily="18" charset="0"/>
              </a:rPr>
              <a:t> Nam, </a:t>
            </a:r>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bài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nói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Line 4"/>
          <p:cNvSpPr>
            <a:spLocks noChangeShapeType="1"/>
          </p:cNvSpPr>
          <p:nvPr/>
        </p:nvSpPr>
        <p:spPr bwMode="auto">
          <a:xfrm flipH="1">
            <a:off x="2070171" y="1554976"/>
            <a:ext cx="1307803" cy="478466"/>
          </a:xfrm>
          <a:prstGeom prst="line">
            <a:avLst/>
          </a:prstGeom>
          <a:noFill/>
          <a:ln w="38100">
            <a:solidFill>
              <a:schemeClr val="accent1"/>
            </a:solidFill>
            <a:round/>
            <a:headEnd/>
            <a:tailEnd type="triangle" w="med" len="med"/>
          </a:ln>
        </p:spPr>
        <p:txBody>
          <a:bodyPr lIns="68580" tIns="34290" rIns="68580" bIns="34290" anchor="ctr"/>
          <a:lstStyle/>
          <a:p>
            <a:endParaRPr lang="en-US"/>
          </a:p>
        </p:txBody>
      </p:sp>
      <p:sp>
        <p:nvSpPr>
          <p:cNvPr id="22532" name="Line 5"/>
          <p:cNvSpPr>
            <a:spLocks noChangeShapeType="1"/>
          </p:cNvSpPr>
          <p:nvPr/>
        </p:nvSpPr>
        <p:spPr bwMode="auto">
          <a:xfrm>
            <a:off x="5620204" y="1566852"/>
            <a:ext cx="1265274" cy="435935"/>
          </a:xfrm>
          <a:prstGeom prst="line">
            <a:avLst/>
          </a:prstGeom>
          <a:noFill/>
          <a:ln w="38100">
            <a:solidFill>
              <a:schemeClr val="accent1"/>
            </a:solidFill>
            <a:round/>
            <a:headEnd/>
            <a:tailEnd type="triangle" w="med" len="med"/>
          </a:ln>
        </p:spPr>
        <p:txBody>
          <a:bodyPr lIns="68580" tIns="34290" rIns="68580" bIns="34290" anchor="ctr"/>
          <a:lstStyle/>
          <a:p>
            <a:endParaRPr lang="en-US"/>
          </a:p>
        </p:txBody>
      </p:sp>
      <p:sp>
        <p:nvSpPr>
          <p:cNvPr id="37893" name="Text Box 6"/>
          <p:cNvSpPr txBox="1">
            <a:spLocks noChangeArrowheads="1"/>
          </p:cNvSpPr>
          <p:nvPr/>
        </p:nvSpPr>
        <p:spPr bwMode="auto">
          <a:xfrm>
            <a:off x="1031178" y="2014211"/>
            <a:ext cx="2823194" cy="838691"/>
          </a:xfrm>
          <a:prstGeom prst="rect">
            <a:avLst/>
          </a:prstGeom>
          <a:solidFill>
            <a:schemeClr val="accent6"/>
          </a:solidFill>
          <a:ln>
            <a:solidFill>
              <a:schemeClr val="tx1"/>
            </a:solidFill>
          </a:ln>
        </p:spPr>
        <p:txBody>
          <a:bodyPr wrap="square" lIns="68580" tIns="34290" rIns="68580" bIns="3429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None/>
              <a:defRPr/>
            </a:pPr>
            <a:r>
              <a:rPr lang="en-US" altLang="en-US" sz="2000" b="1" dirty="0" err="1">
                <a:latin typeface="Times New Roman" pitchFamily="18" charset="0"/>
                <a:cs typeface="Times New Roman" pitchFamily="18" charset="0"/>
              </a:rPr>
              <a:t>Lũy</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tre</a:t>
            </a:r>
            <a:endParaRPr lang="en-US" altLang="en-US" sz="2000" b="1" dirty="0">
              <a:latin typeface="Times New Roman" pitchFamily="18" charset="0"/>
              <a:cs typeface="Times New Roman" pitchFamily="18" charset="0"/>
            </a:endParaRPr>
          </a:p>
          <a:p>
            <a:pPr algn="ctr">
              <a:spcBef>
                <a:spcPct val="50000"/>
              </a:spcBef>
              <a:buNone/>
              <a:defRPr/>
            </a:pPr>
            <a:endParaRPr lang="en-US" altLang="en-US" sz="2000" b="1" dirty="0">
              <a:solidFill>
                <a:srgbClr val="002060"/>
              </a:solidFill>
              <a:latin typeface="Times New Roman" pitchFamily="18" charset="0"/>
              <a:cs typeface="Times New Roman" pitchFamily="18" charset="0"/>
            </a:endParaRPr>
          </a:p>
        </p:txBody>
      </p:sp>
      <p:sp>
        <p:nvSpPr>
          <p:cNvPr id="37894" name="Text Box 7"/>
          <p:cNvSpPr txBox="1">
            <a:spLocks noChangeArrowheads="1"/>
          </p:cNvSpPr>
          <p:nvPr/>
        </p:nvSpPr>
        <p:spPr bwMode="auto">
          <a:xfrm>
            <a:off x="5557652" y="2018804"/>
            <a:ext cx="2699360" cy="861774"/>
          </a:xfrm>
          <a:prstGeom prst="rect">
            <a:avLst/>
          </a:prstGeom>
          <a:solidFill>
            <a:schemeClr val="accent2">
              <a:lumMod val="60000"/>
              <a:lumOff val="40000"/>
            </a:schemeClr>
          </a:solidFill>
          <a:ln>
            <a:solidFill>
              <a:schemeClr val="tx1"/>
            </a:solidFill>
          </a:ln>
        </p:spPr>
        <p:txBody>
          <a:bodyPr wrap="square" lIns="68580" tIns="34290" rIns="68580" bIns="3429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None/>
              <a:defRPr/>
            </a:pPr>
            <a:r>
              <a:rPr lang="en-US" altLang="en-US" sz="2000" b="1" dirty="0" err="1">
                <a:latin typeface="Times New Roman" pitchFamily="18" charset="0"/>
                <a:cs typeface="Times New Roman" pitchFamily="18" charset="0"/>
              </a:rPr>
              <a:t>Loài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cây</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hoa</a:t>
            </a:r>
            <a:r>
              <a:rPr lang="en-US" altLang="en-US" sz="2000" b="1" dirty="0">
                <a:latin typeface="Times New Roman" pitchFamily="18" charset="0"/>
                <a:cs typeface="Times New Roman" pitchFamily="18" charset="0"/>
              </a:rPr>
              <a:t>)</a:t>
            </a:r>
          </a:p>
          <a:p>
            <a:pPr algn="ctr" eaLnBrk="1" hangingPunct="1">
              <a:spcBef>
                <a:spcPct val="50000"/>
              </a:spcBef>
              <a:buFontTx/>
              <a:buNone/>
              <a:defRPr/>
            </a:pPr>
            <a:endParaRPr lang="en-US" altLang="en-US" sz="2100" b="1" dirty="0">
              <a:solidFill>
                <a:srgbClr val="FF0000"/>
              </a:solidFill>
              <a:latin typeface="Times New Roman" pitchFamily="18" charset="0"/>
              <a:cs typeface="Times New Roman" pitchFamily="18" charset="0"/>
            </a:endParaRPr>
          </a:p>
        </p:txBody>
      </p:sp>
      <p:sp>
        <p:nvSpPr>
          <p:cNvPr id="22" name="Text Box 8"/>
          <p:cNvSpPr txBox="1">
            <a:spLocks noChangeArrowheads="1"/>
          </p:cNvSpPr>
          <p:nvPr/>
        </p:nvSpPr>
        <p:spPr bwMode="auto">
          <a:xfrm>
            <a:off x="680483" y="352274"/>
            <a:ext cx="7783033" cy="954107"/>
          </a:xfrm>
          <a:prstGeom prst="rect">
            <a:avLst/>
          </a:prstGeom>
          <a:noFill/>
          <a:ln w="9525">
            <a:noFill/>
            <a:miter lim="800000"/>
            <a:headEnd/>
            <a:tailEnd/>
          </a:ln>
          <a:effectLst/>
        </p:spPr>
        <p:txBody>
          <a:bodyPr wrap="square">
            <a:spAutoFit/>
          </a:bodyPr>
          <a:lstStyle/>
          <a:p>
            <a:pPr>
              <a:spcBef>
                <a:spcPct val="50000"/>
              </a:spcBef>
            </a:pPr>
            <a:r>
              <a:rPr lang="en-US" sz="2000" b="1" dirty="0" err="1">
                <a:solidFill>
                  <a:srgbClr val="FFFF00"/>
                </a:solidFill>
                <a:latin typeface="Times New Roman" pitchFamily="18" charset="0"/>
                <a:cs typeface="Times New Roman" pitchFamily="18" charset="0"/>
              </a:rPr>
              <a:t>Bài</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tập</a:t>
            </a:r>
            <a:r>
              <a:rPr lang="en-US" sz="2000" b="1" dirty="0">
                <a:solidFill>
                  <a:srgbClr val="FFFF00"/>
                </a:solidFill>
                <a:latin typeface="Times New Roman" pitchFamily="18" charset="0"/>
                <a:cs typeface="Times New Roman" pitchFamily="18" charset="0"/>
              </a:rPr>
              <a:t> 2:  </a:t>
            </a:r>
            <a:r>
              <a:rPr lang="en-US" sz="1800" b="1" dirty="0" err="1">
                <a:solidFill>
                  <a:srgbClr val="FFFF00"/>
                </a:solidFill>
                <a:latin typeface="Times New Roman" pitchFamily="18" charset="0"/>
                <a:cs typeface="Times New Roman" pitchFamily="18" charset="0"/>
              </a:rPr>
              <a:t>Em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hãy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viết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một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đoạn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văn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khoảng</a:t>
            </a:r>
            <a:r>
              <a:rPr lang="en-US" sz="1800" b="1" dirty="0">
                <a:solidFill>
                  <a:srgbClr val="FFFF00"/>
                </a:solidFill>
                <a:latin typeface="Times New Roman" pitchFamily="18" charset="0"/>
                <a:cs typeface="Times New Roman" pitchFamily="18" charset="0"/>
              </a:rPr>
              <a:t> 8 </a:t>
            </a:r>
            <a:r>
              <a:rPr lang="en-US" sz="1800" b="1" dirty="0" err="1">
                <a:solidFill>
                  <a:srgbClr val="FFFF00"/>
                </a:solidFill>
                <a:latin typeface="Times New Roman" pitchFamily="18" charset="0"/>
                <a:cs typeface="Times New Roman" pitchFamily="18" charset="0"/>
              </a:rPr>
              <a:t>câu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miêu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tả</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lũy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làng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mà</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em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có</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dịp</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quan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sát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hoặc</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một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loài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cây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loài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hoa</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em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yêu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thích</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Trong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đoạn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có</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sử</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dụng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ít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nhất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một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phép</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từ</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đã</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học</a:t>
            </a:r>
            <a:r>
              <a:rPr lang="en-US" sz="1800" b="1" dirty="0">
                <a:solidFill>
                  <a:srgbClr val="FFFF00"/>
                </a:solidFill>
                <a:latin typeface="Times New Roman" pitchFamily="18" charset="0"/>
                <a:cs typeface="Times New Roman" pitchFamily="18" charset="0"/>
              </a:rPr>
              <a:t> </a:t>
            </a:r>
            <a:r>
              <a:rPr lang="en-US" sz="1800" b="1" i="1" dirty="0">
                <a:solidFill>
                  <a:srgbClr val="FFFF00"/>
                </a:solidFill>
                <a:latin typeface="Times New Roman" pitchFamily="18" charset="0"/>
                <a:cs typeface="Times New Roman" pitchFamily="18" charset="0"/>
              </a:rPr>
              <a:t>(</a:t>
            </a:r>
            <a:r>
              <a:rPr lang="en-US" sz="1800" b="1" i="1" dirty="0" err="1">
                <a:solidFill>
                  <a:srgbClr val="FFFF00"/>
                </a:solidFill>
                <a:latin typeface="Times New Roman" pitchFamily="18" charset="0"/>
                <a:cs typeface="Times New Roman" pitchFamily="18" charset="0"/>
              </a:rPr>
              <a:t>gạch</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chân</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xác</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định</a:t>
            </a:r>
            <a:r>
              <a:rPr lang="en-US" sz="1800" b="1" i="1" dirty="0">
                <a:solidFill>
                  <a:srgbClr val="FFFF00"/>
                </a:solidFill>
                <a:latin typeface="Times New Roman" pitchFamily="18" charset="0"/>
                <a:cs typeface="Times New Roman" pitchFamily="18" charset="0"/>
              </a:rPr>
              <a:t> </a:t>
            </a:r>
            <a:r>
              <a:rPr lang="en-US" sz="1800" b="1" i="1" dirty="0" err="1">
                <a:solidFill>
                  <a:srgbClr val="FFFF00"/>
                </a:solidFill>
                <a:latin typeface="Times New Roman" pitchFamily="18" charset="0"/>
                <a:cs typeface="Times New Roman" pitchFamily="18" charset="0"/>
              </a:rPr>
              <a:t>rõ</a:t>
            </a:r>
            <a:r>
              <a:rPr lang="en-US" sz="1800" b="1" i="1" dirty="0">
                <a:solidFill>
                  <a:srgbClr val="FFFF00"/>
                </a:solidFill>
                <a:latin typeface="Times New Roman" pitchFamily="18" charset="0"/>
                <a:cs typeface="Times New Roman" pitchFamily="18" charset="0"/>
              </a:rPr>
              <a:t>).</a:t>
            </a:r>
          </a:p>
        </p:txBody>
      </p:sp>
      <p:sp>
        <p:nvSpPr>
          <p:cNvPr id="28" name="Rectangle 27"/>
          <p:cNvSpPr/>
          <p:nvPr/>
        </p:nvSpPr>
        <p:spPr>
          <a:xfrm>
            <a:off x="1710046" y="1277288"/>
            <a:ext cx="5367647" cy="56338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Times New Roman" pitchFamily="18" charset="0"/>
                <a:cs typeface="Times New Roman" pitchFamily="18" charset="0"/>
              </a:rPr>
              <a:t>Đoạn</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văn</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miêu</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tả</a:t>
            </a:r>
            <a:endParaRPr lang="en-US" sz="1800" b="1" dirty="0">
              <a:solidFill>
                <a:schemeClr val="tx1"/>
              </a:solidFill>
              <a:latin typeface="Times New Roman" pitchFamily="18" charset="0"/>
              <a:cs typeface="Times New Roman" pitchFamily="18" charset="0"/>
            </a:endParaRPr>
          </a:p>
          <a:p>
            <a:pPr algn="ctr"/>
            <a:r>
              <a:rPr lang="en-US" sz="1800" b="1" dirty="0">
                <a:solidFill>
                  <a:schemeClr val="tx1"/>
                </a:solidFill>
                <a:latin typeface="Times New Roman" pitchFamily="18" charset="0"/>
                <a:cs typeface="Times New Roman" pitchFamily="18" charset="0"/>
              </a:rPr>
              <a:t>(8 </a:t>
            </a:r>
            <a:r>
              <a:rPr lang="en-US" sz="1800" b="1" dirty="0" err="1">
                <a:solidFill>
                  <a:schemeClr val="tx1"/>
                </a:solidFill>
                <a:latin typeface="Times New Roman" pitchFamily="18" charset="0"/>
                <a:cs typeface="Times New Roman" pitchFamily="18" charset="0"/>
              </a:rPr>
              <a:t>câu</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sử</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dụng</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ít</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nhất</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một</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phép</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tu</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từ</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dã</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học</a:t>
            </a:r>
            <a:r>
              <a:rPr lang="en-US" sz="1800" b="1" dirty="0">
                <a:solidFill>
                  <a:schemeClr val="tx1"/>
                </a:solidFill>
                <a:latin typeface="Times New Roman" pitchFamily="18" charset="0"/>
                <a:cs typeface="Times New Roman" pitchFamily="18" charset="0"/>
              </a:rPr>
              <a:t>)</a:t>
            </a:r>
          </a:p>
        </p:txBody>
      </p:sp>
      <p:sp>
        <p:nvSpPr>
          <p:cNvPr id="33" name="Rectangle 32"/>
          <p:cNvSpPr/>
          <p:nvPr/>
        </p:nvSpPr>
        <p:spPr>
          <a:xfrm>
            <a:off x="5545777" y="2974764"/>
            <a:ext cx="2838202" cy="17204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FontTx/>
              <a:buChar char="-"/>
              <a:defRPr/>
            </a:pPr>
            <a:endParaRPr lang="en-US" altLang="en-US" sz="1800" b="1" dirty="0">
              <a:solidFill>
                <a:srgbClr val="002060"/>
              </a:solidFill>
              <a:latin typeface="Times New Roman" pitchFamily="18" charset="0"/>
              <a:cs typeface="Times New Roman" pitchFamily="18" charset="0"/>
            </a:endParaRPr>
          </a:p>
          <a:p>
            <a:pPr>
              <a:spcBef>
                <a:spcPct val="50000"/>
              </a:spcBef>
              <a:buFontTx/>
              <a:buChar char="-"/>
              <a:defRPr/>
            </a:pPr>
            <a:r>
              <a:rPr lang="en-US" altLang="en-US" sz="1600" b="1" dirty="0" err="1">
                <a:solidFill>
                  <a:srgbClr val="002060"/>
                </a:solidFill>
                <a:latin typeface="Times New Roman" pitchFamily="18" charset="0"/>
                <a:cs typeface="Times New Roman" pitchFamily="18" charset="0"/>
              </a:rPr>
              <a:t>Tả</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khái</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quát</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cụ</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thể</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hình</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dáng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màu</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sắc</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hương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vị</a:t>
            </a:r>
            <a:r>
              <a:rPr lang="en-US" altLang="en-US" sz="1600" b="1" dirty="0">
                <a:solidFill>
                  <a:srgbClr val="002060"/>
                </a:solidFill>
                <a:latin typeface="Times New Roman" pitchFamily="18" charset="0"/>
                <a:cs typeface="Times New Roman" pitchFamily="18" charset="0"/>
              </a:rPr>
              <a:t>.</a:t>
            </a:r>
          </a:p>
          <a:p>
            <a:pPr>
              <a:spcBef>
                <a:spcPct val="50000"/>
              </a:spcBef>
              <a:buFontTx/>
              <a:buChar char="-"/>
              <a:defRPr/>
            </a:pP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Tả</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theo</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thứ</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tự</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thời</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gian</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những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thời</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điểm</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khác</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nhau</a:t>
            </a:r>
            <a:r>
              <a:rPr lang="en-US" altLang="en-US" sz="1600" b="1" dirty="0">
                <a:solidFill>
                  <a:srgbClr val="002060"/>
                </a:solidFill>
                <a:latin typeface="Times New Roman" pitchFamily="18" charset="0"/>
                <a:cs typeface="Times New Roman" pitchFamily="18" charset="0"/>
              </a:rPr>
              <a:t>…</a:t>
            </a:r>
          </a:p>
          <a:p>
            <a:pPr>
              <a:spcBef>
                <a:spcPct val="50000"/>
              </a:spcBef>
              <a:buFontTx/>
              <a:buChar char="-"/>
              <a:defRPr/>
            </a:pPr>
            <a:r>
              <a:rPr lang="en-US" altLang="en-US" sz="1600" b="1" dirty="0">
                <a:solidFill>
                  <a:srgbClr val="002060"/>
                </a:solidFill>
                <a:latin typeface="Times New Roman" pitchFamily="18" charset="0"/>
                <a:cs typeface="Times New Roman" pitchFamily="18" charset="0"/>
              </a:rPr>
              <a:t>Tả </a:t>
            </a:r>
            <a:r>
              <a:rPr lang="en-US" altLang="en-US" sz="1600" b="1" dirty="0" err="1">
                <a:solidFill>
                  <a:srgbClr val="002060"/>
                </a:solidFill>
                <a:latin typeface="Times New Roman" pitchFamily="18" charset="0"/>
                <a:cs typeface="Times New Roman" pitchFamily="18" charset="0"/>
              </a:rPr>
              <a:t>cây</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trong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sư</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gắn</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bo</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với</a:t>
            </a:r>
            <a:r>
              <a:rPr lang="en-US" altLang="en-US" sz="1600" b="1" dirty="0">
                <a:solidFill>
                  <a:srgbClr val="002060"/>
                </a:solidFill>
                <a:latin typeface="Times New Roman" pitchFamily="18" charset="0"/>
                <a:cs typeface="Times New Roman" pitchFamily="18" charset="0"/>
              </a:rPr>
              <a:t> con </a:t>
            </a:r>
            <a:r>
              <a:rPr lang="en-US" altLang="en-US" sz="1600" b="1" dirty="0" err="1">
                <a:solidFill>
                  <a:srgbClr val="002060"/>
                </a:solidFill>
                <a:latin typeface="Times New Roman" pitchFamily="18" charset="0"/>
                <a:cs typeface="Times New Roman" pitchFamily="18" charset="0"/>
              </a:rPr>
              <a:t>người</a:t>
            </a:r>
            <a:r>
              <a:rPr lang="en-US" altLang="en-US" sz="1600" b="1" dirty="0">
                <a:solidFill>
                  <a:srgbClr val="002060"/>
                </a:solidFill>
                <a:latin typeface="Times New Roman" pitchFamily="18" charset="0"/>
                <a:cs typeface="Times New Roman" pitchFamily="18" charset="0"/>
              </a:rPr>
              <a:t>.</a:t>
            </a:r>
          </a:p>
          <a:p>
            <a:pPr algn="ctr">
              <a:spcBef>
                <a:spcPct val="50000"/>
              </a:spcBef>
              <a:buFontTx/>
              <a:buChar char="-"/>
              <a:defRPr/>
            </a:pPr>
            <a:endParaRPr lang="en-US" altLang="en-US" sz="1800" b="1" dirty="0">
              <a:solidFill>
                <a:srgbClr val="002060"/>
              </a:solidFill>
              <a:latin typeface="Times New Roman" pitchFamily="18" charset="0"/>
              <a:cs typeface="Times New Roman" pitchFamily="18" charset="0"/>
            </a:endParaRPr>
          </a:p>
        </p:txBody>
      </p:sp>
      <p:sp>
        <p:nvSpPr>
          <p:cNvPr id="18" name="Rectangle 17"/>
          <p:cNvSpPr/>
          <p:nvPr/>
        </p:nvSpPr>
        <p:spPr>
          <a:xfrm>
            <a:off x="4135935" y="2025142"/>
            <a:ext cx="1190847" cy="2870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FF0000"/>
                </a:solidFill>
                <a:latin typeface="Times New Roman" pitchFamily="18" charset="0"/>
                <a:cs typeface="Times New Roman" pitchFamily="18" charset="0"/>
              </a:rPr>
              <a:t>Lựa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chọn</a:t>
            </a:r>
            <a:endParaRPr lang="en-US" sz="1800" b="1" dirty="0">
              <a:solidFill>
                <a:srgbClr val="FF0000"/>
              </a:solidFill>
              <a:latin typeface="Times New Roman" pitchFamily="18" charset="0"/>
              <a:cs typeface="Times New Roman" pitchFamily="18" charset="0"/>
            </a:endParaRPr>
          </a:p>
        </p:txBody>
      </p:sp>
      <p:sp>
        <p:nvSpPr>
          <p:cNvPr id="19" name="Rectangle 18"/>
          <p:cNvSpPr/>
          <p:nvPr/>
        </p:nvSpPr>
        <p:spPr>
          <a:xfrm>
            <a:off x="1033153" y="2928310"/>
            <a:ext cx="2826328" cy="1789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altLang="en-US" sz="1800" b="1" dirty="0">
              <a:solidFill>
                <a:srgbClr val="002060"/>
              </a:solidFill>
              <a:latin typeface="Times New Roman" pitchFamily="18" charset="0"/>
              <a:cs typeface="Times New Roman" pitchFamily="18" charset="0"/>
            </a:endParaRPr>
          </a:p>
          <a:p>
            <a:pPr algn="ctr">
              <a:spcBef>
                <a:spcPct val="50000"/>
              </a:spcBef>
              <a:defRPr/>
            </a:pPr>
            <a:endParaRPr lang="en-US" altLang="en-US" sz="1800" b="1" dirty="0">
              <a:solidFill>
                <a:srgbClr val="002060"/>
              </a:solidFill>
              <a:latin typeface="Times New Roman" pitchFamily="18" charset="0"/>
              <a:cs typeface="Times New Roman" pitchFamily="18" charset="0"/>
            </a:endParaRPr>
          </a:p>
          <a:p>
            <a:pPr algn="ctr">
              <a:spcBef>
                <a:spcPct val="50000"/>
              </a:spcBef>
              <a:defRPr/>
            </a:pPr>
            <a:endParaRPr lang="en-US" altLang="en-US" sz="1600" b="1" dirty="0">
              <a:solidFill>
                <a:srgbClr val="002060"/>
              </a:solidFill>
              <a:latin typeface="Times New Roman" pitchFamily="18" charset="0"/>
              <a:cs typeface="Times New Roman" pitchFamily="18" charset="0"/>
            </a:endParaRPr>
          </a:p>
          <a:p>
            <a:pPr algn="ctr">
              <a:spcBef>
                <a:spcPct val="50000"/>
              </a:spcBef>
              <a:defRPr/>
            </a:pPr>
            <a:endParaRPr lang="en-US" altLang="en-US" sz="1600" b="1" dirty="0">
              <a:solidFill>
                <a:srgbClr val="002060"/>
              </a:solidFill>
              <a:latin typeface="Times New Roman" pitchFamily="18" charset="0"/>
              <a:cs typeface="Times New Roman" pitchFamily="18" charset="0"/>
            </a:endParaRPr>
          </a:p>
          <a:p>
            <a:pPr algn="ctr">
              <a:spcBef>
                <a:spcPct val="50000"/>
              </a:spcBef>
              <a:defRPr/>
            </a:pPr>
            <a:r>
              <a:rPr lang="en-US" altLang="en-US" sz="1600" b="1" dirty="0">
                <a:solidFill>
                  <a:srgbClr val="002060"/>
                </a:solidFill>
                <a:latin typeface="Times New Roman" pitchFamily="18" charset="0"/>
                <a:cs typeface="Times New Roman" pitchFamily="18" charset="0"/>
              </a:rPr>
              <a:t>-</a:t>
            </a:r>
            <a:r>
              <a:rPr lang="en-US" altLang="en-US" sz="1600" b="1" dirty="0" err="1">
                <a:solidFill>
                  <a:srgbClr val="002060"/>
                </a:solidFill>
                <a:latin typeface="Times New Roman" pitchFamily="18" charset="0"/>
                <a:cs typeface="Times New Roman" pitchFamily="18" charset="0"/>
              </a:rPr>
              <a:t>Khái</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quát</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các</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vòng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lũy</a:t>
            </a:r>
            <a:r>
              <a:rPr lang="en-US" altLang="en-US" sz="1600" b="1" dirty="0">
                <a:solidFill>
                  <a:srgbClr val="002060"/>
                </a:solidFill>
                <a:latin typeface="Times New Roman" pitchFamily="18" charset="0"/>
                <a:cs typeface="Times New Roman" pitchFamily="18" charset="0"/>
              </a:rPr>
              <a:t>.</a:t>
            </a:r>
          </a:p>
          <a:p>
            <a:pPr marL="285750" indent="-285750" algn="ctr">
              <a:spcBef>
                <a:spcPct val="50000"/>
              </a:spcBef>
              <a:buFontTx/>
              <a:buChar char="-"/>
              <a:defRPr/>
            </a:pPr>
            <a:r>
              <a:rPr lang="en-US" altLang="en-US" sz="1600" b="1" dirty="0" err="1">
                <a:solidFill>
                  <a:srgbClr val="002060"/>
                </a:solidFill>
                <a:latin typeface="Times New Roman" pitchFamily="18" charset="0"/>
                <a:cs typeface="Times New Roman" pitchFamily="18" charset="0"/>
              </a:rPr>
              <a:t>Cụ</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thể</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rễ</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thân</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cây</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lá</a:t>
            </a:r>
            <a:r>
              <a:rPr lang="en-US" altLang="en-US" sz="1600" b="1" dirty="0">
                <a:solidFill>
                  <a:srgbClr val="002060"/>
                </a:solidFill>
                <a:latin typeface="Times New Roman" pitchFamily="18" charset="0"/>
                <a:cs typeface="Times New Roman" pitchFamily="18" charset="0"/>
              </a:rPr>
              <a:t>…</a:t>
            </a:r>
          </a:p>
          <a:p>
            <a:pPr marL="285750" indent="-285750" algn="ctr">
              <a:spcBef>
                <a:spcPct val="50000"/>
              </a:spcBef>
              <a:buFontTx/>
              <a:buChar char="-"/>
              <a:defRPr/>
            </a:pPr>
            <a:r>
              <a:rPr lang="en-US" altLang="en-US" sz="1600" b="1" dirty="0">
                <a:solidFill>
                  <a:srgbClr val="002060"/>
                </a:solidFill>
                <a:latin typeface="Times New Roman" pitchFamily="18" charset="0"/>
                <a:cs typeface="Times New Roman" pitchFamily="18" charset="0"/>
              </a:rPr>
              <a:t>Tả </a:t>
            </a:r>
            <a:r>
              <a:rPr lang="en-US" altLang="en-US" sz="1600" b="1" dirty="0" err="1">
                <a:solidFill>
                  <a:srgbClr val="002060"/>
                </a:solidFill>
                <a:latin typeface="Times New Roman" pitchFamily="18" charset="0"/>
                <a:cs typeface="Times New Roman" pitchFamily="18" charset="0"/>
              </a:rPr>
              <a:t>cây</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trong</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sư</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gắn</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bo</a:t>
            </a:r>
            <a:r>
              <a:rPr lang="en-US" altLang="en-US" sz="1600" b="1" dirty="0">
                <a:solidFill>
                  <a:srgbClr val="002060"/>
                </a:solidFill>
                <a:latin typeface="Times New Roman" pitchFamily="18" charset="0"/>
                <a:cs typeface="Times New Roman" pitchFamily="18" charset="0"/>
              </a:rPr>
              <a:t>́ </a:t>
            </a:r>
            <a:r>
              <a:rPr lang="en-US" altLang="en-US" sz="1600" b="1" dirty="0" err="1">
                <a:solidFill>
                  <a:srgbClr val="002060"/>
                </a:solidFill>
                <a:latin typeface="Times New Roman" pitchFamily="18" charset="0"/>
                <a:cs typeface="Times New Roman" pitchFamily="18" charset="0"/>
              </a:rPr>
              <a:t>với</a:t>
            </a:r>
            <a:r>
              <a:rPr lang="en-US" altLang="en-US" sz="1600" b="1" dirty="0">
                <a:solidFill>
                  <a:srgbClr val="002060"/>
                </a:solidFill>
                <a:latin typeface="Times New Roman" pitchFamily="18" charset="0"/>
                <a:cs typeface="Times New Roman" pitchFamily="18" charset="0"/>
              </a:rPr>
              <a:t> con </a:t>
            </a:r>
            <a:r>
              <a:rPr lang="en-US" altLang="en-US" sz="1600" b="1" dirty="0" err="1">
                <a:solidFill>
                  <a:srgbClr val="002060"/>
                </a:solidFill>
                <a:latin typeface="Times New Roman" pitchFamily="18" charset="0"/>
                <a:cs typeface="Times New Roman" pitchFamily="18" charset="0"/>
              </a:rPr>
              <a:t>người</a:t>
            </a:r>
            <a:r>
              <a:rPr lang="en-US" altLang="en-US" sz="1600" b="1" dirty="0">
                <a:solidFill>
                  <a:srgbClr val="002060"/>
                </a:solidFill>
                <a:latin typeface="Times New Roman" pitchFamily="18" charset="0"/>
                <a:cs typeface="Times New Roman" pitchFamily="18" charset="0"/>
              </a:rPr>
              <a:t>.</a:t>
            </a:r>
          </a:p>
          <a:p>
            <a:pPr marL="285750" indent="-285750" algn="ctr">
              <a:spcBef>
                <a:spcPct val="50000"/>
              </a:spcBef>
              <a:buFontTx/>
              <a:buChar char="-"/>
              <a:defRPr/>
            </a:pPr>
            <a:endParaRPr lang="en-US" altLang="en-US" sz="1800" b="1" dirty="0">
              <a:solidFill>
                <a:srgbClr val="002060"/>
              </a:solidFill>
              <a:latin typeface="Times New Roman" pitchFamily="18" charset="0"/>
              <a:cs typeface="Times New Roman" pitchFamily="18" charset="0"/>
            </a:endParaRPr>
          </a:p>
          <a:p>
            <a:pPr marL="285750" indent="-285750" algn="ctr">
              <a:spcBef>
                <a:spcPct val="50000"/>
              </a:spcBef>
              <a:buFontTx/>
              <a:buChar char="-"/>
              <a:defRPr/>
            </a:pPr>
            <a:endParaRPr lang="en-US" altLang="en-US" sz="1800" b="1" dirty="0">
              <a:solidFill>
                <a:srgbClr val="002060"/>
              </a:solidFill>
              <a:latin typeface="Times New Roman" pitchFamily="18" charset="0"/>
              <a:cs typeface="Times New Roman" pitchFamily="18" charset="0"/>
            </a:endParaRPr>
          </a:p>
          <a:p>
            <a:pPr algn="ctr">
              <a:spcBef>
                <a:spcPct val="50000"/>
              </a:spcBef>
              <a:defRPr/>
            </a:pPr>
            <a:r>
              <a:rPr lang="en-US" altLang="en-US" sz="1800" b="1" dirty="0">
                <a:solidFill>
                  <a:srgbClr val="002060"/>
                </a:solidFill>
                <a:latin typeface="Times New Roman" pitchFamily="18" charset="0"/>
                <a:cs typeface="Times New Roman" pitchFamily="18" charset="0"/>
              </a:rPr>
              <a:t> </a:t>
            </a:r>
          </a:p>
          <a:p>
            <a:pPr algn="ctr">
              <a:spcBef>
                <a:spcPct val="50000"/>
              </a:spcBef>
              <a:defRPr/>
            </a:pPr>
            <a:endParaRPr lang="en-US" altLang="en-US" sz="1800" b="1" dirty="0">
              <a:solidFill>
                <a:srgbClr val="002060"/>
              </a:solidFill>
              <a:latin typeface="Times New Roman" pitchFamily="18" charset="0"/>
              <a:cs typeface="Times New Roman" pitchFamily="18" charset="0"/>
            </a:endParaRPr>
          </a:p>
        </p:txBody>
      </p:sp>
      <p:cxnSp>
        <p:nvCxnSpPr>
          <p:cNvPr id="12" name="Straight Arrow Connector 11"/>
          <p:cNvCxnSpPr/>
          <p:nvPr/>
        </p:nvCxnSpPr>
        <p:spPr>
          <a:xfrm>
            <a:off x="6892141" y="3129144"/>
            <a:ext cx="166254"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531"/>
                                        </p:tgtEl>
                                        <p:attrNameLst>
                                          <p:attrName>style.visibility</p:attrName>
                                        </p:attrNameLst>
                                      </p:cBhvr>
                                      <p:to>
                                        <p:strVal val="visible"/>
                                      </p:to>
                                    </p:set>
                                    <p:animEffect transition="in" filter="fade">
                                      <p:cBhvr>
                                        <p:cTn id="17" dur="1000"/>
                                        <p:tgtEl>
                                          <p:spTgt spid="22531"/>
                                        </p:tgtEl>
                                      </p:cBhvr>
                                    </p:animEffect>
                                    <p:anim calcmode="lin" valueType="num">
                                      <p:cBhvr>
                                        <p:cTn id="18" dur="1000" fill="hold"/>
                                        <p:tgtEl>
                                          <p:spTgt spid="22531"/>
                                        </p:tgtEl>
                                        <p:attrNameLst>
                                          <p:attrName>ppt_x</p:attrName>
                                        </p:attrNameLst>
                                      </p:cBhvr>
                                      <p:tavLst>
                                        <p:tav tm="0">
                                          <p:val>
                                            <p:strVal val="#ppt_x"/>
                                          </p:val>
                                        </p:tav>
                                        <p:tav tm="100000">
                                          <p:val>
                                            <p:strVal val="#ppt_x"/>
                                          </p:val>
                                        </p:tav>
                                      </p:tavLst>
                                    </p:anim>
                                    <p:anim calcmode="lin" valueType="num">
                                      <p:cBhvr>
                                        <p:cTn id="19"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532"/>
                                        </p:tgtEl>
                                        <p:attrNameLst>
                                          <p:attrName>style.visibility</p:attrName>
                                        </p:attrNameLst>
                                      </p:cBhvr>
                                      <p:to>
                                        <p:strVal val="visible"/>
                                      </p:to>
                                    </p:set>
                                    <p:animEffect transition="in" filter="fade">
                                      <p:cBhvr>
                                        <p:cTn id="24" dur="1000"/>
                                        <p:tgtEl>
                                          <p:spTgt spid="22532"/>
                                        </p:tgtEl>
                                      </p:cBhvr>
                                    </p:animEffect>
                                    <p:anim calcmode="lin" valueType="num">
                                      <p:cBhvr>
                                        <p:cTn id="25" dur="1000" fill="hold"/>
                                        <p:tgtEl>
                                          <p:spTgt spid="22532"/>
                                        </p:tgtEl>
                                        <p:attrNameLst>
                                          <p:attrName>ppt_x</p:attrName>
                                        </p:attrNameLst>
                                      </p:cBhvr>
                                      <p:tavLst>
                                        <p:tav tm="0">
                                          <p:val>
                                            <p:strVal val="#ppt_x"/>
                                          </p:val>
                                        </p:tav>
                                        <p:tav tm="100000">
                                          <p:val>
                                            <p:strVal val="#ppt_x"/>
                                          </p:val>
                                        </p:tav>
                                      </p:tavLst>
                                    </p:anim>
                                    <p:anim calcmode="lin" valueType="num">
                                      <p:cBhvr>
                                        <p:cTn id="26"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fade">
                                      <p:cBhvr>
                                        <p:cTn id="31" dur="1000"/>
                                        <p:tgtEl>
                                          <p:spTgt spid="37893"/>
                                        </p:tgtEl>
                                      </p:cBhvr>
                                    </p:animEffect>
                                    <p:anim calcmode="lin" valueType="num">
                                      <p:cBhvr>
                                        <p:cTn id="32" dur="1000" fill="hold"/>
                                        <p:tgtEl>
                                          <p:spTgt spid="37893"/>
                                        </p:tgtEl>
                                        <p:attrNameLst>
                                          <p:attrName>ppt_x</p:attrName>
                                        </p:attrNameLst>
                                      </p:cBhvr>
                                      <p:tavLst>
                                        <p:tav tm="0">
                                          <p:val>
                                            <p:strVal val="#ppt_x"/>
                                          </p:val>
                                        </p:tav>
                                        <p:tav tm="100000">
                                          <p:val>
                                            <p:strVal val="#ppt_x"/>
                                          </p:val>
                                        </p:tav>
                                      </p:tavLst>
                                    </p:anim>
                                    <p:anim calcmode="lin" valueType="num">
                                      <p:cBhvr>
                                        <p:cTn id="33" dur="1000" fill="hold"/>
                                        <p:tgtEl>
                                          <p:spTgt spid="3789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7894"/>
                                        </p:tgtEl>
                                        <p:attrNameLst>
                                          <p:attrName>style.visibility</p:attrName>
                                        </p:attrNameLst>
                                      </p:cBhvr>
                                      <p:to>
                                        <p:strVal val="visible"/>
                                      </p:to>
                                    </p:set>
                                    <p:animEffect transition="in" filter="fade">
                                      <p:cBhvr>
                                        <p:cTn id="38" dur="1000"/>
                                        <p:tgtEl>
                                          <p:spTgt spid="37894"/>
                                        </p:tgtEl>
                                      </p:cBhvr>
                                    </p:animEffect>
                                    <p:anim calcmode="lin" valueType="num">
                                      <p:cBhvr>
                                        <p:cTn id="39" dur="1000" fill="hold"/>
                                        <p:tgtEl>
                                          <p:spTgt spid="37894"/>
                                        </p:tgtEl>
                                        <p:attrNameLst>
                                          <p:attrName>ppt_x</p:attrName>
                                        </p:attrNameLst>
                                      </p:cBhvr>
                                      <p:tavLst>
                                        <p:tav tm="0">
                                          <p:val>
                                            <p:strVal val="#ppt_x"/>
                                          </p:val>
                                        </p:tav>
                                        <p:tav tm="100000">
                                          <p:val>
                                            <p:strVal val="#ppt_x"/>
                                          </p:val>
                                        </p:tav>
                                      </p:tavLst>
                                    </p:anim>
                                    <p:anim calcmode="lin" valueType="num">
                                      <p:cBhvr>
                                        <p:cTn id="40" dur="1000" fill="hold"/>
                                        <p:tgtEl>
                                          <p:spTgt spid="3789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ox(i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ox(in)">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animBg="1"/>
      <p:bldP spid="33" grpId="0" animBg="1"/>
      <p:bldP spid="18" grpId="0" animBg="1"/>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Vitdocsach"/>
          <p:cNvPicPr>
            <a:picLocks noChangeAspect="1" noChangeArrowheads="1" noCrop="1"/>
          </p:cNvPicPr>
          <p:nvPr/>
        </p:nvPicPr>
        <p:blipFill>
          <a:blip r:embed="rId2" cstate="print"/>
          <a:srcRect/>
          <a:stretch>
            <a:fillRect/>
          </a:stretch>
        </p:blipFill>
        <p:spPr bwMode="auto">
          <a:xfrm>
            <a:off x="712519" y="552505"/>
            <a:ext cx="1724377" cy="829184"/>
          </a:xfrm>
          <a:prstGeom prst="rect">
            <a:avLst/>
          </a:prstGeom>
          <a:noFill/>
          <a:ln w="9525">
            <a:noFill/>
            <a:miter lim="800000"/>
            <a:headEnd/>
            <a:tailEnd/>
          </a:ln>
        </p:spPr>
      </p:pic>
      <p:sp>
        <p:nvSpPr>
          <p:cNvPr id="4" name="Horizontal Scroll 3"/>
          <p:cNvSpPr/>
          <p:nvPr/>
        </p:nvSpPr>
        <p:spPr bwMode="auto">
          <a:xfrm>
            <a:off x="2280062" y="911245"/>
            <a:ext cx="5272645" cy="942975"/>
          </a:xfrm>
          <a:prstGeom prst="horizontalScroll">
            <a:avLst/>
          </a:prstGeom>
          <a:solidFill>
            <a:schemeClr val="accent4"/>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tx1"/>
                </a:solidFill>
                <a:latin typeface="Times New Roman" pitchFamily="18" charset="0"/>
                <a:cs typeface="Times New Roman" pitchFamily="18" charset="0"/>
              </a:rPr>
              <a:t>HƯỚNG DẪN VỀ NHÀ</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Folded Corner 4"/>
          <p:cNvSpPr/>
          <p:nvPr/>
        </p:nvSpPr>
        <p:spPr bwMode="auto">
          <a:xfrm>
            <a:off x="902526" y="1943100"/>
            <a:ext cx="7564579" cy="2308266"/>
          </a:xfrm>
          <a:prstGeom prst="foldedCorner">
            <a:avLst/>
          </a:prstGeom>
          <a:solidFill>
            <a:schemeClr val="accent2">
              <a:lumMod val="40000"/>
              <a:lumOff val="6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lnSpc>
                <a:spcPct val="150000"/>
              </a:lnSpc>
              <a:spcBef>
                <a:spcPct val="0"/>
              </a:spcBef>
              <a:spcAft>
                <a:spcPct val="0"/>
              </a:spcAft>
            </a:pPr>
            <a:r>
              <a:rPr lang="en-US" sz="2000" b="1" dirty="0">
                <a:solidFill>
                  <a:schemeClr val="tx1"/>
                </a:solidFill>
                <a:latin typeface="Times New Roman" pitchFamily="18" charset="0"/>
                <a:cs typeface="Times New Roman" pitchFamily="18" charset="0"/>
              </a:rPr>
              <a:t>1.</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Học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kiến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thức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bài</a:t>
            </a:r>
            <a:r>
              <a:rPr kumimoji="0" lang="en-US" sz="2000" b="1" i="0"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Cây</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tre</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Việt</a:t>
            </a:r>
            <a:r>
              <a:rPr lang="en-US" sz="2000" b="1" i="1" dirty="0">
                <a:solidFill>
                  <a:schemeClr val="tx1"/>
                </a:solidFill>
                <a:latin typeface="Times New Roman" pitchFamily="18" charset="0"/>
                <a:cs typeface="Times New Roman" pitchFamily="18" charset="0"/>
              </a:rPr>
              <a:t> Nam (</a:t>
            </a:r>
            <a:r>
              <a:rPr lang="en-US" sz="2000" b="1" i="1" dirty="0" err="1">
                <a:solidFill>
                  <a:schemeClr val="tx1"/>
                </a:solidFill>
                <a:latin typeface="Times New Roman" pitchFamily="18" charset="0"/>
                <a:cs typeface="Times New Roman" pitchFamily="18" charset="0"/>
              </a:rPr>
              <a:t>Thép</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Mới</a:t>
            </a:r>
            <a:r>
              <a:rPr lang="en-US" sz="2000" b="1" i="1" dirty="0">
                <a:solidFill>
                  <a:schemeClr val="tx1"/>
                </a:solidFill>
                <a:latin typeface="Times New Roman" pitchFamily="18" charset="0"/>
                <a:cs typeface="Times New Roman" pitchFamily="18" charset="0"/>
              </a:rPr>
              <a:t>)</a:t>
            </a:r>
            <a:r>
              <a:rPr kumimoji="0" lang="en-US" sz="2000" b="1" i="0" u="none" strike="noStrike" cap="none" normalizeH="0" dirty="0">
                <a:ln>
                  <a:noFill/>
                </a:ln>
                <a:solidFill>
                  <a:schemeClr val="tx1"/>
                </a:solidFill>
                <a:effectLst/>
                <a:latin typeface="Times New Roman" pitchFamily="18" charset="0"/>
                <a:cs typeface="Times New Roman" pitchFamily="18" charset="0"/>
              </a:rPr>
              <a:t>.</a:t>
            </a:r>
          </a:p>
          <a:p>
            <a:pPr eaLnBrk="0" fontAlgn="base" hangingPunct="0">
              <a:lnSpc>
                <a:spcPct val="150000"/>
              </a:lnSpc>
              <a:spcBef>
                <a:spcPct val="0"/>
              </a:spcBef>
              <a:spcAft>
                <a:spcPct val="0"/>
              </a:spcAft>
            </a:pPr>
            <a:r>
              <a:rPr lang="en-US" sz="2000" b="1" dirty="0">
                <a:solidFill>
                  <a:schemeClr val="tx1"/>
                </a:solidFill>
                <a:latin typeface="Times New Roman" pitchFamily="18" charset="0"/>
                <a:cs typeface="Times New Roman" pitchFamily="18" charset="0"/>
              </a:rPr>
              <a:t>2. </a:t>
            </a:r>
            <a:r>
              <a:rPr lang="en-US" sz="2000" b="1" dirty="0" err="1">
                <a:solidFill>
                  <a:schemeClr val="tx1"/>
                </a:solidFill>
                <a:latin typeface="Times New Roman" pitchFamily="18" charset="0"/>
                <a:cs typeface="Times New Roman" pitchFamily="18" charset="0"/>
              </a:rPr>
              <a:t>Hoàn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thành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đoạn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văn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bài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tập</a:t>
            </a:r>
            <a:r>
              <a:rPr lang="en-US" sz="2000" b="1" dirty="0">
                <a:solidFill>
                  <a:schemeClr val="tx1"/>
                </a:solidFill>
                <a:latin typeface="Times New Roman" pitchFamily="18" charset="0"/>
                <a:cs typeface="Times New Roman" pitchFamily="18" charset="0"/>
              </a:rPr>
              <a:t> 2.</a:t>
            </a:r>
            <a:endParaRPr kumimoji="0" lang="en-US" sz="2000" b="1" i="0" u="none" strike="noStrike" cap="none" normalizeH="0" dirty="0">
              <a:ln>
                <a:noFill/>
              </a:ln>
              <a:solidFill>
                <a:schemeClr val="tx1"/>
              </a:solidFill>
              <a:effectLst/>
              <a:latin typeface="Times New Roman" pitchFamily="18" charset="0"/>
              <a:cs typeface="Times New Roman" pitchFamily="18" charset="0"/>
            </a:endParaRPr>
          </a:p>
          <a:p>
            <a:pPr defTabSz="914400" eaLnBrk="0" fontAlgn="base" hangingPunct="0">
              <a:lnSpc>
                <a:spcPct val="150000"/>
              </a:lnSpc>
              <a:spcBef>
                <a:spcPct val="0"/>
              </a:spcBef>
              <a:spcAft>
                <a:spcPct val="0"/>
              </a:spcAft>
            </a:pPr>
            <a:r>
              <a:rPr lang="en-US" sz="2000" b="1" dirty="0">
                <a:solidFill>
                  <a:schemeClr val="tx1"/>
                </a:solidFill>
                <a:latin typeface="Times New Roman" pitchFamily="18" charset="0"/>
                <a:cs typeface="Times New Roman" pitchFamily="18" charset="0"/>
              </a:rPr>
              <a:t>3. </a:t>
            </a:r>
            <a:r>
              <a:rPr lang="en-US" sz="2000" b="1" dirty="0" err="1">
                <a:solidFill>
                  <a:schemeClr val="tx1"/>
                </a:solidFill>
                <a:latin typeface="Times New Roman" pitchFamily="18" charset="0"/>
                <a:cs typeface="Times New Roman" pitchFamily="18" charset="0"/>
              </a:rPr>
              <a:t>Đọc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trước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bài</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1" i="0"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Câu</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trần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thuật</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đơn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Câu</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trần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thuật</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đơn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có</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từ</a:t>
            </a:r>
            <a:r>
              <a:rPr kumimoji="0" lang="en-US" sz="2000" b="1" i="1" u="none" strike="noStrike" cap="none" normalizeH="0" dirty="0">
                <a:ln>
                  <a:noFill/>
                </a:ln>
                <a:solidFill>
                  <a:schemeClr val="tx1"/>
                </a:solidFill>
                <a:effectLst/>
                <a:latin typeface="Times New Roman" pitchFamily="18" charset="0"/>
                <a:cs typeface="Times New Roman" pitchFamily="18" charset="0"/>
              </a:rPr>
              <a:t> “ </a:t>
            </a:r>
            <a:r>
              <a:rPr kumimoji="0" lang="en-US" sz="2000" b="1" i="1" u="none" strike="noStrike" cap="none" normalizeH="0" dirty="0" err="1">
                <a:ln>
                  <a:noFill/>
                </a:ln>
                <a:solidFill>
                  <a:schemeClr val="tx1"/>
                </a:solidFill>
                <a:effectLst/>
                <a:latin typeface="Times New Roman" pitchFamily="18" charset="0"/>
                <a:cs typeface="Times New Roman" pitchFamily="18" charset="0"/>
              </a:rPr>
              <a:t>là</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Câu</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trần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thuật</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đơn</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không</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có</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từ</a:t>
            </a:r>
            <a:r>
              <a:rPr kumimoji="0" lang="en-US" sz="2000" b="1" i="1" u="none" strike="noStrike" cap="none" normalizeH="0" dirty="0">
                <a:ln>
                  <a:noFill/>
                </a:ln>
                <a:solidFill>
                  <a:schemeClr val="tx1"/>
                </a:solidFill>
                <a:effectLst/>
                <a:latin typeface="Times New Roman" pitchFamily="18" charset="0"/>
                <a:cs typeface="Times New Roman" pitchFamily="18" charset="0"/>
              </a:rPr>
              <a:t> “</a:t>
            </a:r>
            <a:r>
              <a:rPr kumimoji="0" lang="en-US" sz="2000" b="1" i="1" u="none" strike="noStrike" cap="none" normalizeH="0" dirty="0" err="1">
                <a:ln>
                  <a:noFill/>
                </a:ln>
                <a:solidFill>
                  <a:schemeClr val="tx1"/>
                </a:solidFill>
                <a:effectLst/>
                <a:latin typeface="Times New Roman" pitchFamily="18" charset="0"/>
                <a:cs typeface="Times New Roman" pitchFamily="18" charset="0"/>
              </a:rPr>
              <a:t>là</a:t>
            </a:r>
            <a:r>
              <a:rPr kumimoji="0" lang="en-US" sz="2000" b="1" i="1" u="none" strike="noStrike" cap="none" normalizeH="0" dirty="0">
                <a:ln>
                  <a:noFill/>
                </a:ln>
                <a:solidFill>
                  <a:schemeClr val="tx1"/>
                </a:solidFill>
                <a:effectLst/>
                <a:latin typeface="Times New Roman" pitchFamily="18" charset="0"/>
                <a:cs typeface="Times New Roman" pitchFamily="18" charset="0"/>
              </a:rPr>
              <a:t>”.</a:t>
            </a:r>
          </a:p>
          <a:p>
            <a:pPr marL="0" marR="0" indent="0" algn="l" defTabSz="914400" rtl="0" eaLnBrk="0" fontAlgn="base" latinLnBrk="0" hangingPunct="0">
              <a:lnSpc>
                <a:spcPct val="150000"/>
              </a:lnSpc>
              <a:spcBef>
                <a:spcPct val="0"/>
              </a:spcBef>
              <a:spcAft>
                <a:spcPct val="0"/>
              </a:spcAft>
              <a:buClrTx/>
              <a:buSzTx/>
              <a:buFontTx/>
              <a:buNone/>
              <a:tabLst/>
            </a:pPr>
            <a:endParaRPr kumimoji="0" lang="en-US" sz="2000" b="1" i="0" u="none" strike="noStrike" cap="none" normalizeH="0" dirty="0">
              <a:ln>
                <a:noFill/>
              </a:ln>
              <a:solidFill>
                <a:schemeClr val="tx1"/>
              </a:solidFill>
              <a:effectLst/>
              <a:latin typeface="Times New Roman" pitchFamily="18" charset="0"/>
              <a:cs typeface="Times New Roman" pitchFamily="18" charset="0"/>
            </a:endParaRPr>
          </a:p>
          <a:p>
            <a:pPr>
              <a:lnSpc>
                <a:spcPct val="150000"/>
              </a:lnSpc>
            </a:pPr>
            <a:endParaRPr lang="en-US" sz="2000" b="1" dirty="0">
              <a:solidFill>
                <a:schemeClr val="tx1"/>
              </a:solidFill>
              <a:latin typeface="Times New Roman" pitchFamily="18" charset="0"/>
              <a:cs typeface="Times New Roman" pitchFamily="18" charset="0"/>
            </a:endParaRPr>
          </a:p>
          <a:p>
            <a:pPr>
              <a:lnSpc>
                <a:spcPct val="150000"/>
              </a:lnSpc>
            </a:pPr>
            <a:endParaRPr 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839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2"/>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n quê hương tôi.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439387" y="463138"/>
            <a:ext cx="8288977" cy="423949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a:xfrm>
            <a:off x="735528" y="499475"/>
            <a:ext cx="7886700" cy="994172"/>
          </a:xfrm>
        </p:spPr>
        <p:txBody>
          <a:bodyPr/>
          <a:lstStyle/>
          <a:p>
            <a:pPr eaLnBrk="1" hangingPunct="1"/>
            <a:endParaRPr lang="en-US"/>
          </a:p>
        </p:txBody>
      </p:sp>
      <p:pic>
        <p:nvPicPr>
          <p:cNvPr id="19459" name="Picture 4"/>
          <p:cNvPicPr>
            <a:picLocks noChangeAspect="1" noChangeArrowheads="1"/>
          </p:cNvPicPr>
          <p:nvPr/>
        </p:nvPicPr>
        <p:blipFill>
          <a:blip r:embed="rId3"/>
          <a:srcRect/>
          <a:stretch>
            <a:fillRect/>
          </a:stretch>
        </p:blipFill>
        <p:spPr bwMode="auto">
          <a:xfrm>
            <a:off x="700644" y="415637"/>
            <a:ext cx="7778337" cy="4168233"/>
          </a:xfrm>
          <a:prstGeom prst="rect">
            <a:avLst/>
          </a:prstGeom>
          <a:noFill/>
          <a:ln w="9525">
            <a:noFill/>
            <a:miter lim="800000"/>
            <a:headEnd/>
            <a:tailEnd/>
          </a:ln>
        </p:spPr>
      </p:pic>
      <p:pic>
        <p:nvPicPr>
          <p:cNvPr id="38917" name="hai - lang toi.MP3">
            <a:hlinkClick r:id="" action="ppaction://media"/>
          </p:cNvPr>
          <p:cNvPicPr>
            <a:picLocks noGrp="1" noRot="1" noChangeAspect="1" noChangeArrowheads="1"/>
          </p:cNvPicPr>
          <p:nvPr>
            <p:ph idx="1"/>
            <a:audioFile r:link="rId1"/>
          </p:nvPr>
        </p:nvPicPr>
        <p:blipFill>
          <a:blip r:embed="rId4"/>
          <a:srcRect/>
          <a:stretch>
            <a:fillRect/>
          </a:stretch>
        </p:blipFill>
        <p:spPr>
          <a:xfrm>
            <a:off x="8839200" y="4914900"/>
            <a:ext cx="304800" cy="228600"/>
          </a:xfrm>
        </p:spPr>
      </p:pic>
      <p:sp>
        <p:nvSpPr>
          <p:cNvPr id="7" name="WordArt 3"/>
          <p:cNvSpPr>
            <a:spLocks noChangeArrowheads="1" noChangeShapeType="1" noTextEdit="1"/>
          </p:cNvSpPr>
          <p:nvPr/>
        </p:nvSpPr>
        <p:spPr bwMode="auto">
          <a:xfrm>
            <a:off x="800672" y="1943100"/>
            <a:ext cx="7538113" cy="1371600"/>
          </a:xfrm>
          <a:prstGeom prst="rect">
            <a:avLst/>
          </a:prstGeom>
        </p:spPr>
        <p:txBody>
          <a:bodyPr wrap="none" lIns="68580" tIns="34290" rIns="68580" bIns="34290" fromWordArt="1">
            <a:prstTxWarp prst="textPlain">
              <a:avLst>
                <a:gd name="adj" fmla="val 50000"/>
              </a:avLst>
            </a:prstTxWarp>
          </a:bodyPr>
          <a:lstStyle/>
          <a:p>
            <a:pPr algn="ctr"/>
            <a:r>
              <a:rPr lang="vi-VN"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Tạm biệt các </a:t>
            </a:r>
            <a:r>
              <a:rPr lang="en-US"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con</a:t>
            </a:r>
            <a:r>
              <a:rPr lang="vi-VN"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a:t>
            </a:r>
          </a:p>
          <a:p>
            <a:pPr algn="ctr"/>
            <a:r>
              <a:rPr lang="vi-VN"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Chúc các </a:t>
            </a:r>
            <a:r>
              <a:rPr lang="en-US"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con</a:t>
            </a:r>
            <a:r>
              <a:rPr lang="vi-VN"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rPr>
              <a:t> học tập tốt !</a:t>
            </a:r>
            <a:endParaRPr lang="en-US" sz="2700" b="1" kern="10" dirty="0">
              <a:ln w="9525">
                <a:noFill/>
                <a:round/>
                <a:headEnd/>
                <a:tailEnd/>
              </a:ln>
              <a:solidFill>
                <a:srgbClr val="0070C0"/>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41" fill="hold"/>
                                        <p:tgtEl>
                                          <p:spTgt spid="38917"/>
                                        </p:tgtEl>
                                      </p:cBhvr>
                                    </p:cmd>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0" fill="hold"/>
                                        <p:tgtEl>
                                          <p:spTgt spid="7"/>
                                        </p:tgtEl>
                                        <p:attrNameLst>
                                          <p:attrName>ppt_w</p:attrName>
                                        </p:attrNameLst>
                                      </p:cBhvr>
                                      <p:tavLst>
                                        <p:tav tm="0" fmla="#ppt_w*sin(2.5*pi*$)">
                                          <p:val>
                                            <p:fltVal val="0"/>
                                          </p:val>
                                        </p:tav>
                                        <p:tav tm="100000">
                                          <p:val>
                                            <p:fltVal val="1"/>
                                          </p:val>
                                        </p:tav>
                                      </p:tavLst>
                                    </p:anim>
                                    <p:anim calcmode="lin" valueType="num">
                                      <p:cBhvr>
                                        <p:cTn id="12"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8917"/>
                </p:tgtEl>
              </p:cMediaNode>
            </p:audio>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971800" y="687276"/>
            <a:ext cx="3200400" cy="389335"/>
          </a:xfrm>
          <a:prstGeom prst="rect">
            <a:avLst/>
          </a:prstGeom>
          <a:solidFill>
            <a:schemeClr val="accent1">
              <a:lumMod val="20000"/>
              <a:lumOff val="80000"/>
            </a:schemeClr>
          </a:solidFill>
          <a:ln>
            <a:solidFill>
              <a:schemeClr val="tx1"/>
            </a:solidFill>
          </a:ln>
        </p:spPr>
        <p:txBody>
          <a:bodyPr lIns="68580" tIns="34290" rIns="68580" bIns="3429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sz="2000" b="1" dirty="0">
                <a:solidFill>
                  <a:schemeClr val="accent6">
                    <a:lumMod val="50000"/>
                  </a:schemeClr>
                </a:solidFill>
                <a:latin typeface="Times New Roman" pitchFamily="18" charset="0"/>
                <a:cs typeface="Times New Roman" pitchFamily="18" charset="0"/>
              </a:rPr>
              <a:t>CÂY TRE VIỆT NAM</a:t>
            </a:r>
            <a:r>
              <a:rPr lang="en-US" sz="2000" b="1" dirty="0">
                <a:solidFill>
                  <a:srgbClr val="FF0000"/>
                </a:solidFill>
                <a:latin typeface="Times New Roman" panose="02020603050405020304" pitchFamily="18" charset="0"/>
                <a:cs typeface="Times New Roman" pitchFamily="18" charset="0"/>
              </a:rPr>
              <a:t>             </a:t>
            </a:r>
          </a:p>
        </p:txBody>
      </p:sp>
      <p:sp>
        <p:nvSpPr>
          <p:cNvPr id="7173" name="Line 5"/>
          <p:cNvSpPr>
            <a:spLocks noChangeShapeType="1"/>
          </p:cNvSpPr>
          <p:nvPr/>
        </p:nvSpPr>
        <p:spPr bwMode="auto">
          <a:xfrm>
            <a:off x="2184885" y="1876294"/>
            <a:ext cx="800100" cy="32360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75" name="Line 7"/>
          <p:cNvSpPr>
            <a:spLocks noChangeShapeType="1"/>
          </p:cNvSpPr>
          <p:nvPr/>
        </p:nvSpPr>
        <p:spPr bwMode="auto">
          <a:xfrm flipH="1">
            <a:off x="1396836" y="1876294"/>
            <a:ext cx="796389" cy="30950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grpSp>
        <p:nvGrpSpPr>
          <p:cNvPr id="2" name="Group 34"/>
          <p:cNvGrpSpPr>
            <a:grpSpLocks/>
          </p:cNvGrpSpPr>
          <p:nvPr/>
        </p:nvGrpSpPr>
        <p:grpSpPr bwMode="auto">
          <a:xfrm>
            <a:off x="2181351" y="881943"/>
            <a:ext cx="800100" cy="481485"/>
            <a:chOff x="912" y="480"/>
            <a:chExt cx="672" cy="336"/>
          </a:xfrm>
        </p:grpSpPr>
        <p:sp>
          <p:nvSpPr>
            <p:cNvPr id="15384" name="Line 3"/>
            <p:cNvSpPr>
              <a:spLocks noChangeShapeType="1"/>
            </p:cNvSpPr>
            <p:nvPr/>
          </p:nvSpPr>
          <p:spPr bwMode="auto">
            <a:xfrm flipH="1">
              <a:off x="912" y="48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5" name="Line 8"/>
            <p:cNvSpPr>
              <a:spLocks noChangeShapeType="1"/>
            </p:cNvSpPr>
            <p:nvPr/>
          </p:nvSpPr>
          <p:spPr bwMode="auto">
            <a:xfrm>
              <a:off x="912" y="48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grpSp>
        <p:nvGrpSpPr>
          <p:cNvPr id="3" name="Group 35"/>
          <p:cNvGrpSpPr>
            <a:grpSpLocks/>
          </p:cNvGrpSpPr>
          <p:nvPr/>
        </p:nvGrpSpPr>
        <p:grpSpPr bwMode="auto">
          <a:xfrm>
            <a:off x="6172200" y="881943"/>
            <a:ext cx="800100" cy="455495"/>
            <a:chOff x="4320" y="480"/>
            <a:chExt cx="672" cy="336"/>
          </a:xfrm>
        </p:grpSpPr>
        <p:sp>
          <p:nvSpPr>
            <p:cNvPr id="15382" name="Line 4"/>
            <p:cNvSpPr>
              <a:spLocks noChangeShapeType="1"/>
            </p:cNvSpPr>
            <p:nvPr/>
          </p:nvSpPr>
          <p:spPr bwMode="auto">
            <a:xfrm flipH="1">
              <a:off x="4992" y="48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3" name="Line 11"/>
            <p:cNvSpPr>
              <a:spLocks noChangeShapeType="1"/>
            </p:cNvSpPr>
            <p:nvPr/>
          </p:nvSpPr>
          <p:spPr bwMode="auto">
            <a:xfrm>
              <a:off x="4320" y="48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sp>
        <p:nvSpPr>
          <p:cNvPr id="7180" name="Rectangle 12"/>
          <p:cNvSpPr>
            <a:spLocks noChangeArrowheads="1"/>
          </p:cNvSpPr>
          <p:nvPr/>
        </p:nvSpPr>
        <p:spPr bwMode="auto">
          <a:xfrm>
            <a:off x="1347851" y="1339676"/>
            <a:ext cx="1885950" cy="536618"/>
          </a:xfrm>
          <a:prstGeom prst="rect">
            <a:avLst/>
          </a:prstGeom>
          <a:solidFill>
            <a:schemeClr val="accent2">
              <a:lumMod val="20000"/>
              <a:lumOff val="80000"/>
            </a:schemeClr>
          </a:solidFill>
          <a:ln w="9525">
            <a:solidFill>
              <a:schemeClr val="tx1"/>
            </a:solidFill>
            <a:miter lim="800000"/>
            <a:headEnd/>
            <a:tailEnd/>
          </a:ln>
        </p:spPr>
        <p:txBody>
          <a:bodyPr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a:latin typeface="Times New Roman" pitchFamily="18" charset="0"/>
                <a:cs typeface="Times New Roman" pitchFamily="18" charset="0"/>
              </a:rPr>
              <a:t>NGHỆ THUẬT</a:t>
            </a:r>
          </a:p>
        </p:txBody>
      </p:sp>
      <p:sp>
        <p:nvSpPr>
          <p:cNvPr id="7181" name="Rectangle 13"/>
          <p:cNvSpPr>
            <a:spLocks noChangeArrowheads="1"/>
          </p:cNvSpPr>
          <p:nvPr/>
        </p:nvSpPr>
        <p:spPr bwMode="auto">
          <a:xfrm>
            <a:off x="5919100" y="1337438"/>
            <a:ext cx="1885950" cy="489119"/>
          </a:xfrm>
          <a:prstGeom prst="rect">
            <a:avLst/>
          </a:prstGeom>
          <a:solidFill>
            <a:schemeClr val="accent2">
              <a:lumMod val="20000"/>
              <a:lumOff val="80000"/>
            </a:schemeClr>
          </a:solidFill>
          <a:ln w="9525">
            <a:solidFill>
              <a:schemeClr val="tx1"/>
            </a:solidFill>
            <a:miter lim="800000"/>
            <a:headEnd/>
            <a:tailEnd/>
          </a:ln>
        </p:spPr>
        <p:txBody>
          <a:bodyPr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NỘI</a:t>
            </a:r>
            <a:r>
              <a:rPr lang="en-US" sz="2000" b="1" dirty="0">
                <a:latin typeface="Times New Roman" panose="02020603050405020304" pitchFamily="18" charset="0"/>
                <a:cs typeface="Times New Roman" pitchFamily="18" charset="0"/>
              </a:rPr>
              <a:t> DUNG</a:t>
            </a:r>
          </a:p>
        </p:txBody>
      </p:sp>
      <p:sp>
        <p:nvSpPr>
          <p:cNvPr id="7185" name="Line 17"/>
          <p:cNvSpPr>
            <a:spLocks noChangeShapeType="1"/>
          </p:cNvSpPr>
          <p:nvPr/>
        </p:nvSpPr>
        <p:spPr bwMode="auto">
          <a:xfrm flipH="1">
            <a:off x="6081095" y="1827293"/>
            <a:ext cx="874506" cy="42011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86" name="Line 18"/>
          <p:cNvSpPr>
            <a:spLocks noChangeShapeType="1"/>
          </p:cNvSpPr>
          <p:nvPr/>
        </p:nvSpPr>
        <p:spPr bwMode="auto">
          <a:xfrm>
            <a:off x="6972300" y="1833249"/>
            <a:ext cx="571500" cy="40227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en-US" sz="2000">
              <a:latin typeface="Times New Roman" pitchFamily="18" charset="0"/>
              <a:cs typeface="Times New Roman" pitchFamily="18" charset="0"/>
            </a:endParaRPr>
          </a:p>
        </p:txBody>
      </p:sp>
      <p:sp>
        <p:nvSpPr>
          <p:cNvPr id="7191" name="Rectangle 23"/>
          <p:cNvSpPr>
            <a:spLocks noChangeArrowheads="1"/>
          </p:cNvSpPr>
          <p:nvPr/>
        </p:nvSpPr>
        <p:spPr bwMode="auto">
          <a:xfrm rot="-5400000">
            <a:off x="2256136" y="2291760"/>
            <a:ext cx="1528949" cy="1345230"/>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Lời</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văn</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giàu</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hình</a:t>
            </a:r>
            <a:endParaRPr lang="en-US" sz="2000" b="1" dirty="0">
              <a:latin typeface="Times New Roman" panose="02020603050405020304" pitchFamily="18" charset="0"/>
              <a:cs typeface="Times New Roman" pitchFamily="18" charset="0"/>
            </a:endParaRPr>
          </a:p>
          <a:p>
            <a:pPr algn="ctr" eaLnBrk="1" hangingPunct="1"/>
            <a:r>
              <a:rPr lang="en-US" sz="2000" b="1" dirty="0" err="1">
                <a:latin typeface="Times New Roman" panose="02020603050405020304" pitchFamily="18" charset="0"/>
                <a:cs typeface="Times New Roman" pitchFamily="18" charset="0"/>
              </a:rPr>
              <a:t>ảnh</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giàu</a:t>
            </a:r>
            <a:endParaRPr lang="en-US" sz="2000" b="1" dirty="0">
              <a:latin typeface="Times New Roman" panose="02020603050405020304" pitchFamily="18" charset="0"/>
              <a:cs typeface="Times New Roman" pitchFamily="18" charset="0"/>
            </a:endParaRPr>
          </a:p>
          <a:p>
            <a:pPr algn="ctr" eaLnBrk="1" hangingPunct="1"/>
            <a:r>
              <a:rPr lang="en-US" sz="2000" b="1" dirty="0" err="1">
                <a:latin typeface="Times New Roman" panose="02020603050405020304" pitchFamily="18" charset="0"/>
                <a:cs typeface="Times New Roman" pitchFamily="18" charset="0"/>
              </a:rPr>
              <a:t>nhạc</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điệu</a:t>
            </a:r>
            <a:endParaRPr lang="en-US" sz="2000" b="1" dirty="0">
              <a:latin typeface="Times New Roman" panose="02020603050405020304" pitchFamily="18" charset="0"/>
              <a:cs typeface="Times New Roman" pitchFamily="18" charset="0"/>
            </a:endParaRPr>
          </a:p>
        </p:txBody>
      </p:sp>
      <p:sp>
        <p:nvSpPr>
          <p:cNvPr id="7192" name="Rectangle 24"/>
          <p:cNvSpPr>
            <a:spLocks noChangeArrowheads="1"/>
          </p:cNvSpPr>
          <p:nvPr/>
        </p:nvSpPr>
        <p:spPr bwMode="auto">
          <a:xfrm rot="-5400000">
            <a:off x="651435" y="2308493"/>
            <a:ext cx="1540824" cy="1299893"/>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a:latin typeface="Times New Roman" pitchFamily="18" charset="0"/>
                <a:cs typeface="Times New Roman" pitchFamily="18" charset="0"/>
              </a:rPr>
              <a:t> </a:t>
            </a:r>
            <a:r>
              <a:rPr lang="en-US" sz="2000" b="1" dirty="0" err="1">
                <a:latin typeface="Times New Roman" panose="02020603050405020304" pitchFamily="18" charset="0"/>
                <a:cs typeface="Times New Roman" pitchFamily="18" charset="0"/>
              </a:rPr>
              <a:t>Nhân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hóa</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ẩn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dụ</a:t>
            </a:r>
            <a:r>
              <a:rPr lang="en-US" sz="2000" b="1" dirty="0">
                <a:latin typeface="Times New Roman" panose="02020603050405020304" pitchFamily="18" charset="0"/>
                <a:cs typeface="Times New Roman" pitchFamily="18" charset="0"/>
              </a:rPr>
              <a:t>,</a:t>
            </a:r>
          </a:p>
          <a:p>
            <a:pPr algn="ctr" eaLnBrk="1" hangingPunct="1"/>
            <a:r>
              <a:rPr lang="en-US" sz="2000" b="1" dirty="0">
                <a:latin typeface="Times New Roman" panose="02020603050405020304" pitchFamily="18" charset="0"/>
                <a:cs typeface="Times New Roman" pitchFamily="18" charset="0"/>
              </a:rPr>
              <a:t> so </a:t>
            </a:r>
            <a:r>
              <a:rPr lang="en-US" sz="2000" b="1" dirty="0" err="1">
                <a:latin typeface="Times New Roman" panose="02020603050405020304" pitchFamily="18" charset="0"/>
                <a:cs typeface="Times New Roman" pitchFamily="18" charset="0"/>
              </a:rPr>
              <a:t>sánh</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hoán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dụ</a:t>
            </a:r>
            <a:r>
              <a:rPr lang="en-US" sz="2000" b="1" dirty="0">
                <a:latin typeface="Times New Roman" panose="02020603050405020304" pitchFamily="18" charset="0"/>
                <a:cs typeface="Times New Roman" pitchFamily="18" charset="0"/>
              </a:rPr>
              <a:t>…</a:t>
            </a:r>
          </a:p>
        </p:txBody>
      </p:sp>
      <p:sp>
        <p:nvSpPr>
          <p:cNvPr id="7193" name="Rectangle 25"/>
          <p:cNvSpPr>
            <a:spLocks noChangeArrowheads="1"/>
          </p:cNvSpPr>
          <p:nvPr/>
        </p:nvSpPr>
        <p:spPr bwMode="auto">
          <a:xfrm rot="-5400000">
            <a:off x="5340373" y="2335913"/>
            <a:ext cx="1481447" cy="1304427"/>
          </a:xfrm>
          <a:prstGeom prst="rect">
            <a:avLst/>
          </a:prstGeom>
          <a:solidFill>
            <a:schemeClr val="bg1"/>
          </a:solidFill>
          <a:ln w="9525">
            <a:solidFill>
              <a:schemeClr val="tx1"/>
            </a:solidFill>
            <a:miter lim="800000"/>
            <a:headEnd/>
            <a:tailEnd/>
          </a:ln>
        </p:spPr>
        <p:txBody>
          <a:bodyPr vert="ea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Vẻ</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đẹp</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bình</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dị</a:t>
            </a:r>
            <a:endParaRPr lang="en-US" sz="2000" b="1" dirty="0">
              <a:latin typeface="Times New Roman" panose="02020603050405020304" pitchFamily="18" charset="0"/>
              <a:cs typeface="Times New Roman" pitchFamily="18" charset="0"/>
            </a:endParaRPr>
          </a:p>
        </p:txBody>
      </p:sp>
      <p:sp>
        <p:nvSpPr>
          <p:cNvPr id="7194" name="Rectangle 26"/>
          <p:cNvSpPr>
            <a:spLocks noChangeArrowheads="1"/>
          </p:cNvSpPr>
          <p:nvPr/>
        </p:nvSpPr>
        <p:spPr bwMode="auto">
          <a:xfrm rot="-5400000">
            <a:off x="6891961" y="2303998"/>
            <a:ext cx="1488496" cy="1361211"/>
          </a:xfrm>
          <a:prstGeom prst="rect">
            <a:avLst/>
          </a:prstGeom>
          <a:solidFill>
            <a:schemeClr val="bg1"/>
          </a:solidFill>
          <a:ln w="9525">
            <a:solidFill>
              <a:schemeClr val="tx1"/>
            </a:solidFill>
            <a:miter lim="800000"/>
            <a:headEnd/>
            <a:tailEnd/>
          </a:ln>
        </p:spPr>
        <p:txBody>
          <a:bodyPr vert="vert" wrap="none" lIns="68580" tIns="34290" rIns="68580" bIns="34290"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000" b="1" dirty="0" err="1">
                <a:latin typeface="Times New Roman" pitchFamily="18" charset="0"/>
                <a:cs typeface="Times New Roman" pitchFamily="18" charset="0"/>
              </a:rPr>
              <a:t>Nhiều</a:t>
            </a:r>
            <a:endParaRPr lang="en-US" sz="2000" b="1" dirty="0">
              <a:latin typeface="Times New Roman" panose="02020603050405020304" pitchFamily="18" charset="0"/>
              <a:cs typeface="Times New Roman" pitchFamily="18" charset="0"/>
            </a:endParaRPr>
          </a:p>
          <a:p>
            <a:pPr algn="ctr" eaLnBrk="1" hangingPunct="1"/>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phẩmchất</a:t>
            </a:r>
            <a:r>
              <a:rPr lang="en-US" sz="2000" b="1" dirty="0">
                <a:latin typeface="Times New Roman" panose="02020603050405020304" pitchFamily="18" charset="0"/>
                <a:cs typeface="Times New Roman" pitchFamily="18" charset="0"/>
              </a:rPr>
              <a:t> </a:t>
            </a:r>
          </a:p>
          <a:p>
            <a:pPr algn="ctr" eaLnBrk="1" hangingPunct="1"/>
            <a:r>
              <a:rPr lang="en-US" sz="2000" b="1" dirty="0" err="1">
                <a:latin typeface="Times New Roman" panose="02020603050405020304" pitchFamily="18" charset="0"/>
                <a:cs typeface="Times New Roman" pitchFamily="18" charset="0"/>
              </a:rPr>
              <a:t>quý</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báu</a:t>
            </a:r>
            <a:endParaRPr lang="en-US" sz="2000" b="1" dirty="0">
              <a:latin typeface="Times New Roman" panose="02020603050405020304" pitchFamily="18" charset="0"/>
              <a:cs typeface="Times New Roman" pitchFamily="18" charset="0"/>
            </a:endParaRPr>
          </a:p>
        </p:txBody>
      </p:sp>
      <p:grpSp>
        <p:nvGrpSpPr>
          <p:cNvPr id="4" name="Group 32"/>
          <p:cNvGrpSpPr>
            <a:grpSpLocks/>
          </p:cNvGrpSpPr>
          <p:nvPr/>
        </p:nvGrpSpPr>
        <p:grpSpPr bwMode="auto">
          <a:xfrm rot="-5400000">
            <a:off x="1489170" y="3771836"/>
            <a:ext cx="630959" cy="534292"/>
            <a:chOff x="912" y="3600"/>
            <a:chExt cx="672" cy="336"/>
          </a:xfrm>
        </p:grpSpPr>
        <p:sp>
          <p:nvSpPr>
            <p:cNvPr id="15380" name="Line 27"/>
            <p:cNvSpPr>
              <a:spLocks noChangeShapeType="1"/>
            </p:cNvSpPr>
            <p:nvPr/>
          </p:nvSpPr>
          <p:spPr bwMode="auto">
            <a:xfrm flipH="1">
              <a:off x="912" y="3600"/>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81" name="Line 28"/>
            <p:cNvSpPr>
              <a:spLocks noChangeShapeType="1"/>
            </p:cNvSpPr>
            <p:nvPr/>
          </p:nvSpPr>
          <p:spPr bwMode="auto">
            <a:xfrm>
              <a:off x="912" y="3600"/>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grpSp>
        <p:nvGrpSpPr>
          <p:cNvPr id="5" name="Group 31"/>
          <p:cNvGrpSpPr>
            <a:grpSpLocks/>
          </p:cNvGrpSpPr>
          <p:nvPr/>
        </p:nvGrpSpPr>
        <p:grpSpPr bwMode="auto">
          <a:xfrm rot="5400000">
            <a:off x="7296071" y="3689358"/>
            <a:ext cx="627086" cy="703126"/>
            <a:chOff x="4320" y="3456"/>
            <a:chExt cx="672" cy="336"/>
          </a:xfrm>
        </p:grpSpPr>
        <p:sp>
          <p:nvSpPr>
            <p:cNvPr id="15378" name="Line 29"/>
            <p:cNvSpPr>
              <a:spLocks noChangeShapeType="1"/>
            </p:cNvSpPr>
            <p:nvPr/>
          </p:nvSpPr>
          <p:spPr bwMode="auto">
            <a:xfrm flipH="1">
              <a:off x="4992" y="3456"/>
              <a:ext cx="0"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15379" name="Line 30"/>
            <p:cNvSpPr>
              <a:spLocks noChangeShapeType="1"/>
            </p:cNvSpPr>
            <p:nvPr/>
          </p:nvSpPr>
          <p:spPr bwMode="auto">
            <a:xfrm>
              <a:off x="4320" y="3479"/>
              <a:ext cx="67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grpSp>
      <p:sp>
        <p:nvSpPr>
          <p:cNvPr id="7201" name="Text Box 33"/>
          <p:cNvSpPr txBox="1">
            <a:spLocks noChangeArrowheads="1"/>
          </p:cNvSpPr>
          <p:nvPr/>
        </p:nvSpPr>
        <p:spPr bwMode="auto">
          <a:xfrm>
            <a:off x="2018805" y="4157849"/>
            <a:ext cx="5239246" cy="377026"/>
          </a:xfrm>
          <a:prstGeom prst="rect">
            <a:avLst/>
          </a:prstGeom>
          <a:solidFill>
            <a:schemeClr val="accent4">
              <a:lumMod val="20000"/>
              <a:lumOff val="80000"/>
            </a:schemeClr>
          </a:solidFill>
          <a:ln>
            <a:solidFill>
              <a:schemeClr val="tx1"/>
            </a:solidFill>
          </a:ln>
        </p:spPr>
        <p:txBody>
          <a:bodyPr wrap="square" lIns="68580" tIns="34290" rIns="68580" bIns="3429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sz="2000" b="1" dirty="0">
                <a:solidFill>
                  <a:srgbClr val="FF0000"/>
                </a:solidFill>
                <a:latin typeface="Times New Roman" pitchFamily="18" charset="0"/>
                <a:cs typeface="Times New Roman" pitchFamily="18" charset="0"/>
              </a:rPr>
              <a:t>BIỂU TƯỢNG CHO DÂN TỘC VIỆT NAM             </a:t>
            </a:r>
          </a:p>
        </p:txBody>
      </p:sp>
      <p:sp>
        <p:nvSpPr>
          <p:cNvPr id="6" name="TextBox 5"/>
          <p:cNvSpPr txBox="1"/>
          <p:nvPr/>
        </p:nvSpPr>
        <p:spPr>
          <a:xfrm>
            <a:off x="611228" y="485403"/>
            <a:ext cx="1882590" cy="377026"/>
          </a:xfrm>
          <a:prstGeom prst="rect">
            <a:avLst/>
          </a:prstGeom>
          <a:noFill/>
        </p:spPr>
        <p:txBody>
          <a:bodyPr wrap="square" lIns="68580" tIns="34290" rIns="68580" bIns="34290" rtlCol="0">
            <a:spAutoFit/>
          </a:bodyPr>
          <a:lstStyle/>
          <a:p>
            <a:r>
              <a:rPr lang="en-US" sz="2000" b="1" dirty="0">
                <a:solidFill>
                  <a:srgbClr val="FFFF00"/>
                </a:solidFill>
                <a:latin typeface="Times New Roman" pitchFamily="18" charset="0"/>
                <a:cs typeface="Times New Roman" pitchFamily="18" charset="0"/>
              </a:rPr>
              <a:t>III. </a:t>
            </a:r>
            <a:r>
              <a:rPr lang="en-US" sz="2000" b="1" dirty="0" err="1">
                <a:solidFill>
                  <a:srgbClr val="FFFF00"/>
                </a:solidFill>
                <a:latin typeface="Times New Roman" pitchFamily="18" charset="0"/>
                <a:cs typeface="Times New Roman" pitchFamily="18" charset="0"/>
              </a:rPr>
              <a:t>Tổng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kết</a:t>
            </a:r>
            <a:r>
              <a:rPr lang="en-US" sz="2000" b="1" dirty="0">
                <a:solidFill>
                  <a:srgbClr val="FFFF00"/>
                </a:solidFill>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353" y="1151906"/>
            <a:ext cx="1652530" cy="2755076"/>
          </a:xfrm>
          <a:prstGeom prst="rect">
            <a:avLst/>
          </a:prstGeom>
          <a:ln>
            <a:noFill/>
          </a:ln>
          <a:effectLst>
            <a:softEdge rad="112500"/>
          </a:effectLst>
        </p:spPr>
      </p:pic>
    </p:spTree>
    <p:extLst>
      <p:ext uri="{BB962C8B-B14F-4D97-AF65-F5344CB8AC3E}">
        <p14:creationId xmlns:p14="http://schemas.microsoft.com/office/powerpoint/2010/main" val="692638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p:tgtEl>
                                          <p:spTgt spid="15362"/>
                                        </p:tgtEl>
                                        <p:attrNameLst>
                                          <p:attrName>ppt_y</p:attrName>
                                        </p:attrNameLst>
                                      </p:cBhvr>
                                      <p:tavLst>
                                        <p:tav tm="0">
                                          <p:val>
                                            <p:strVal val="#ppt_y+#ppt_h*1.125000"/>
                                          </p:val>
                                        </p:tav>
                                        <p:tav tm="100000">
                                          <p:val>
                                            <p:strVal val="#ppt_y"/>
                                          </p:val>
                                        </p:tav>
                                      </p:tavLst>
                                    </p:anim>
                                    <p:animEffect transition="in" filter="wipe(up)">
                                      <p:cBhvr>
                                        <p:cTn id="8" dur="500"/>
                                        <p:tgtEl>
                                          <p:spTgt spid="15362"/>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180"/>
                                        </p:tgtEl>
                                        <p:attrNameLst>
                                          <p:attrName>style.visibility</p:attrName>
                                        </p:attrNameLst>
                                      </p:cBhvr>
                                      <p:to>
                                        <p:strVal val="visible"/>
                                      </p:to>
                                    </p:set>
                                    <p:animEffect transition="in" filter="box(in)">
                                      <p:cBhvr>
                                        <p:cTn id="18" dur="2000"/>
                                        <p:tgtEl>
                                          <p:spTgt spid="718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box(in)">
                                      <p:cBhvr>
                                        <p:cTn id="23" dur="20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92"/>
                                        </p:tgtEl>
                                        <p:attrNameLst>
                                          <p:attrName>style.visibility</p:attrName>
                                        </p:attrNameLst>
                                      </p:cBhvr>
                                      <p:to>
                                        <p:strVal val="visible"/>
                                      </p:to>
                                    </p:set>
                                    <p:animEffect transition="in" filter="box(in)">
                                      <p:cBhvr>
                                        <p:cTn id="28" dur="2000"/>
                                        <p:tgtEl>
                                          <p:spTgt spid="719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3"/>
                                        </p:tgtEl>
                                        <p:attrNameLst>
                                          <p:attrName>style.visibility</p:attrName>
                                        </p:attrNameLst>
                                      </p:cBhvr>
                                      <p:to>
                                        <p:strVal val="visible"/>
                                      </p:to>
                                    </p:set>
                                    <p:animEffect transition="in" filter="box(in)">
                                      <p:cBhvr>
                                        <p:cTn id="33" dur="2000"/>
                                        <p:tgtEl>
                                          <p:spTgt spid="717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7191"/>
                                        </p:tgtEl>
                                        <p:attrNameLst>
                                          <p:attrName>style.visibility</p:attrName>
                                        </p:attrNameLst>
                                      </p:cBhvr>
                                      <p:to>
                                        <p:strVal val="visible"/>
                                      </p:to>
                                    </p:set>
                                    <p:animEffect transition="in" filter="box(in)">
                                      <p:cBhvr>
                                        <p:cTn id="38" dur="2000"/>
                                        <p:tgtEl>
                                          <p:spTgt spid="719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ox(in)">
                                      <p:cBhvr>
                                        <p:cTn id="43" dur="20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7181"/>
                                        </p:tgtEl>
                                        <p:attrNameLst>
                                          <p:attrName>style.visibility</p:attrName>
                                        </p:attrNameLst>
                                      </p:cBhvr>
                                      <p:to>
                                        <p:strVal val="visible"/>
                                      </p:to>
                                    </p:set>
                                    <p:animEffect transition="in" filter="box(in)">
                                      <p:cBhvr>
                                        <p:cTn id="48" dur="2000"/>
                                        <p:tgtEl>
                                          <p:spTgt spid="718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185"/>
                                        </p:tgtEl>
                                        <p:attrNameLst>
                                          <p:attrName>style.visibility</p:attrName>
                                        </p:attrNameLst>
                                      </p:cBhvr>
                                      <p:to>
                                        <p:strVal val="visible"/>
                                      </p:to>
                                    </p:set>
                                    <p:animEffect transition="in" filter="barn(inVertical)">
                                      <p:cBhvr>
                                        <p:cTn id="53" dur="500"/>
                                        <p:tgtEl>
                                          <p:spTgt spid="718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193"/>
                                        </p:tgtEl>
                                        <p:attrNameLst>
                                          <p:attrName>style.visibility</p:attrName>
                                        </p:attrNameLst>
                                      </p:cBhvr>
                                      <p:to>
                                        <p:strVal val="visible"/>
                                      </p:to>
                                    </p:set>
                                    <p:animEffect transition="in" filter="barn(inVertical)">
                                      <p:cBhvr>
                                        <p:cTn id="58" dur="500"/>
                                        <p:tgtEl>
                                          <p:spTgt spid="719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186"/>
                                        </p:tgtEl>
                                        <p:attrNameLst>
                                          <p:attrName>style.visibility</p:attrName>
                                        </p:attrNameLst>
                                      </p:cBhvr>
                                      <p:to>
                                        <p:strVal val="visible"/>
                                      </p:to>
                                    </p:set>
                                    <p:animEffect transition="in" filter="wipe(down)">
                                      <p:cBhvr>
                                        <p:cTn id="63" dur="500"/>
                                        <p:tgtEl>
                                          <p:spTgt spid="71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194"/>
                                        </p:tgtEl>
                                        <p:attrNameLst>
                                          <p:attrName>style.visibility</p:attrName>
                                        </p:attrNameLst>
                                      </p:cBhvr>
                                      <p:to>
                                        <p:strVal val="visible"/>
                                      </p:to>
                                    </p:set>
                                    <p:animEffect transition="in" filter="wipe(down)">
                                      <p:cBhvr>
                                        <p:cTn id="68" dur="500"/>
                                        <p:tgtEl>
                                          <p:spTgt spid="7194"/>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circle(in)">
                                      <p:cBhvr>
                                        <p:cTn id="73" dur="20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circle(in)">
                                      <p:cBhvr>
                                        <p:cTn id="78" dur="20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7201"/>
                                        </p:tgtEl>
                                        <p:attrNameLst>
                                          <p:attrName>style.visibility</p:attrName>
                                        </p:attrNameLst>
                                      </p:cBhvr>
                                      <p:to>
                                        <p:strVal val="visible"/>
                                      </p:to>
                                    </p:set>
                                    <p:animEffect transition="in" filter="circle(in)">
                                      <p:cBhvr>
                                        <p:cTn id="83" dur="2000"/>
                                        <p:tgtEl>
                                          <p:spTgt spid="7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7173" grpId="0" animBg="1"/>
      <p:bldP spid="7175" grpId="0" animBg="1"/>
      <p:bldP spid="7180" grpId="0" animBg="1"/>
      <p:bldP spid="7181" grpId="0" animBg="1"/>
      <p:bldP spid="7185" grpId="0" animBg="1"/>
      <p:bldP spid="7186" grpId="0" animBg="1"/>
      <p:bldP spid="7191" grpId="0" animBg="1"/>
      <p:bldP spid="7192" grpId="0" animBg="1"/>
      <p:bldP spid="7193" grpId="0" animBg="1"/>
      <p:bldP spid="7194" grpId="0" animBg="1"/>
      <p:bldP spid="720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020" y="755143"/>
            <a:ext cx="7908966" cy="1938992"/>
          </a:xfrm>
          <a:prstGeom prst="rect">
            <a:avLst/>
          </a:prstGeom>
          <a:noFill/>
        </p:spPr>
        <p:txBody>
          <a:bodyPr wrap="square" rtlCol="0">
            <a:spAutoFit/>
          </a:bodyPr>
          <a:lstStyle/>
          <a:p>
            <a:r>
              <a:rPr lang="en-US" sz="2000" b="1" dirty="0">
                <a:solidFill>
                  <a:srgbClr val="FFFF00"/>
                </a:solidFill>
                <a:latin typeface="Times New Roman" pitchFamily="18" charset="0"/>
                <a:cs typeface="Times New Roman" pitchFamily="18" charset="0"/>
              </a:rPr>
              <a:t>TỤC NGỮ:</a:t>
            </a: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khó</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uốn</a:t>
            </a:r>
            <a:r>
              <a:rPr lang="en-US" sz="2000" b="1" dirty="0">
                <a:solidFill>
                  <a:schemeClr val="bg1"/>
                </a:solidFill>
                <a:latin typeface="Times New Roman" pitchFamily="18" charset="0"/>
                <a:cs typeface="Times New Roman" pitchFamily="18" charset="0"/>
              </a:rPr>
              <a:t>.</a:t>
            </a: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non </a:t>
            </a:r>
            <a:r>
              <a:rPr lang="en-US" sz="2000" b="1" dirty="0" err="1">
                <a:solidFill>
                  <a:schemeClr val="bg1"/>
                </a:solidFill>
                <a:latin typeface="Times New Roman" pitchFamily="18" charset="0"/>
                <a:cs typeface="Times New Roman" pitchFamily="18" charset="0"/>
              </a:rPr>
              <a:t>dễ</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uốn</a:t>
            </a:r>
            <a:r>
              <a:rPr lang="en-US" sz="2000" b="1" dirty="0">
                <a:solidFill>
                  <a:schemeClr val="bg1"/>
                </a:solidFill>
                <a:latin typeface="Times New Roman" pitchFamily="18" charset="0"/>
                <a:cs typeface="Times New Roman" pitchFamily="18" charset="0"/>
              </a:rPr>
              <a:t>.</a:t>
            </a: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bà</a:t>
            </a:r>
            <a:r>
              <a:rPr lang="en-US" sz="2000" b="1" dirty="0">
                <a:solidFill>
                  <a:schemeClr val="bg1"/>
                </a:solidFill>
                <a:latin typeface="Times New Roman" pitchFamily="18" charset="0"/>
                <a:cs typeface="Times New Roman" pitchFamily="18" charset="0"/>
              </a:rPr>
              <a:t> lim.</a:t>
            </a: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măng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mọc</a:t>
            </a:r>
            <a:r>
              <a:rPr lang="en-US" sz="2000" b="1" dirty="0">
                <a:solidFill>
                  <a:schemeClr val="bg1"/>
                </a:solidFill>
                <a:latin typeface="Times New Roman" pitchFamily="18" charset="0"/>
                <a:cs typeface="Times New Roman" pitchFamily="18" charset="0"/>
              </a:rPr>
              <a:t>.</a:t>
            </a:r>
          </a:p>
          <a:p>
            <a:endParaRPr lang="en-US" sz="2000" b="1" dirty="0">
              <a:solidFill>
                <a:schemeClr val="bg1"/>
              </a:solidFill>
              <a:latin typeface="Times New Roman" pitchFamily="18" charset="0"/>
              <a:cs typeface="Times New Roman" pitchFamily="18" charset="0"/>
            </a:endParaRPr>
          </a:p>
        </p:txBody>
      </p:sp>
      <p:pic>
        <p:nvPicPr>
          <p:cNvPr id="4" name="Picture 4" descr="hjmcvg"/>
          <p:cNvPicPr>
            <a:picLocks noChangeAspect="1" noChangeArrowheads="1"/>
          </p:cNvPicPr>
          <p:nvPr/>
        </p:nvPicPr>
        <p:blipFill>
          <a:blip r:embed="rId2"/>
          <a:srcRect/>
          <a:stretch>
            <a:fillRect/>
          </a:stretch>
        </p:blipFill>
        <p:spPr bwMode="auto">
          <a:xfrm>
            <a:off x="3123208" y="463138"/>
            <a:ext cx="2570018" cy="2802576"/>
          </a:xfrm>
          <a:prstGeom prst="rect">
            <a:avLst/>
          </a:prstGeom>
          <a:noFill/>
          <a:ln w="9525">
            <a:noFill/>
            <a:miter lim="800000"/>
            <a:headEnd/>
            <a:tailEnd/>
          </a:ln>
        </p:spPr>
      </p:pic>
      <p:pic>
        <p:nvPicPr>
          <p:cNvPr id="5" name="Picture 6" descr="tre non"/>
          <p:cNvPicPr>
            <a:picLocks noChangeAspect="1" noChangeArrowheads="1"/>
          </p:cNvPicPr>
          <p:nvPr/>
        </p:nvPicPr>
        <p:blipFill>
          <a:blip r:embed="rId3"/>
          <a:srcRect/>
          <a:stretch>
            <a:fillRect/>
          </a:stretch>
        </p:blipFill>
        <p:spPr bwMode="auto">
          <a:xfrm>
            <a:off x="5776353" y="1757547"/>
            <a:ext cx="2690752" cy="2826327"/>
          </a:xfrm>
          <a:prstGeom prst="rect">
            <a:avLst/>
          </a:prstGeom>
          <a:noFill/>
          <a:ln w="9525">
            <a:noFill/>
            <a:miter lim="800000"/>
            <a:headEnd/>
            <a:tailEnd/>
          </a:ln>
        </p:spPr>
      </p:pic>
    </p:spTree>
    <p:extLst>
      <p:ext uri="{BB962C8B-B14F-4D97-AF65-F5344CB8AC3E}">
        <p14:creationId xmlns:p14="http://schemas.microsoft.com/office/powerpoint/2010/main" val="31231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rgbClr val="FF99FF"/>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908" y="449396"/>
            <a:ext cx="8089886" cy="4215740"/>
          </a:xfrm>
          <a:prstGeom prst="rect">
            <a:avLst/>
          </a:prstGeom>
          <a:solidFill>
            <a:srgbClr val="042A04"/>
          </a:solidFill>
          <a:ln>
            <a:solidFill>
              <a:srgbClr val="02120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p>
        </p:txBody>
      </p:sp>
      <p:sp>
        <p:nvSpPr>
          <p:cNvPr id="2" name="Title 1"/>
          <p:cNvSpPr>
            <a:spLocks noGrp="1"/>
          </p:cNvSpPr>
          <p:nvPr>
            <p:ph type="title"/>
          </p:nvPr>
        </p:nvSpPr>
        <p:spPr>
          <a:xfrm>
            <a:off x="874310" y="614149"/>
            <a:ext cx="7886700" cy="3582538"/>
          </a:xfrm>
        </p:spPr>
        <p:txBody>
          <a:bodyPr>
            <a:normAutofit/>
          </a:bodyPr>
          <a:lstStyle/>
          <a:p>
            <a:pPr fontAlgn="base"/>
            <a:r>
              <a:rPr lang="en-US" sz="3000" b="1" u="sng" dirty="0" err="1">
                <a:solidFill>
                  <a:schemeClr val="bg1"/>
                </a:solidFill>
                <a:latin typeface="Times New Roman" panose="02020603050405020304" pitchFamily="18" charset="0"/>
                <a:cs typeface="Times New Roman" panose="02020603050405020304" pitchFamily="18" charset="0"/>
              </a:rPr>
              <a:t>Câu</a:t>
            </a:r>
            <a:r>
              <a:rPr lang="en-US" sz="3000" b="1" u="sng" dirty="0">
                <a:solidFill>
                  <a:schemeClr val="bg1"/>
                </a:solidFill>
                <a:latin typeface="Times New Roman" panose="02020603050405020304" pitchFamily="18" charset="0"/>
                <a:cs typeface="Times New Roman" panose="02020603050405020304" pitchFamily="18" charset="0"/>
              </a:rPr>
              <a:t> 6 (6 </a:t>
            </a:r>
            <a:r>
              <a:rPr lang="en-US" sz="3000" b="1" u="sng" dirty="0" err="1">
                <a:solidFill>
                  <a:schemeClr val="bg1"/>
                </a:solidFill>
                <a:latin typeface="Times New Roman" panose="02020603050405020304" pitchFamily="18" charset="0"/>
                <a:cs typeface="Times New Roman" panose="02020603050405020304" pitchFamily="18" charset="0"/>
              </a:rPr>
              <a:t>chữ</a:t>
            </a:r>
            <a:r>
              <a:rPr lang="en-US" sz="3000" b="1" u="sng" dirty="0">
                <a:solidFill>
                  <a:schemeClr val="bg1"/>
                </a:solidFill>
                <a:latin typeface="Times New Roman" panose="02020603050405020304" pitchFamily="18" charset="0"/>
                <a:cs typeface="Times New Roman" panose="02020603050405020304" pitchFamily="18" charset="0"/>
              </a:rPr>
              <a:t>) </a:t>
            </a:r>
            <a:br>
              <a:rPr lang="en-US" sz="3000" dirty="0">
                <a:latin typeface="Times New Roman" panose="02020603050405020304" pitchFamily="18" charset="0"/>
                <a:cs typeface="Times New Roman" panose="02020603050405020304" pitchFamily="18" charset="0"/>
              </a:rPr>
            </a:b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a:t>
            </a:r>
            <a:r>
              <a:rPr lang="vi-VN" sz="3000" i="1" dirty="0">
                <a:solidFill>
                  <a:srgbClr val="FFFF00"/>
                </a:solidFill>
                <a:latin typeface="Times New Roman" panose="02020603050405020304" pitchFamily="18" charset="0"/>
                <a:cs typeface="Times New Roman" panose="02020603050405020304" pitchFamily="18" charset="0"/>
              </a:rPr>
              <a:t>Mùa hạ em tắm dưới </a:t>
            </a:r>
            <a:r>
              <a:rPr lang="en-US" sz="3000" i="1" dirty="0" err="1">
                <a:solidFill>
                  <a:srgbClr val="FFFF00"/>
                </a:solidFill>
                <a:latin typeface="Times New Roman" panose="02020603050405020304" pitchFamily="18" charset="0"/>
                <a:cs typeface="Times New Roman" panose="02020603050405020304" pitchFamily="18" charset="0"/>
              </a:rPr>
              <a:t>ao</a:t>
            </a:r>
            <a:br>
              <a:rPr lang="vi-VN" sz="3000" i="1" dirty="0">
                <a:solidFill>
                  <a:srgbClr val="FFFF00"/>
                </a:solidFill>
                <a:latin typeface="Times New Roman" panose="02020603050405020304" pitchFamily="18" charset="0"/>
                <a:cs typeface="Times New Roman" panose="02020603050405020304" pitchFamily="18" charset="0"/>
              </a:rPr>
            </a:br>
            <a:r>
              <a:rPr lang="en-US" sz="3000" i="1" dirty="0">
                <a:solidFill>
                  <a:srgbClr val="FFFF00"/>
                </a:solidFill>
                <a:latin typeface="Times New Roman" panose="02020603050405020304" pitchFamily="18" charset="0"/>
                <a:cs typeface="Times New Roman" panose="02020603050405020304" pitchFamily="18" charset="0"/>
              </a:rPr>
              <a:t>         </a:t>
            </a:r>
            <a:r>
              <a:rPr lang="vi-VN" sz="3000" i="1" dirty="0">
                <a:solidFill>
                  <a:srgbClr val="FFFF00"/>
                </a:solidFill>
                <a:latin typeface="Times New Roman" panose="02020603050405020304" pitchFamily="18" charset="0"/>
                <a:cs typeface="Times New Roman" panose="02020603050405020304" pitchFamily="18" charset="0"/>
              </a:rPr>
              <a:t>Mùa thu mát mẻ người đào em lên</a:t>
            </a:r>
            <a:br>
              <a:rPr lang="vi-VN" sz="3000" i="1" dirty="0">
                <a:solidFill>
                  <a:srgbClr val="FFFF00"/>
                </a:solidFill>
                <a:latin typeface="Times New Roman" panose="02020603050405020304" pitchFamily="18" charset="0"/>
                <a:cs typeface="Times New Roman" panose="02020603050405020304" pitchFamily="18" charset="0"/>
              </a:rPr>
            </a:br>
            <a:r>
              <a:rPr lang="en-US" sz="3000" i="1" dirty="0">
                <a:solidFill>
                  <a:srgbClr val="FFFF00"/>
                </a:solidFill>
                <a:latin typeface="Times New Roman" panose="02020603050405020304" pitchFamily="18" charset="0"/>
                <a:cs typeface="Times New Roman" panose="02020603050405020304" pitchFamily="18" charset="0"/>
              </a:rPr>
              <a:t>               </a:t>
            </a:r>
            <a:r>
              <a:rPr lang="vi-VN" sz="3000" i="1" dirty="0">
                <a:solidFill>
                  <a:srgbClr val="FFFF00"/>
                </a:solidFill>
                <a:latin typeface="Times New Roman" panose="02020603050405020304" pitchFamily="18" charset="0"/>
                <a:cs typeface="Times New Roman" panose="02020603050405020304" pitchFamily="18" charset="0"/>
              </a:rPr>
              <a:t>Thân em gần </a:t>
            </a:r>
            <a:r>
              <a:rPr lang="en-US" sz="3000" i="1" dirty="0" err="1">
                <a:solidFill>
                  <a:srgbClr val="FFFF00"/>
                </a:solidFill>
                <a:latin typeface="Times New Roman" panose="02020603050405020304" pitchFamily="18" charset="0"/>
                <a:cs typeface="Times New Roman" panose="02020603050405020304" pitchFamily="18" charset="0"/>
              </a:rPr>
              <a:t>ch</a:t>
            </a:r>
            <a:r>
              <a:rPr lang="vi-VN" sz="3000" i="1" dirty="0">
                <a:solidFill>
                  <a:srgbClr val="FFFF00"/>
                </a:solidFill>
                <a:latin typeface="Times New Roman" panose="02020603050405020304" pitchFamily="18" charset="0"/>
                <a:cs typeface="Times New Roman" panose="02020603050405020304" pitchFamily="18" charset="0"/>
              </a:rPr>
              <a:t>ốn bùn đen</a:t>
            </a:r>
            <a:br>
              <a:rPr lang="vi-VN" sz="3000" i="1" dirty="0">
                <a:solidFill>
                  <a:srgbClr val="FFFF00"/>
                </a:solidFill>
                <a:latin typeface="Times New Roman" panose="02020603050405020304" pitchFamily="18" charset="0"/>
                <a:cs typeface="Times New Roman" panose="02020603050405020304" pitchFamily="18" charset="0"/>
              </a:rPr>
            </a:br>
            <a:r>
              <a:rPr lang="en-US" sz="3000" i="1" dirty="0">
                <a:solidFill>
                  <a:srgbClr val="FFFF00"/>
                </a:solidFill>
                <a:latin typeface="Times New Roman" panose="02020603050405020304" pitchFamily="18" charset="0"/>
                <a:cs typeface="Times New Roman" panose="02020603050405020304" pitchFamily="18" charset="0"/>
              </a:rPr>
              <a:t>        </a:t>
            </a:r>
            <a:r>
              <a:rPr lang="vi-VN" sz="3000" i="1" dirty="0">
                <a:solidFill>
                  <a:srgbClr val="FFFF00"/>
                </a:solidFill>
                <a:latin typeface="Times New Roman" panose="02020603050405020304" pitchFamily="18" charset="0"/>
                <a:cs typeface="Times New Roman" panose="02020603050405020304" pitchFamily="18" charset="0"/>
              </a:rPr>
              <a:t>Gia phong em giữ, chê khen mặc lòng</a:t>
            </a:r>
            <a:r>
              <a:rPr lang="en-US" sz="3000" i="1" dirty="0">
                <a:solidFill>
                  <a:srgbClr val="FFFF00"/>
                </a:solidFill>
                <a:latin typeface="Times New Roman" panose="02020603050405020304" pitchFamily="18" charset="0"/>
                <a:cs typeface="Times New Roman" panose="02020603050405020304" pitchFamily="18" charset="0"/>
              </a:rPr>
              <a:t>?</a:t>
            </a:r>
            <a:br>
              <a:rPr lang="vi-VN" sz="3000" i="1" dirty="0">
                <a:solidFill>
                  <a:srgbClr val="FFFF00"/>
                </a:solidFill>
                <a:latin typeface="Times New Roman" panose="02020603050405020304" pitchFamily="18" charset="0"/>
                <a:cs typeface="Times New Roman" panose="02020603050405020304" pitchFamily="18" charset="0"/>
              </a:rPr>
            </a:b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là</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hoa</a:t>
            </a:r>
            <a:r>
              <a:rPr lang="en-US" sz="3000" i="1" dirty="0">
                <a:solidFill>
                  <a:srgbClr val="FFFF00"/>
                </a:solidFill>
                <a:latin typeface="Times New Roman" panose="02020603050405020304" pitchFamily="18" charset="0"/>
                <a:cs typeface="Times New Roman" panose="02020603050405020304" pitchFamily="18" charset="0"/>
              </a:rPr>
              <a:t> </a:t>
            </a:r>
            <a:r>
              <a:rPr lang="en-US" sz="3000" i="1" dirty="0" err="1">
                <a:solidFill>
                  <a:srgbClr val="FFFF00"/>
                </a:solidFill>
                <a:latin typeface="Times New Roman" panose="02020603050405020304" pitchFamily="18" charset="0"/>
                <a:cs typeface="Times New Roman" panose="02020603050405020304" pitchFamily="18" charset="0"/>
              </a:rPr>
              <a:t>gì</a:t>
            </a:r>
            <a:r>
              <a:rPr lang="en-US" sz="3000" i="1" dirty="0">
                <a:solidFill>
                  <a:srgbClr val="FFFF00"/>
                </a:solidFill>
                <a:latin typeface="Times New Roman" panose="02020603050405020304" pitchFamily="18" charset="0"/>
                <a:cs typeface="Times New Roman" panose="02020603050405020304" pitchFamily="18" charset="0"/>
              </a:rPr>
              <a:t>?)</a:t>
            </a:r>
            <a:br>
              <a:rPr lang="vi-VN" sz="3000" i="1" dirty="0">
                <a:solidFill>
                  <a:srgbClr val="FFFF00"/>
                </a:solidFill>
                <a:latin typeface="Times New Roman" panose="02020603050405020304" pitchFamily="18" charset="0"/>
                <a:cs typeface="Times New Roman" panose="02020603050405020304" pitchFamily="18" charset="0"/>
              </a:rPr>
            </a:br>
            <a:endParaRPr lang="en-US" sz="3000" i="1" dirty="0">
              <a:solidFill>
                <a:srgbClr val="FFFF00"/>
              </a:solidFill>
              <a:latin typeface="Times New Roman" panose="02020603050405020304" pitchFamily="18" charset="0"/>
              <a:cs typeface="Times New Roman" panose="02020603050405020304" pitchFamily="18" charset="0"/>
            </a:endParaRPr>
          </a:p>
        </p:txBody>
      </p:sp>
      <p:sp>
        <p:nvSpPr>
          <p:cNvPr id="4" name="Left Arrow 3">
            <a:hlinkClick r:id="rId3" action="ppaction://hlinksldjump"/>
          </p:cNvPr>
          <p:cNvSpPr/>
          <p:nvPr/>
        </p:nvSpPr>
        <p:spPr>
          <a:xfrm>
            <a:off x="6997133" y="3792372"/>
            <a:ext cx="1392072" cy="808630"/>
          </a:xfrm>
          <a:prstGeom prst="leftArrow">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Rectangle 6"/>
          <p:cNvSpPr/>
          <p:nvPr/>
        </p:nvSpPr>
        <p:spPr>
          <a:xfrm>
            <a:off x="148281" y="111211"/>
            <a:ext cx="8841260" cy="4902543"/>
          </a:xfrm>
          <a:prstGeom prst="rect">
            <a:avLst/>
          </a:prstGeom>
          <a:noFill/>
          <a:ln w="438150">
            <a:solidFill>
              <a:srgbClr val="46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419667" y="358254"/>
            <a:ext cx="8311487" cy="4421874"/>
          </a:xfrm>
          <a:prstGeom prst="rect">
            <a:avLst/>
          </a:prstGeom>
          <a:noFill/>
          <a:ln w="3460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230814205"/>
      </p:ext>
    </p:extLst>
  </p:cSld>
  <p:clrMapOvr>
    <a:masterClrMapping/>
  </p:clrMapOvr>
  <p:transition spd="slow" advTm="1000">
    <p:push dir="u"/>
    <p:sndAc>
      <p:stSnd>
        <p:snd r:embed="rId2" name="chimes.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AUR0P65"/>
          <p:cNvPicPr>
            <a:picLocks noGrp="1" noChangeAspect="1" noChangeArrowheads="1"/>
          </p:cNvPicPr>
          <p:nvPr>
            <p:ph type="body" idx="1"/>
          </p:nvPr>
        </p:nvPicPr>
        <p:blipFill>
          <a:blip r:embed="rId2"/>
          <a:srcRect/>
          <a:stretch>
            <a:fillRect/>
          </a:stretch>
        </p:blipFill>
        <p:spPr>
          <a:xfrm>
            <a:off x="795645" y="451261"/>
            <a:ext cx="3895107" cy="3348842"/>
          </a:xfrm>
          <a:noFill/>
          <a:ln w="38100" cmpd="dbl">
            <a:solidFill>
              <a:srgbClr val="CCFFFF"/>
            </a:solidFill>
          </a:ln>
          <a:effectLst>
            <a:prstShdw prst="shdw13" dist="53882" dir="13500000">
              <a:srgbClr val="808080">
                <a:alpha val="50000"/>
              </a:srgbClr>
            </a:prstShdw>
          </a:effectLst>
        </p:spPr>
      </p:pic>
      <p:pic>
        <p:nvPicPr>
          <p:cNvPr id="28675" name="Picture 5" descr="truc"/>
          <p:cNvPicPr>
            <a:picLocks noChangeAspect="1" noChangeArrowheads="1"/>
          </p:cNvPicPr>
          <p:nvPr/>
        </p:nvPicPr>
        <p:blipFill>
          <a:blip r:embed="rId3"/>
          <a:srcRect/>
          <a:stretch>
            <a:fillRect/>
          </a:stretch>
        </p:blipFill>
        <p:spPr bwMode="auto">
          <a:xfrm>
            <a:off x="4773881" y="439387"/>
            <a:ext cx="3693226" cy="3396343"/>
          </a:xfrm>
          <a:prstGeom prst="rect">
            <a:avLst/>
          </a:prstGeom>
          <a:noFill/>
          <a:ln w="9525">
            <a:noFill/>
            <a:miter lim="800000"/>
            <a:headEnd/>
            <a:tailEnd/>
          </a:ln>
        </p:spPr>
      </p:pic>
      <p:sp>
        <p:nvSpPr>
          <p:cNvPr id="40966" name="Rectangle 6"/>
          <p:cNvSpPr>
            <a:spLocks noChangeArrowheads="1"/>
          </p:cNvSpPr>
          <p:nvPr/>
        </p:nvSpPr>
        <p:spPr bwMode="auto">
          <a:xfrm>
            <a:off x="1131125" y="3913662"/>
            <a:ext cx="6934200" cy="622712"/>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wrap="none" anchor="ctr"/>
          <a:lstStyle/>
          <a:p>
            <a:pPr algn="ctr">
              <a:defRPr/>
            </a:pPr>
            <a:r>
              <a:rPr lang="en-US" sz="2000" b="1" dirty="0" err="1">
                <a:latin typeface="Times New Roman" pitchFamily="18" charset="0"/>
              </a:rPr>
              <a:t>Lạt</a:t>
            </a:r>
            <a:r>
              <a:rPr lang="en-US" sz="2000" b="1" dirty="0">
                <a:latin typeface="Times New Roman" pitchFamily="18" charset="0"/>
              </a:rPr>
              <a:t> </a:t>
            </a:r>
            <a:r>
              <a:rPr lang="en-US" sz="2000" b="1" dirty="0" err="1">
                <a:latin typeface="Times New Roman" pitchFamily="18" charset="0"/>
              </a:rPr>
              <a:t>này</a:t>
            </a:r>
            <a:r>
              <a:rPr lang="en-US" sz="2000" b="1" dirty="0">
                <a:latin typeface="Times New Roman" pitchFamily="18" charset="0"/>
              </a:rPr>
              <a:t> </a:t>
            </a:r>
            <a:r>
              <a:rPr lang="en-US" sz="2000" b="1" dirty="0" err="1">
                <a:latin typeface="Times New Roman" pitchFamily="18" charset="0"/>
              </a:rPr>
              <a:t>gói</a:t>
            </a:r>
            <a:r>
              <a:rPr lang="en-US" sz="2000" b="1" dirty="0">
                <a:latin typeface="Times New Roman" pitchFamily="18" charset="0"/>
              </a:rPr>
              <a:t> </a:t>
            </a:r>
            <a:r>
              <a:rPr lang="en-US" sz="2000" b="1" dirty="0" err="1">
                <a:latin typeface="Times New Roman" pitchFamily="18" charset="0"/>
              </a:rPr>
              <a:t>bánh</a:t>
            </a:r>
            <a:r>
              <a:rPr lang="en-US" sz="2000" b="1" dirty="0">
                <a:latin typeface="Times New Roman" pitchFamily="18" charset="0"/>
              </a:rPr>
              <a:t> </a:t>
            </a:r>
            <a:r>
              <a:rPr lang="en-US" sz="2000" b="1" dirty="0" err="1">
                <a:latin typeface="Times New Roman" pitchFamily="18" charset="0"/>
              </a:rPr>
              <a:t>chưng</a:t>
            </a:r>
            <a:r>
              <a:rPr lang="en-US" sz="2000" b="1" dirty="0">
                <a:latin typeface="Times New Roman" pitchFamily="18" charset="0"/>
              </a:rPr>
              <a:t> </a:t>
            </a:r>
            <a:r>
              <a:rPr lang="en-US" sz="2000" b="1" dirty="0" err="1">
                <a:latin typeface="Times New Roman" pitchFamily="18" charset="0"/>
              </a:rPr>
              <a:t>xanh</a:t>
            </a:r>
            <a:br>
              <a:rPr lang="en-US" sz="2000" b="1" dirty="0">
                <a:latin typeface="Times New Roman" pitchFamily="18" charset="0"/>
              </a:rPr>
            </a:br>
            <a:r>
              <a:rPr lang="en-US" sz="2000" b="1" dirty="0">
                <a:latin typeface="Times New Roman" pitchFamily="18" charset="0"/>
              </a:rPr>
              <a:t>Cho </a:t>
            </a:r>
            <a:r>
              <a:rPr lang="en-US" sz="2000" b="1" dirty="0" err="1">
                <a:latin typeface="Times New Roman" pitchFamily="18" charset="0"/>
              </a:rPr>
              <a:t>mai</a:t>
            </a:r>
            <a:r>
              <a:rPr lang="en-US" sz="2000" b="1" dirty="0">
                <a:latin typeface="Times New Roman" pitchFamily="18" charset="0"/>
              </a:rPr>
              <a:t> </a:t>
            </a:r>
            <a:r>
              <a:rPr lang="en-US" sz="2000" b="1" dirty="0" err="1">
                <a:latin typeface="Times New Roman" pitchFamily="18" charset="0"/>
              </a:rPr>
              <a:t>lấy</a:t>
            </a:r>
            <a:r>
              <a:rPr lang="en-US" sz="2000" b="1" dirty="0">
                <a:latin typeface="Times New Roman" pitchFamily="18" charset="0"/>
              </a:rPr>
              <a:t> </a:t>
            </a:r>
            <a:r>
              <a:rPr lang="en-US" sz="2000" b="1" dirty="0" err="1">
                <a:latin typeface="Times New Roman" pitchFamily="18" charset="0"/>
              </a:rPr>
              <a:t>trúc</a:t>
            </a:r>
            <a:r>
              <a:rPr lang="en-US" sz="2000" b="1" dirty="0">
                <a:latin typeface="Times New Roman" pitchFamily="18" charset="0"/>
              </a:rPr>
              <a:t>, </a:t>
            </a:r>
            <a:r>
              <a:rPr lang="en-US" sz="2000" b="1" dirty="0" err="1">
                <a:latin typeface="Times New Roman" pitchFamily="18" charset="0"/>
              </a:rPr>
              <a:t>cho</a:t>
            </a:r>
            <a:r>
              <a:rPr lang="en-US" sz="2000" b="1" dirty="0">
                <a:latin typeface="Times New Roman" pitchFamily="18" charset="0"/>
              </a:rPr>
              <a:t> </a:t>
            </a:r>
            <a:r>
              <a:rPr lang="en-US" sz="2000" b="1" dirty="0" err="1">
                <a:latin typeface="Times New Roman" pitchFamily="18" charset="0"/>
              </a:rPr>
              <a:t>anh</a:t>
            </a:r>
            <a:r>
              <a:rPr lang="en-US" sz="2000" b="1" dirty="0">
                <a:latin typeface="Times New Roman" pitchFamily="18" charset="0"/>
              </a:rPr>
              <a:t> </a:t>
            </a:r>
            <a:r>
              <a:rPr lang="en-US" sz="2000" b="1" dirty="0" err="1">
                <a:latin typeface="Times New Roman" pitchFamily="18" charset="0"/>
              </a:rPr>
              <a:t>lấy</a:t>
            </a:r>
            <a:r>
              <a:rPr lang="en-US" sz="2000" b="1" dirty="0">
                <a:latin typeface="Times New Roman" pitchFamily="18" charset="0"/>
              </a:rPr>
              <a:t> </a:t>
            </a:r>
            <a:r>
              <a:rPr lang="en-US" sz="2000" b="1" dirty="0" err="1">
                <a:latin typeface="Times New Roman" pitchFamily="18" charset="0"/>
              </a:rPr>
              <a:t>nàng</a:t>
            </a:r>
            <a:r>
              <a:rPr lang="en-US" sz="3200" dirty="0">
                <a:latin typeface="Times New Roman" pitchFamily="18" charset="0"/>
              </a:rPr>
              <a:t>. </a:t>
            </a:r>
            <a:endParaRPr lang="en-US" sz="32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ssolve">
                                      <p:cBhvr>
                                        <p:cTn id="7"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0512" y="353304"/>
            <a:ext cx="4593502" cy="4247317"/>
          </a:xfrm>
          <a:prstGeom prst="rect">
            <a:avLst/>
          </a:prstGeom>
          <a:noFill/>
        </p:spPr>
        <p:txBody>
          <a:bodyPr wrap="none" rtlCol="0">
            <a:spAutoFit/>
          </a:bodyPr>
          <a:lstStyle/>
          <a:p>
            <a:r>
              <a:rPr lang="en-US" sz="1800" b="1" dirty="0">
                <a:solidFill>
                  <a:srgbClr val="FFFF00"/>
                </a:solidFill>
                <a:latin typeface="Times New Roman" pitchFamily="18" charset="0"/>
                <a:cs typeface="Times New Roman" pitchFamily="18" charset="0"/>
              </a:rPr>
              <a:t>CA DAO:</a:t>
            </a:r>
          </a:p>
          <a:p>
            <a:pPr algn="ct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Đêm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trăng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thanh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anh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hỏi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nàng</a:t>
            </a:r>
            <a:endParaRPr lang="en-US" sz="1800" b="1" dirty="0">
              <a:solidFill>
                <a:schemeClr val="bg1"/>
              </a:solidFill>
              <a:latin typeface="Times New Roman" pitchFamily="18" charset="0"/>
              <a:cs typeface="Times New Roman" pitchFamily="18" charset="0"/>
            </a:endParaRPr>
          </a:p>
          <a:p>
            <a:pPr algn="ct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non </a:t>
            </a:r>
            <a:r>
              <a:rPr lang="en-US" sz="1800" b="1" dirty="0" err="1">
                <a:solidFill>
                  <a:schemeClr val="bg1"/>
                </a:solidFill>
                <a:latin typeface="Times New Roman" pitchFamily="18" charset="0"/>
                <a:cs typeface="Times New Roman" pitchFamily="18" charset="0"/>
              </a:rPr>
              <a:t>đủ</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đan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sàng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nên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chăng</a:t>
            </a:r>
            <a:r>
              <a:rPr lang="en-US" sz="1800" b="1" dirty="0">
                <a:solidFill>
                  <a:schemeClr val="bg1"/>
                </a:solidFill>
                <a:latin typeface="Times New Roman" pitchFamily="18" charset="0"/>
                <a:cs typeface="Times New Roman" pitchFamily="18" charset="0"/>
              </a:rPr>
              <a:t>?</a:t>
            </a:r>
          </a:p>
          <a:p>
            <a:pPr marL="109728" indent="0">
              <a:buNone/>
            </a:pPr>
            <a:r>
              <a:rPr lang="en-US" sz="1800" b="1" dirty="0">
                <a:solidFill>
                  <a:schemeClr val="bg1"/>
                </a:solidFill>
                <a:latin typeface="Times New Roman" pitchFamily="18" charset="0"/>
                <a:cs typeface="Times New Roman" pitchFamily="18" charset="0"/>
              </a:rPr>
              <a:t>            </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Chặt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gài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bẫy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vót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chông</a:t>
            </a:r>
            <a:endParaRPr lang="en-US" sz="1800" b="1" dirty="0">
              <a:solidFill>
                <a:srgbClr val="FFFF00"/>
              </a:solidFill>
              <a:latin typeface="Times New Roman" pitchFamily="18" charset="0"/>
              <a:cs typeface="Times New Roman" pitchFamily="18" charset="0"/>
            </a:endParaRPr>
          </a:p>
          <a:p>
            <a:pPr algn="ct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bao</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nhiêu</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lá</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thương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chồng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bấy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nhiêu</a:t>
            </a:r>
            <a:r>
              <a:rPr lang="en-US" sz="1800" b="1" dirty="0">
                <a:solidFill>
                  <a:srgbClr val="FFFF00"/>
                </a:solidFill>
                <a:latin typeface="Times New Roman" pitchFamily="18" charset="0"/>
                <a:cs typeface="Times New Roman" pitchFamily="18" charset="0"/>
              </a:rPr>
              <a:t>.</a:t>
            </a:r>
          </a:p>
          <a:p>
            <a:pPr algn="ct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Em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về</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cắt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rạ</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đánh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tranh</a:t>
            </a:r>
            <a:endParaRPr lang="en-US" sz="1800" b="1" dirty="0">
              <a:solidFill>
                <a:schemeClr val="bg1"/>
              </a:solidFill>
              <a:latin typeface="Times New Roman" pitchFamily="18" charset="0"/>
              <a:cs typeface="Times New Roman" pitchFamily="18" charset="0"/>
            </a:endParaRPr>
          </a:p>
          <a:p>
            <a:pPr algn="ctr"/>
            <a:r>
              <a:rPr lang="en-US" sz="1800" b="1" dirty="0" err="1">
                <a:solidFill>
                  <a:schemeClr val="bg1"/>
                </a:solidFill>
                <a:latin typeface="Times New Roman" pitchFamily="18" charset="0"/>
                <a:cs typeface="Times New Roman" pitchFamily="18" charset="0"/>
              </a:rPr>
              <a:t>Chặt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chẻ</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lạt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cho</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anh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lợp</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nhà</a:t>
            </a:r>
            <a:endParaRPr lang="en-US" sz="1800" b="1" dirty="0">
              <a:solidFill>
                <a:schemeClr val="bg1"/>
              </a:solidFill>
              <a:latin typeface="Times New Roman" pitchFamily="18" charset="0"/>
              <a:cs typeface="Times New Roman" pitchFamily="18" charset="0"/>
            </a:endParaRPr>
          </a:p>
          <a:p>
            <a:pPr algn="ctr"/>
            <a:r>
              <a:rPr lang="en-US" sz="1800" b="1" dirty="0" err="1">
                <a:solidFill>
                  <a:schemeClr val="bg1"/>
                </a:solidFill>
                <a:latin typeface="Times New Roman" pitchFamily="18" charset="0"/>
                <a:cs typeface="Times New Roman" pitchFamily="18" charset="0"/>
              </a:rPr>
              <a:t>Sớm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khuya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hòa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thuận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đôi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ta</a:t>
            </a:r>
            <a:endParaRPr lang="en-US" sz="1800" b="1" dirty="0">
              <a:solidFill>
                <a:schemeClr val="bg1"/>
              </a:solidFill>
              <a:latin typeface="Times New Roman" pitchFamily="18" charset="0"/>
              <a:cs typeface="Times New Roman" pitchFamily="18" charset="0"/>
            </a:endParaRPr>
          </a:p>
          <a:p>
            <a:pPr algn="ctr"/>
            <a:r>
              <a:rPr lang="en-US" sz="1800" b="1" dirty="0" err="1">
                <a:solidFill>
                  <a:schemeClr val="bg1"/>
                </a:solidFill>
                <a:latin typeface="Times New Roman" pitchFamily="18" charset="0"/>
                <a:cs typeface="Times New Roman" pitchFamily="18" charset="0"/>
              </a:rPr>
              <a:t>Hơn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ai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gác</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tía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lầu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hoa</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một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mình</a:t>
            </a:r>
            <a:r>
              <a:rPr lang="en-US" sz="1800" b="1" dirty="0">
                <a:solidFill>
                  <a:schemeClr val="bg1"/>
                </a:solidFill>
                <a:latin typeface="Times New Roman" pitchFamily="18" charset="0"/>
                <a:cs typeface="Times New Roman" pitchFamily="18" charset="0"/>
              </a:rPr>
              <a:t>.</a:t>
            </a:r>
          </a:p>
          <a:p>
            <a:pPr algn="ct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Một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cành</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năm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bảy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cành</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tre</a:t>
            </a:r>
            <a:endParaRPr lang="en-US" sz="1800" b="1" dirty="0">
              <a:solidFill>
                <a:srgbClr val="FFFF00"/>
              </a:solidFill>
              <a:latin typeface="Times New Roman" pitchFamily="18" charset="0"/>
              <a:cs typeface="Times New Roman" pitchFamily="18" charset="0"/>
            </a:endParaRPr>
          </a:p>
          <a:p>
            <a:pPr algn="ctr"/>
            <a:r>
              <a:rPr lang="en-US" sz="1800" b="1" dirty="0" err="1">
                <a:solidFill>
                  <a:srgbClr val="FFFF00"/>
                </a:solidFill>
                <a:latin typeface="Times New Roman" pitchFamily="18" charset="0"/>
                <a:cs typeface="Times New Roman" pitchFamily="18" charset="0"/>
              </a:rPr>
              <a:t>Đẹp</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duyên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thì</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lấy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chớ</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nghe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họ</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hàng</a:t>
            </a:r>
            <a:r>
              <a:rPr lang="en-US" sz="1800" b="1" dirty="0">
                <a:solidFill>
                  <a:srgbClr val="FFFF00"/>
                </a:solidFill>
                <a:latin typeface="Times New Roman" pitchFamily="18" charset="0"/>
                <a:cs typeface="Times New Roman" pitchFamily="18" charset="0"/>
              </a:rPr>
              <a:t>.</a:t>
            </a:r>
          </a:p>
          <a:p>
            <a:pPr algn="ct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tôi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có</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lũy</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xanh</a:t>
            </a:r>
            <a:endParaRPr lang="en-US" sz="1800" b="1" dirty="0">
              <a:solidFill>
                <a:schemeClr val="bg1"/>
              </a:solidFill>
              <a:latin typeface="Times New Roman" pitchFamily="18" charset="0"/>
              <a:cs typeface="Times New Roman" pitchFamily="18" charset="0"/>
            </a:endParaRPr>
          </a:p>
          <a:p>
            <a:pPr algn="ctr"/>
            <a:r>
              <a:rPr lang="en-US" sz="1800" b="1" dirty="0" err="1">
                <a:solidFill>
                  <a:schemeClr val="bg1"/>
                </a:solidFill>
                <a:latin typeface="Times New Roman" pitchFamily="18" charset="0"/>
                <a:cs typeface="Times New Roman" pitchFamily="18" charset="0"/>
              </a:rPr>
              <a:t>Có</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sông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Tô</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Lịch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uốn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quanh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xóm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làng</a:t>
            </a:r>
            <a:r>
              <a:rPr lang="en-US" sz="1800" b="1" dirty="0">
                <a:solidFill>
                  <a:schemeClr val="bg1"/>
                </a:solidFill>
                <a:latin typeface="Times New Roman" pitchFamily="18" charset="0"/>
                <a:cs typeface="Times New Roman" pitchFamily="18" charset="0"/>
              </a:rPr>
              <a:t>.</a:t>
            </a:r>
          </a:p>
          <a:p>
            <a:pPr algn="ct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Trăng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lên</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tắm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lũy</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làng</a:t>
            </a:r>
            <a:endParaRPr lang="en-US" sz="1800" b="1" dirty="0">
              <a:solidFill>
                <a:srgbClr val="FFFF00"/>
              </a:solidFill>
              <a:latin typeface="Times New Roman" pitchFamily="18" charset="0"/>
              <a:cs typeface="Times New Roman" pitchFamily="18" charset="0"/>
            </a:endParaRPr>
          </a:p>
          <a:p>
            <a:pPr algn="ctr"/>
            <a:r>
              <a:rPr lang="en-US" sz="1800" b="1" dirty="0" err="1">
                <a:solidFill>
                  <a:srgbClr val="FFFF00"/>
                </a:solidFill>
                <a:latin typeface="Times New Roman" pitchFamily="18" charset="0"/>
                <a:cs typeface="Times New Roman" pitchFamily="18" charset="0"/>
              </a:rPr>
              <a:t>Trăng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nhòm</a:t>
            </a:r>
            <a:r>
              <a:rPr lang="en-US" sz="1800" b="1" dirty="0">
                <a:solidFill>
                  <a:srgbClr val="FFFF00"/>
                </a:solidFill>
                <a:latin typeface="Times New Roman" pitchFamily="18" charset="0"/>
                <a:cs typeface="Times New Roman" pitchFamily="18" charset="0"/>
              </a:rPr>
              <a:t> qua </a:t>
            </a:r>
            <a:r>
              <a:rPr lang="en-US" sz="1800" b="1" dirty="0" err="1">
                <a:solidFill>
                  <a:srgbClr val="FFFF00"/>
                </a:solidFill>
                <a:latin typeface="Times New Roman" pitchFamily="18" charset="0"/>
                <a:cs typeface="Times New Roman" pitchFamily="18" charset="0"/>
              </a:rPr>
              <a:t>cửa</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trăng</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nhòm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vô</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nôi</a:t>
            </a:r>
            <a:r>
              <a:rPr lang="en-US" sz="18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244648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rgbClr val="FF99FF"/>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altLang="en-US" sz="2400" b="1" dirty="0" err="1">
                <a:solidFill>
                  <a:srgbClr val="FFFF00"/>
                </a:solidFill>
                <a:latin typeface="Times New Roman" pitchFamily="18" charset="0"/>
                <a:cs typeface="Times New Roman" pitchFamily="18" charset="0"/>
              </a:rPr>
              <a:t>Truyền</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thuyết</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Thánh</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Giong</a:t>
            </a:r>
            <a:endParaRPr lang="en-US" altLang="en-US" sz="2400" b="1" dirty="0">
              <a:solidFill>
                <a:srgbClr val="FFFF00"/>
              </a:solidFill>
              <a:latin typeface="Times New Roman" pitchFamily="18" charset="0"/>
              <a:cs typeface="Times New Roman" pitchFamily="18" charset="0"/>
            </a:endParaRPr>
          </a:p>
        </p:txBody>
      </p:sp>
      <p:pic>
        <p:nvPicPr>
          <p:cNvPr id="11" name="Picture 3"/>
          <p:cNvPicPr>
            <a:picLocks noChangeAspect="1" noChangeArrowheads="1"/>
          </p:cNvPicPr>
          <p:nvPr/>
        </p:nvPicPr>
        <p:blipFill>
          <a:blip r:embed="rId2"/>
          <a:srcRect/>
          <a:stretch>
            <a:fillRect/>
          </a:stretch>
        </p:blipFill>
        <p:spPr bwMode="auto">
          <a:xfrm>
            <a:off x="1389413" y="1326387"/>
            <a:ext cx="6234545" cy="32099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fgjf"/>
          <p:cNvPicPr>
            <a:picLocks noChangeAspect="1" noChangeArrowheads="1"/>
          </p:cNvPicPr>
          <p:nvPr/>
        </p:nvPicPr>
        <p:blipFill>
          <a:blip r:embed="rId2"/>
          <a:srcRect/>
          <a:stretch>
            <a:fillRect/>
          </a:stretch>
        </p:blipFill>
        <p:spPr bwMode="auto">
          <a:xfrm>
            <a:off x="676895" y="391889"/>
            <a:ext cx="4393869" cy="2814450"/>
          </a:xfrm>
          <a:prstGeom prst="rect">
            <a:avLst/>
          </a:prstGeom>
          <a:noFill/>
          <a:ln w="9525">
            <a:noFill/>
            <a:miter lim="800000"/>
            <a:headEnd/>
            <a:tailEnd/>
          </a:ln>
        </p:spPr>
      </p:pic>
      <p:sp>
        <p:nvSpPr>
          <p:cNvPr id="6" name="Title 5"/>
          <p:cNvSpPr>
            <a:spLocks noGrp="1"/>
          </p:cNvSpPr>
          <p:nvPr>
            <p:ph type="title"/>
          </p:nvPr>
        </p:nvSpPr>
        <p:spPr>
          <a:xfrm>
            <a:off x="1923806" y="3777046"/>
            <a:ext cx="3146961" cy="771198"/>
          </a:xfrm>
        </p:spPr>
        <p:txBody>
          <a:bodyPr>
            <a:normAutofit fontScale="90000"/>
          </a:bodyPr>
          <a:lstStyle/>
          <a:p>
            <a:r>
              <a:rPr lang="en-US" sz="2200" b="1" dirty="0">
                <a:solidFill>
                  <a:srgbClr val="FFFF00"/>
                </a:solidFill>
                <a:latin typeface="Times New Roman" pitchFamily="18" charset="0"/>
                <a:cs typeface="Times New Roman" pitchFamily="18" charset="0"/>
              </a:rPr>
              <a:t>TRUYỆN CỔ TÍCH:</a:t>
            </a:r>
            <a:br>
              <a:rPr lang="en-US" sz="2200" b="1" dirty="0">
                <a:solidFill>
                  <a:srgbClr val="FFFF00"/>
                </a:solidFill>
                <a:latin typeface="Times New Roman" pitchFamily="18" charset="0"/>
                <a:cs typeface="Times New Roman" pitchFamily="18" charset="0"/>
              </a:rPr>
            </a:b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Cây</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tre</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trăm</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đốt</a:t>
            </a:r>
            <a:br>
              <a:rPr lang="en-US" sz="3600" b="1" dirty="0">
                <a:solidFill>
                  <a:schemeClr val="bg1"/>
                </a:solidFill>
                <a:latin typeface="Times New Roman" pitchFamily="18" charset="0"/>
                <a:cs typeface="Times New Roman" pitchFamily="18" charset="0"/>
              </a:rPr>
            </a:br>
            <a:endParaRPr lang="en-US" dirty="0"/>
          </a:p>
        </p:txBody>
      </p:sp>
      <p:pic>
        <p:nvPicPr>
          <p:cNvPr id="4" name="Picture 3" descr="cay-tre-tram-dot.jpg"/>
          <p:cNvPicPr>
            <a:picLocks noChangeAspect="1"/>
          </p:cNvPicPr>
          <p:nvPr/>
        </p:nvPicPr>
        <p:blipFill>
          <a:blip r:embed="rId3" cstate="print"/>
          <a:stretch>
            <a:fillRect/>
          </a:stretch>
        </p:blipFill>
        <p:spPr>
          <a:xfrm>
            <a:off x="5094514" y="1650670"/>
            <a:ext cx="3455716" cy="2992582"/>
          </a:xfrm>
          <a:prstGeom prst="rect">
            <a:avLst/>
          </a:prstGeom>
          <a:ln>
            <a:noFill/>
          </a:ln>
          <a:effectLst>
            <a:softEdge rad="1125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8145" y="641267"/>
            <a:ext cx="7742712" cy="3785652"/>
          </a:xfrm>
          <a:prstGeom prst="rect">
            <a:avLst/>
          </a:prstGeom>
        </p:spPr>
        <p:txBody>
          <a:bodyPr wrap="square">
            <a:spAutoFit/>
          </a:bodyPr>
          <a:lstStyle/>
          <a:p>
            <a:r>
              <a:rPr lang="en-US" sz="2000" b="1" dirty="0">
                <a:solidFill>
                  <a:srgbClr val="FFFF00"/>
                </a:solidFill>
                <a:latin typeface="Times New Roman" pitchFamily="18" charset="0"/>
                <a:cs typeface="Times New Roman" pitchFamily="18" charset="0"/>
              </a:rPr>
              <a:t>THƠ:</a:t>
            </a:r>
          </a:p>
          <a:p>
            <a:pPr marL="109728" indent="0">
              <a:buNone/>
            </a:pPr>
            <a:r>
              <a:rPr lang="en-US" sz="2000" b="1" dirty="0" err="1">
                <a:solidFill>
                  <a:schemeClr val="bg1"/>
                </a:solidFill>
                <a:latin typeface="Times New Roman" pitchFamily="18" charset="0"/>
                <a:cs typeface="Times New Roman" pitchFamily="18" charset="0"/>
              </a:rPr>
              <a:t>Quê</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có</a:t>
            </a:r>
            <a:r>
              <a:rPr lang="en-US" sz="2000" b="1" dirty="0">
                <a:solidFill>
                  <a:schemeClr val="bg1"/>
                </a:solidFill>
                <a:latin typeface="Times New Roman" pitchFamily="18" charset="0"/>
                <a:cs typeface="Times New Roman" pitchFamily="18" charset="0"/>
              </a:rPr>
              <a:t> con </a:t>
            </a:r>
            <a:r>
              <a:rPr lang="en-US" sz="2000" b="1" dirty="0" err="1">
                <a:solidFill>
                  <a:schemeClr val="bg1"/>
                </a:solidFill>
                <a:latin typeface="Times New Roman" pitchFamily="18" charset="0"/>
                <a:cs typeface="Times New Roman" pitchFamily="18" charset="0"/>
              </a:rPr>
              <a:t>sông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biếc</a:t>
            </a:r>
            <a:endParaRPr lang="en-US" sz="2000" b="1" dirty="0">
              <a:solidFill>
                <a:schemeClr val="bg1"/>
              </a:solidFill>
              <a:latin typeface="Times New Roman" pitchFamily="18" charset="0"/>
              <a:cs typeface="Times New Roman" pitchFamily="18" charset="0"/>
            </a:endParaRPr>
          </a:p>
          <a:p>
            <a:pPr marL="109728" indent="0">
              <a:buNone/>
            </a:pPr>
            <a:r>
              <a:rPr lang="en-US" sz="2000" b="1" dirty="0" err="1">
                <a:solidFill>
                  <a:schemeClr val="bg1"/>
                </a:solidFill>
                <a:latin typeface="Times New Roman" pitchFamily="18" charset="0"/>
                <a:cs typeface="Times New Roman" pitchFamily="18" charset="0"/>
              </a:rPr>
              <a:t>Nước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trong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soi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tóc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những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hàng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endParaRPr lang="en-US" sz="2000" b="1" dirty="0">
              <a:solidFill>
                <a:schemeClr val="bg1"/>
              </a:solidFill>
              <a:latin typeface="Times New Roman" pitchFamily="18" charset="0"/>
              <a:cs typeface="Times New Roman" pitchFamily="18" charset="0"/>
            </a:endParaRPr>
          </a:p>
          <a:p>
            <a:pPr marL="109728" indent="0">
              <a:buNone/>
            </a:pPr>
            <a:r>
              <a:rPr lang="en-US" sz="2000" b="1" dirty="0">
                <a:solidFill>
                  <a:schemeClr val="bg1"/>
                </a:solidFill>
                <a:latin typeface="Times New Roman" pitchFamily="18" charset="0"/>
                <a:cs typeface="Times New Roman" pitchFamily="18" charset="0"/>
              </a:rPr>
              <a:t>                                        </a:t>
            </a:r>
            <a:r>
              <a:rPr lang="en-US" sz="2000" i="1" dirty="0">
                <a:solidFill>
                  <a:schemeClr val="bg1"/>
                </a:solidFill>
                <a:latin typeface="Times New Roman" pitchFamily="18" charset="0"/>
                <a:cs typeface="Times New Roman" pitchFamily="18" charset="0"/>
              </a:rPr>
              <a:t>(</a:t>
            </a:r>
            <a:r>
              <a:rPr lang="en-US" sz="2000" b="1" i="1" dirty="0" err="1">
                <a:solidFill>
                  <a:schemeClr val="bg1"/>
                </a:solidFill>
                <a:latin typeface="Times New Roman" pitchFamily="18" charset="0"/>
                <a:cs typeface="Times New Roman" pitchFamily="18" charset="0"/>
              </a:rPr>
              <a:t>Nhớ</a:t>
            </a:r>
            <a:r>
              <a:rPr lang="en-US" sz="2000" b="1" i="1" dirty="0">
                <a:solidFill>
                  <a:schemeClr val="bg1"/>
                </a:solidFill>
                <a:latin typeface="Times New Roman" pitchFamily="18" charset="0"/>
                <a:cs typeface="Times New Roman" pitchFamily="18" charset="0"/>
              </a:rPr>
              <a:t> con </a:t>
            </a:r>
            <a:r>
              <a:rPr lang="en-US" sz="2000" b="1" i="1" dirty="0" err="1">
                <a:solidFill>
                  <a:schemeClr val="bg1"/>
                </a:solidFill>
                <a:latin typeface="Times New Roman" pitchFamily="18" charset="0"/>
                <a:cs typeface="Times New Roman" pitchFamily="18" charset="0"/>
              </a:rPr>
              <a:t>sông</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quê</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hương-Tế</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Hanh</a:t>
            </a:r>
            <a:r>
              <a:rPr lang="en-US" sz="2000" b="1" i="1" dirty="0">
                <a:solidFill>
                  <a:schemeClr val="bg1"/>
                </a:solidFill>
                <a:latin typeface="Times New Roman" pitchFamily="18" charset="0"/>
                <a:cs typeface="Times New Roman" pitchFamily="18" charset="0"/>
              </a:rPr>
              <a:t>)</a:t>
            </a:r>
            <a:endParaRPr lang="en-US" sz="2000" b="1" dirty="0">
              <a:solidFill>
                <a:schemeClr val="bg1"/>
              </a:solidFill>
              <a:latin typeface="Times New Roman" pitchFamily="18" charset="0"/>
              <a:cs typeface="Times New Roman" pitchFamily="18" charset="0"/>
            </a:endParaRPr>
          </a:p>
          <a:p>
            <a:r>
              <a:rPr lang="en-US" sz="2000" b="1" dirty="0" err="1">
                <a:solidFill>
                  <a:schemeClr val="bg1"/>
                </a:solidFill>
                <a:latin typeface="Times New Roman" pitchFamily="18" charset="0"/>
                <a:cs typeface="Times New Roman" pitchFamily="18" charset="0"/>
              </a:rPr>
              <a:t>Làng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sau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lũy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mờ</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endParaRPr lang="en-US" sz="2000" b="1" dirty="0">
              <a:solidFill>
                <a:schemeClr val="bg1"/>
              </a:solidFill>
              <a:latin typeface="Times New Roman" pitchFamily="18" charset="0"/>
              <a:cs typeface="Times New Roman" pitchFamily="18" charset="0"/>
            </a:endParaRPr>
          </a:p>
          <a:p>
            <a:r>
              <a:rPr lang="en-US" sz="2000" b="1" dirty="0" err="1">
                <a:solidFill>
                  <a:schemeClr val="bg1"/>
                </a:solidFill>
                <a:latin typeface="Times New Roman" pitchFamily="18" charset="0"/>
                <a:cs typeface="Times New Roman" pitchFamily="18" charset="0"/>
              </a:rPr>
              <a:t>Tình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yêu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quê</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những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nhà</a:t>
            </a:r>
            <a:r>
              <a:rPr lang="en-US" sz="2000" b="1" dirty="0">
                <a:solidFill>
                  <a:schemeClr val="bg1"/>
                </a:solidFill>
                <a:latin typeface="Times New Roman" pitchFamily="18" charset="0"/>
                <a:cs typeface="Times New Roman" pitchFamily="18" charset="0"/>
              </a:rPr>
              <a:t>.</a:t>
            </a:r>
          </a:p>
          <a:p>
            <a:r>
              <a:rPr lang="en-US" sz="2000" b="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Làng</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tôi</a:t>
            </a:r>
            <a:r>
              <a:rPr lang="en-US" sz="2000" b="1" i="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Hồ</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Bắc</a:t>
            </a:r>
            <a:r>
              <a:rPr lang="en-US" sz="2000" b="1" i="1" dirty="0">
                <a:solidFill>
                  <a:schemeClr val="bg1"/>
                </a:solidFill>
                <a:latin typeface="Times New Roman" pitchFamily="18" charset="0"/>
                <a:cs typeface="Times New Roman" pitchFamily="18" charset="0"/>
              </a:rPr>
              <a:t>)</a:t>
            </a:r>
          </a:p>
          <a:p>
            <a:r>
              <a:rPr lang="en-US" sz="2000" b="1" dirty="0">
                <a:solidFill>
                  <a:schemeClr val="bg1"/>
                </a:solidFill>
                <a:latin typeface="Times New Roman" pitchFamily="18" charset="0"/>
                <a:cs typeface="Times New Roman" pitchFamily="18" charset="0"/>
              </a:rPr>
              <a:t>Con ở </a:t>
            </a:r>
            <a:r>
              <a:rPr lang="en-US" sz="2000" b="1" dirty="0" err="1">
                <a:solidFill>
                  <a:schemeClr val="bg1"/>
                </a:solidFill>
                <a:latin typeface="Times New Roman" pitchFamily="18" charset="0"/>
                <a:cs typeface="Times New Roman" pitchFamily="18" charset="0"/>
              </a:rPr>
              <a:t>miền</a:t>
            </a:r>
            <a:r>
              <a:rPr lang="en-US" sz="2000" b="1" dirty="0">
                <a:solidFill>
                  <a:schemeClr val="bg1"/>
                </a:solidFill>
                <a:latin typeface="Times New Roman" pitchFamily="18" charset="0"/>
                <a:cs typeface="Times New Roman" pitchFamily="18" charset="0"/>
              </a:rPr>
              <a:t> Nam </a:t>
            </a:r>
            <a:r>
              <a:rPr lang="en-US" sz="2000" b="1" dirty="0" err="1">
                <a:solidFill>
                  <a:schemeClr val="bg1"/>
                </a:solidFill>
                <a:latin typeface="Times New Roman" pitchFamily="18" charset="0"/>
                <a:cs typeface="Times New Roman" pitchFamily="18" charset="0"/>
              </a:rPr>
              <a:t>ra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lăng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Bác</a:t>
            </a:r>
            <a:endParaRPr lang="en-US" sz="2000" b="1" dirty="0">
              <a:solidFill>
                <a:schemeClr val="bg1"/>
              </a:solidFill>
              <a:latin typeface="Times New Roman" pitchFamily="18" charset="0"/>
              <a:cs typeface="Times New Roman" pitchFamily="18" charset="0"/>
            </a:endParaRPr>
          </a:p>
          <a:p>
            <a:r>
              <a:rPr lang="en-US" sz="2000" b="1" dirty="0" err="1">
                <a:solidFill>
                  <a:schemeClr val="bg1"/>
                </a:solidFill>
                <a:latin typeface="Times New Roman" pitchFamily="18" charset="0"/>
                <a:cs typeface="Times New Roman" pitchFamily="18" charset="0"/>
              </a:rPr>
              <a:t>Đã</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thấy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trong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sương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hàng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bát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ngát</a:t>
            </a:r>
            <a:endParaRPr lang="en-US" sz="2000" b="1" dirty="0">
              <a:solidFill>
                <a:schemeClr val="bg1"/>
              </a:solidFill>
              <a:latin typeface="Times New Roman" pitchFamily="18" charset="0"/>
              <a:cs typeface="Times New Roman" pitchFamily="18" charset="0"/>
            </a:endParaRPr>
          </a:p>
          <a:p>
            <a:r>
              <a:rPr lang="en-US" sz="2000" b="1" dirty="0" err="1">
                <a:solidFill>
                  <a:schemeClr val="bg1"/>
                </a:solidFill>
                <a:latin typeface="Times New Roman" pitchFamily="18" charset="0"/>
                <a:cs typeface="Times New Roman" pitchFamily="18" charset="0"/>
              </a:rPr>
              <a:t>Ôi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Hàng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Việt</a:t>
            </a:r>
            <a:r>
              <a:rPr lang="en-US" sz="2000" b="1" dirty="0">
                <a:solidFill>
                  <a:schemeClr val="bg1"/>
                </a:solidFill>
                <a:latin typeface="Times New Roman" pitchFamily="18" charset="0"/>
                <a:cs typeface="Times New Roman" pitchFamily="18" charset="0"/>
              </a:rPr>
              <a:t> Nam</a:t>
            </a:r>
          </a:p>
          <a:p>
            <a:r>
              <a:rPr lang="en-US" sz="2000" b="1" dirty="0" err="1">
                <a:solidFill>
                  <a:schemeClr val="bg1"/>
                </a:solidFill>
                <a:latin typeface="Times New Roman" pitchFamily="18" charset="0"/>
                <a:cs typeface="Times New Roman" pitchFamily="18" charset="0"/>
              </a:rPr>
              <a:t>Bão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táp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mưa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đứng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thẳng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hàng</a:t>
            </a:r>
            <a:r>
              <a:rPr lang="en-US" sz="2000" b="1" dirty="0">
                <a:solidFill>
                  <a:schemeClr val="bg1"/>
                </a:solidFill>
                <a:latin typeface="Times New Roman" pitchFamily="18" charset="0"/>
                <a:cs typeface="Times New Roman" pitchFamily="18" charset="0"/>
              </a:rPr>
              <a:t>          </a:t>
            </a:r>
          </a:p>
          <a:p>
            <a:r>
              <a:rPr lang="en-US" sz="2000" b="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Viếng</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lăng</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Bác</a:t>
            </a:r>
            <a:r>
              <a:rPr lang="en-US" sz="2000" b="1" i="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Viễn</a:t>
            </a:r>
            <a:r>
              <a:rPr lang="en-US" sz="2000" b="1" i="1" dirty="0">
                <a:solidFill>
                  <a:schemeClr val="bg1"/>
                </a:solidFill>
                <a:latin typeface="Times New Roman" pitchFamily="18" charset="0"/>
                <a:cs typeface="Times New Roman" pitchFamily="18" charset="0"/>
              </a:rPr>
              <a:t> </a:t>
            </a:r>
            <a:r>
              <a:rPr lang="en-US" sz="2000" b="1" i="1" dirty="0" err="1">
                <a:solidFill>
                  <a:schemeClr val="bg1"/>
                </a:solidFill>
                <a:latin typeface="Times New Roman" pitchFamily="18" charset="0"/>
                <a:cs typeface="Times New Roman" pitchFamily="18" charset="0"/>
              </a:rPr>
              <a:t>Phương</a:t>
            </a:r>
            <a:r>
              <a:rPr lang="en-US" sz="2000" b="1" i="1" dirty="0">
                <a:solidFill>
                  <a:schemeClr val="bg1"/>
                </a:solidFill>
                <a:latin typeface="Times New Roman" pitchFamily="18" charset="0"/>
                <a:cs typeface="Times New Roman" pitchFamily="18" charset="0"/>
              </a:rPr>
              <a:t>)</a:t>
            </a:r>
            <a:endParaRPr lang="en-US" sz="2000" i="1" dirty="0"/>
          </a:p>
        </p:txBody>
      </p:sp>
      <p:pic>
        <p:nvPicPr>
          <p:cNvPr id="6" name="il_fi" descr="464051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106390" y="2090057"/>
            <a:ext cx="3431967" cy="24700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058" y="380721"/>
            <a:ext cx="3598224" cy="711808"/>
          </a:xfrm>
        </p:spPr>
        <p:txBody>
          <a:bodyPr>
            <a:normAutofit/>
          </a:bodyPr>
          <a:lstStyle/>
          <a:p>
            <a:pPr algn="ctr"/>
            <a:r>
              <a:rPr lang="en-US" sz="2400" b="1" dirty="0" err="1">
                <a:solidFill>
                  <a:srgbClr val="FFFF00"/>
                </a:solidFill>
                <a:latin typeface="Times New Roman" pitchFamily="18" charset="0"/>
                <a:cs typeface="Times New Roman" pitchFamily="18" charset="0"/>
              </a:rPr>
              <a:t>Tre</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Việt</a:t>
            </a:r>
            <a:r>
              <a:rPr lang="en-US" sz="2400" b="1" dirty="0">
                <a:solidFill>
                  <a:srgbClr val="FFFF00"/>
                </a:solidFill>
                <a:latin typeface="Times New Roman" pitchFamily="18" charset="0"/>
                <a:cs typeface="Times New Roman" pitchFamily="18" charset="0"/>
              </a:rPr>
              <a:t> Nam</a:t>
            </a:r>
          </a:p>
        </p:txBody>
      </p:sp>
      <p:graphicFrame>
        <p:nvGraphicFramePr>
          <p:cNvPr id="4" name="Content Placeholder 3"/>
          <p:cNvGraphicFramePr>
            <a:graphicFrameLocks noGrp="1"/>
          </p:cNvGraphicFramePr>
          <p:nvPr>
            <p:ph idx="1"/>
          </p:nvPr>
        </p:nvGraphicFramePr>
        <p:xfrm>
          <a:off x="830526" y="427512"/>
          <a:ext cx="7648456" cy="4785360"/>
        </p:xfrm>
        <a:graphic>
          <a:graphicData uri="http://schemas.openxmlformats.org/drawingml/2006/table">
            <a:tbl>
              <a:tblPr firstRow="1" bandRow="1">
                <a:tableStyleId>{5C22544A-7EE6-4342-B048-85BDC9FD1C3A}</a:tableStyleId>
              </a:tblPr>
              <a:tblGrid>
                <a:gridCol w="3824228">
                  <a:extLst>
                    <a:ext uri="{9D8B030D-6E8A-4147-A177-3AD203B41FA5}">
                      <a16:colId xmlns:a16="http://schemas.microsoft.com/office/drawing/2014/main" val="20000"/>
                    </a:ext>
                  </a:extLst>
                </a:gridCol>
                <a:gridCol w="3824228">
                  <a:extLst>
                    <a:ext uri="{9D8B030D-6E8A-4147-A177-3AD203B41FA5}">
                      <a16:colId xmlns:a16="http://schemas.microsoft.com/office/drawing/2014/main" val="20001"/>
                    </a:ext>
                  </a:extLst>
                </a:gridCol>
              </a:tblGrid>
              <a:tr h="4465122">
                <a:tc>
                  <a:txBody>
                    <a:bodyPr/>
                    <a:lstStyle/>
                    <a:p>
                      <a:pPr marL="0" indent="0" algn="ctr">
                        <a:buNone/>
                      </a:pPr>
                      <a:endParaRPr lang="en-US" sz="1400" dirty="0">
                        <a:solidFill>
                          <a:srgbClr val="00B050"/>
                        </a:solidFill>
                        <a:latin typeface="+mj-lt"/>
                      </a:endParaRPr>
                    </a:p>
                    <a:p>
                      <a:pPr marL="0" indent="0" algn="ctr">
                        <a:buNone/>
                      </a:pPr>
                      <a:r>
                        <a:rPr lang="vi-VN" sz="1400" dirty="0">
                          <a:solidFill>
                            <a:srgbClr val="00B050"/>
                          </a:solidFill>
                          <a:latin typeface="+mj-lt"/>
                        </a:rPr>
                        <a:t>Tre xanh </a:t>
                      </a:r>
                      <a:br>
                        <a:rPr lang="vi-VN" sz="1400" dirty="0">
                          <a:solidFill>
                            <a:srgbClr val="00B050"/>
                          </a:solidFill>
                          <a:latin typeface="+mj-lt"/>
                        </a:rPr>
                      </a:br>
                      <a:r>
                        <a:rPr lang="vi-VN" sz="1400" dirty="0">
                          <a:solidFill>
                            <a:srgbClr val="00B050"/>
                          </a:solidFill>
                          <a:latin typeface="+mj-lt"/>
                        </a:rPr>
                        <a:t>Xanh tự bao giờ? </a:t>
                      </a:r>
                      <a:br>
                        <a:rPr lang="vi-VN" sz="1400" dirty="0">
                          <a:solidFill>
                            <a:srgbClr val="00B050"/>
                          </a:solidFill>
                          <a:latin typeface="+mj-lt"/>
                        </a:rPr>
                      </a:br>
                      <a:r>
                        <a:rPr lang="vi-VN" sz="1400" dirty="0">
                          <a:solidFill>
                            <a:srgbClr val="00B050"/>
                          </a:solidFill>
                          <a:latin typeface="+mj-lt"/>
                        </a:rPr>
                        <a:t>Chuyện ngày xưa... đã có bờ tre xanh </a:t>
                      </a:r>
                      <a:br>
                        <a:rPr lang="vi-VN" sz="1400" dirty="0">
                          <a:solidFill>
                            <a:srgbClr val="00B050"/>
                          </a:solidFill>
                          <a:latin typeface="+mj-lt"/>
                        </a:rPr>
                      </a:br>
                      <a:endParaRPr lang="en-US" sz="1400" dirty="0">
                        <a:solidFill>
                          <a:srgbClr val="00B050"/>
                        </a:solidFill>
                        <a:latin typeface="+mj-lt"/>
                      </a:endParaRPr>
                    </a:p>
                    <a:p>
                      <a:pPr marL="0" marR="0" indent="0" algn="ctr" defTabSz="685800" rtl="0" eaLnBrk="1" fontAlgn="auto" latinLnBrk="0" hangingPunct="1">
                        <a:lnSpc>
                          <a:spcPct val="100000"/>
                        </a:lnSpc>
                        <a:spcBef>
                          <a:spcPts val="0"/>
                        </a:spcBef>
                        <a:spcAft>
                          <a:spcPts val="0"/>
                        </a:spcAft>
                        <a:buClrTx/>
                        <a:buSzTx/>
                        <a:buFontTx/>
                        <a:buNone/>
                        <a:tabLst/>
                        <a:defRPr/>
                      </a:pPr>
                      <a:r>
                        <a:rPr lang="vi-VN" sz="1400" dirty="0">
                          <a:solidFill>
                            <a:srgbClr val="00B050"/>
                          </a:solidFill>
                          <a:latin typeface="+mj-lt"/>
                        </a:rPr>
                        <a:t>Thân gầy guộc, lá mong manh </a:t>
                      </a:r>
                      <a:br>
                        <a:rPr lang="vi-VN" sz="1400" dirty="0">
                          <a:solidFill>
                            <a:srgbClr val="00B050"/>
                          </a:solidFill>
                          <a:latin typeface="+mj-lt"/>
                        </a:rPr>
                      </a:br>
                      <a:r>
                        <a:rPr lang="vi-VN" sz="1400" dirty="0">
                          <a:solidFill>
                            <a:srgbClr val="00B050"/>
                          </a:solidFill>
                          <a:latin typeface="+mj-lt"/>
                        </a:rPr>
                        <a:t>Mà sao nên luỹ nên thành tre ơi? </a:t>
                      </a:r>
                      <a:br>
                        <a:rPr lang="vi-VN" sz="1400" dirty="0">
                          <a:solidFill>
                            <a:srgbClr val="00B050"/>
                          </a:solidFill>
                          <a:latin typeface="+mj-lt"/>
                        </a:rPr>
                      </a:br>
                      <a:r>
                        <a:rPr lang="vi-VN" sz="1400" dirty="0">
                          <a:solidFill>
                            <a:srgbClr val="00B050"/>
                          </a:solidFill>
                          <a:latin typeface="+mj-lt"/>
                        </a:rPr>
                        <a:t>Ở đâu tre cũng xanh tươi </a:t>
                      </a:r>
                      <a:br>
                        <a:rPr lang="vi-VN" sz="1400" dirty="0">
                          <a:solidFill>
                            <a:srgbClr val="00B050"/>
                          </a:solidFill>
                          <a:latin typeface="+mj-lt"/>
                        </a:rPr>
                      </a:br>
                      <a:r>
                        <a:rPr lang="vi-VN" sz="1400" dirty="0">
                          <a:solidFill>
                            <a:srgbClr val="00B050"/>
                          </a:solidFill>
                          <a:latin typeface="+mj-lt"/>
                        </a:rPr>
                        <a:t>Cho dù đất sỏi đất vôi bạc màu </a:t>
                      </a:r>
                      <a:br>
                        <a:rPr lang="vi-VN" sz="1400" dirty="0">
                          <a:solidFill>
                            <a:srgbClr val="00B050"/>
                          </a:solidFill>
                          <a:latin typeface="+mj-lt"/>
                        </a:rPr>
                      </a:br>
                      <a:r>
                        <a:rPr lang="vi-VN" sz="1400" dirty="0">
                          <a:solidFill>
                            <a:srgbClr val="00B050"/>
                          </a:solidFill>
                          <a:latin typeface="+mj-lt"/>
                        </a:rPr>
                        <a:t>Có gì đâu, có gì đâu </a:t>
                      </a:r>
                      <a:br>
                        <a:rPr lang="vi-VN" sz="1400" dirty="0">
                          <a:solidFill>
                            <a:srgbClr val="00B050"/>
                          </a:solidFill>
                          <a:latin typeface="+mj-lt"/>
                        </a:rPr>
                      </a:br>
                      <a:r>
                        <a:rPr lang="vi-VN" sz="1400" dirty="0">
                          <a:solidFill>
                            <a:srgbClr val="00B050"/>
                          </a:solidFill>
                          <a:latin typeface="+mj-lt"/>
                        </a:rPr>
                        <a:t>Mỡ màu ít</a:t>
                      </a:r>
                      <a:r>
                        <a:rPr lang="en-US" sz="1400" dirty="0">
                          <a:solidFill>
                            <a:srgbClr val="00B050"/>
                          </a:solidFill>
                          <a:latin typeface="+mj-lt"/>
                        </a:rPr>
                        <a:t>,</a:t>
                      </a:r>
                      <a:r>
                        <a:rPr lang="vi-VN" sz="1400" dirty="0">
                          <a:solidFill>
                            <a:srgbClr val="00B050"/>
                          </a:solidFill>
                          <a:latin typeface="+mj-lt"/>
                        </a:rPr>
                        <a:t> chắt dồn lâu hoá nhiều </a:t>
                      </a:r>
                      <a:br>
                        <a:rPr lang="vi-VN" sz="1400" dirty="0">
                          <a:solidFill>
                            <a:srgbClr val="00B050"/>
                          </a:solidFill>
                          <a:latin typeface="+mj-lt"/>
                        </a:rPr>
                      </a:br>
                      <a:r>
                        <a:rPr lang="vi-VN" sz="1400" dirty="0">
                          <a:solidFill>
                            <a:srgbClr val="00B050"/>
                          </a:solidFill>
                          <a:latin typeface="+mj-lt"/>
                        </a:rPr>
                        <a:t>Rễ siêng không ngại đất nghèo </a:t>
                      </a:r>
                      <a:br>
                        <a:rPr lang="vi-VN" sz="1400" dirty="0">
                          <a:solidFill>
                            <a:srgbClr val="00B050"/>
                          </a:solidFill>
                          <a:latin typeface="+mj-lt"/>
                        </a:rPr>
                      </a:br>
                      <a:r>
                        <a:rPr lang="vi-VN" sz="1400" dirty="0">
                          <a:solidFill>
                            <a:srgbClr val="00B050"/>
                          </a:solidFill>
                          <a:latin typeface="+mj-lt"/>
                        </a:rPr>
                        <a:t>Tre bao nhiêu rễ bấy nhiêu cần cù </a:t>
                      </a:r>
                      <a:br>
                        <a:rPr lang="vi-VN" sz="1400" dirty="0">
                          <a:solidFill>
                            <a:srgbClr val="00B050"/>
                          </a:solidFill>
                          <a:latin typeface="+mj-lt"/>
                        </a:rPr>
                      </a:br>
                      <a:r>
                        <a:rPr lang="vi-VN" sz="1400" dirty="0">
                          <a:solidFill>
                            <a:srgbClr val="00B050"/>
                          </a:solidFill>
                          <a:latin typeface="+mj-lt"/>
                        </a:rPr>
                        <a:t>Vươn mình trong gió tre đu </a:t>
                      </a:r>
                      <a:br>
                        <a:rPr lang="vi-VN" sz="1400" dirty="0">
                          <a:solidFill>
                            <a:srgbClr val="00B050"/>
                          </a:solidFill>
                          <a:latin typeface="+mj-lt"/>
                        </a:rPr>
                      </a:br>
                      <a:r>
                        <a:rPr lang="vi-VN" sz="1400" dirty="0">
                          <a:solidFill>
                            <a:srgbClr val="00B050"/>
                          </a:solidFill>
                          <a:latin typeface="+mj-lt"/>
                        </a:rPr>
                        <a:t>Cây kham khổ vẫn hát ru lá cành </a:t>
                      </a:r>
                      <a:br>
                        <a:rPr lang="vi-VN" sz="1400" dirty="0">
                          <a:solidFill>
                            <a:srgbClr val="00B050"/>
                          </a:solidFill>
                          <a:latin typeface="+mj-lt"/>
                        </a:rPr>
                      </a:br>
                      <a:r>
                        <a:rPr lang="vi-VN" sz="1400" dirty="0">
                          <a:solidFill>
                            <a:srgbClr val="00B050"/>
                          </a:solidFill>
                          <a:latin typeface="+mj-lt"/>
                        </a:rPr>
                        <a:t>Yêu nhiều nắng nỏ trời xanh </a:t>
                      </a:r>
                      <a:br>
                        <a:rPr lang="vi-VN" sz="1400" dirty="0">
                          <a:solidFill>
                            <a:srgbClr val="00B050"/>
                          </a:solidFill>
                          <a:latin typeface="+mj-lt"/>
                        </a:rPr>
                      </a:br>
                      <a:r>
                        <a:rPr lang="vi-VN" sz="1400" dirty="0">
                          <a:solidFill>
                            <a:srgbClr val="00B050"/>
                          </a:solidFill>
                          <a:latin typeface="+mj-lt"/>
                        </a:rPr>
                        <a:t>Tre xanh không đứng khuất mình bóng râm </a:t>
                      </a:r>
                      <a:br>
                        <a:rPr lang="vi-VN" sz="1400" dirty="0">
                          <a:solidFill>
                            <a:srgbClr val="00B050"/>
                          </a:solidFill>
                          <a:latin typeface="+mj-lt"/>
                        </a:rPr>
                      </a:br>
                      <a:br>
                        <a:rPr lang="vi-VN" sz="1400" dirty="0"/>
                      </a:br>
                      <a:endParaRPr lang="en-US" sz="1400" dirty="0"/>
                    </a:p>
                    <a:p>
                      <a:pPr marL="0" indent="0" algn="ctr">
                        <a:buNone/>
                      </a:pPr>
                      <a:endParaRPr lang="en-US" dirty="0"/>
                    </a:p>
                  </a:txBody>
                  <a:tcPr>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400" dirty="0">
                        <a:solidFill>
                          <a:srgbClr val="00B050"/>
                        </a:solidFill>
                        <a:latin typeface="+mj-lt"/>
                      </a:endParaRPr>
                    </a:p>
                    <a:p>
                      <a:pPr marL="0" marR="0" indent="0" algn="ctr" defTabSz="685800" rtl="0" eaLnBrk="1" fontAlgn="auto" latinLnBrk="0" hangingPunct="1">
                        <a:lnSpc>
                          <a:spcPct val="100000"/>
                        </a:lnSpc>
                        <a:spcBef>
                          <a:spcPts val="0"/>
                        </a:spcBef>
                        <a:spcAft>
                          <a:spcPts val="0"/>
                        </a:spcAft>
                        <a:buClrTx/>
                        <a:buSzTx/>
                        <a:buFontTx/>
                        <a:buNone/>
                        <a:tabLst/>
                        <a:defRPr/>
                      </a:pPr>
                      <a:r>
                        <a:rPr lang="vi-VN" sz="1400" dirty="0">
                          <a:solidFill>
                            <a:srgbClr val="00B050"/>
                          </a:solidFill>
                          <a:latin typeface="+mj-lt"/>
                        </a:rPr>
                        <a:t>Bão bùng thân bọc lấy thân </a:t>
                      </a:r>
                      <a:br>
                        <a:rPr lang="vi-VN" sz="1400" dirty="0">
                          <a:solidFill>
                            <a:srgbClr val="00B050"/>
                          </a:solidFill>
                          <a:latin typeface="+mj-lt"/>
                        </a:rPr>
                      </a:br>
                      <a:r>
                        <a:rPr lang="vi-VN" sz="1400" dirty="0">
                          <a:solidFill>
                            <a:srgbClr val="00B050"/>
                          </a:solidFill>
                          <a:latin typeface="+mj-lt"/>
                        </a:rPr>
                        <a:t>Tay ôm tay níu tre gần nhau thêm </a:t>
                      </a:r>
                      <a:br>
                        <a:rPr lang="vi-VN" sz="1400" dirty="0">
                          <a:solidFill>
                            <a:srgbClr val="00B050"/>
                          </a:solidFill>
                          <a:latin typeface="+mj-lt"/>
                        </a:rPr>
                      </a:br>
                      <a:r>
                        <a:rPr lang="vi-VN" sz="1400" dirty="0">
                          <a:solidFill>
                            <a:srgbClr val="00B050"/>
                          </a:solidFill>
                          <a:latin typeface="+mj-lt"/>
                        </a:rPr>
                        <a:t>Thương nhau tre</a:t>
                      </a:r>
                      <a:r>
                        <a:rPr lang="en-US" sz="1400" dirty="0">
                          <a:solidFill>
                            <a:srgbClr val="00B050"/>
                          </a:solidFill>
                          <a:latin typeface="+mj-lt"/>
                        </a:rPr>
                        <a:t> </a:t>
                      </a:r>
                      <a:r>
                        <a:rPr lang="en-US" sz="1400" dirty="0" err="1">
                          <a:solidFill>
                            <a:srgbClr val="00B050"/>
                          </a:solidFill>
                          <a:latin typeface="+mj-lt"/>
                        </a:rPr>
                        <a:t>chẳng</a:t>
                      </a:r>
                      <a:r>
                        <a:rPr lang="vi-VN" sz="1400" dirty="0">
                          <a:solidFill>
                            <a:srgbClr val="00B050"/>
                          </a:solidFill>
                          <a:latin typeface="+mj-lt"/>
                        </a:rPr>
                        <a:t> ở riêng </a:t>
                      </a:r>
                      <a:br>
                        <a:rPr lang="vi-VN" sz="1400" dirty="0">
                          <a:solidFill>
                            <a:srgbClr val="00B050"/>
                          </a:solidFill>
                          <a:latin typeface="+mj-lt"/>
                        </a:rPr>
                      </a:br>
                      <a:r>
                        <a:rPr lang="vi-VN" sz="1400" dirty="0">
                          <a:solidFill>
                            <a:srgbClr val="00B050"/>
                          </a:solidFill>
                          <a:latin typeface="+mj-lt"/>
                        </a:rPr>
                        <a:t>Luỹ thành từ đó mà nên hỡi người </a:t>
                      </a:r>
                      <a:br>
                        <a:rPr lang="vi-VN" sz="1400" dirty="0">
                          <a:solidFill>
                            <a:srgbClr val="00B050"/>
                          </a:solidFill>
                          <a:latin typeface="+mj-lt"/>
                        </a:rPr>
                      </a:br>
                      <a:r>
                        <a:rPr lang="vi-VN" sz="1400" dirty="0">
                          <a:solidFill>
                            <a:srgbClr val="00B050"/>
                          </a:solidFill>
                          <a:latin typeface="+mj-lt"/>
                        </a:rPr>
                        <a:t>Chẳng may thân gãy cành rơi </a:t>
                      </a:r>
                      <a:br>
                        <a:rPr lang="vi-VN" sz="1400" dirty="0">
                          <a:solidFill>
                            <a:srgbClr val="00B050"/>
                          </a:solidFill>
                          <a:latin typeface="+mj-lt"/>
                        </a:rPr>
                      </a:br>
                      <a:r>
                        <a:rPr lang="vi-VN" sz="1400" dirty="0">
                          <a:solidFill>
                            <a:srgbClr val="00B050"/>
                          </a:solidFill>
                          <a:latin typeface="+mj-lt"/>
                        </a:rPr>
                        <a:t>Vẫn nguyên cái gốc truyền đời cho măng </a:t>
                      </a:r>
                      <a:br>
                        <a:rPr lang="vi-VN" sz="1400" dirty="0">
                          <a:solidFill>
                            <a:srgbClr val="00B050"/>
                          </a:solidFill>
                          <a:latin typeface="+mj-lt"/>
                        </a:rPr>
                      </a:br>
                      <a:r>
                        <a:rPr lang="vi-VN" sz="1400" dirty="0">
                          <a:solidFill>
                            <a:srgbClr val="00B050"/>
                          </a:solidFill>
                          <a:latin typeface="+mj-lt"/>
                        </a:rPr>
                        <a:t>Nòi tre đâu chịu mọc cong </a:t>
                      </a:r>
                      <a:br>
                        <a:rPr lang="vi-VN" sz="1400" dirty="0">
                          <a:solidFill>
                            <a:srgbClr val="00B050"/>
                          </a:solidFill>
                          <a:latin typeface="+mj-lt"/>
                        </a:rPr>
                      </a:br>
                      <a:r>
                        <a:rPr lang="vi-VN" sz="1400" dirty="0">
                          <a:solidFill>
                            <a:srgbClr val="00B050"/>
                          </a:solidFill>
                          <a:latin typeface="+mj-lt"/>
                        </a:rPr>
                        <a:t>Chưa lên đã nhọn như chông lạ thường </a:t>
                      </a:r>
                      <a:br>
                        <a:rPr lang="vi-VN" sz="1400" dirty="0">
                          <a:solidFill>
                            <a:srgbClr val="00B050"/>
                          </a:solidFill>
                          <a:latin typeface="+mj-lt"/>
                        </a:rPr>
                      </a:br>
                      <a:r>
                        <a:rPr lang="vi-VN" sz="1400" dirty="0">
                          <a:solidFill>
                            <a:srgbClr val="00B050"/>
                          </a:solidFill>
                          <a:latin typeface="+mj-lt"/>
                        </a:rPr>
                        <a:t>Lưng trần phơi nắng phơi sương </a:t>
                      </a:r>
                      <a:br>
                        <a:rPr lang="vi-VN" sz="1400" dirty="0">
                          <a:solidFill>
                            <a:srgbClr val="00B050"/>
                          </a:solidFill>
                          <a:latin typeface="+mj-lt"/>
                        </a:rPr>
                      </a:br>
                      <a:r>
                        <a:rPr lang="vi-VN" sz="1400" dirty="0">
                          <a:solidFill>
                            <a:srgbClr val="00B050"/>
                          </a:solidFill>
                          <a:latin typeface="+mj-lt"/>
                        </a:rPr>
                        <a:t>Có manh áo cộc tre nhường cho con </a:t>
                      </a:r>
                      <a:endParaRPr lang="en-US" sz="1400" dirty="0">
                        <a:solidFill>
                          <a:srgbClr val="00B050"/>
                        </a:solidFill>
                        <a:latin typeface="+mj-lt"/>
                      </a:endParaRPr>
                    </a:p>
                    <a:p>
                      <a:pPr marL="0" indent="0" algn="ctr">
                        <a:buNone/>
                      </a:pPr>
                      <a:r>
                        <a:rPr lang="vi-VN" sz="1400" dirty="0">
                          <a:solidFill>
                            <a:srgbClr val="00B050"/>
                          </a:solidFill>
                          <a:latin typeface="+mj-lt"/>
                        </a:rPr>
                        <a:t>Măng non là búp măng non </a:t>
                      </a:r>
                      <a:br>
                        <a:rPr lang="vi-VN" sz="1400" dirty="0">
                          <a:solidFill>
                            <a:srgbClr val="00B050"/>
                          </a:solidFill>
                          <a:latin typeface="+mj-lt"/>
                        </a:rPr>
                      </a:br>
                      <a:r>
                        <a:rPr lang="vi-VN" sz="1400" dirty="0">
                          <a:solidFill>
                            <a:srgbClr val="00B050"/>
                          </a:solidFill>
                          <a:latin typeface="+mj-lt"/>
                        </a:rPr>
                        <a:t>Đã mang dáng thẳng thân tròn của tre </a:t>
                      </a:r>
                      <a:br>
                        <a:rPr lang="vi-VN" sz="1400" dirty="0">
                          <a:solidFill>
                            <a:srgbClr val="00B050"/>
                          </a:solidFill>
                          <a:latin typeface="+mj-lt"/>
                        </a:rPr>
                      </a:br>
                      <a:r>
                        <a:rPr lang="vi-VN" sz="1400" dirty="0">
                          <a:solidFill>
                            <a:srgbClr val="00B050"/>
                          </a:solidFill>
                          <a:latin typeface="+mj-lt"/>
                        </a:rPr>
                        <a:t>Năm qua đi, tháng qua đi </a:t>
                      </a:r>
                      <a:br>
                        <a:rPr lang="vi-VN" sz="1400" dirty="0">
                          <a:solidFill>
                            <a:srgbClr val="00B050"/>
                          </a:solidFill>
                          <a:latin typeface="+mj-lt"/>
                        </a:rPr>
                      </a:br>
                      <a:r>
                        <a:rPr lang="vi-VN" sz="1400" dirty="0">
                          <a:solidFill>
                            <a:srgbClr val="00B050"/>
                          </a:solidFill>
                          <a:latin typeface="+mj-lt"/>
                        </a:rPr>
                        <a:t>Tre già măng mọc có gì lạ đâu </a:t>
                      </a:r>
                      <a:br>
                        <a:rPr lang="vi-VN" sz="1400" dirty="0">
                          <a:solidFill>
                            <a:srgbClr val="00B050"/>
                          </a:solidFill>
                          <a:latin typeface="+mj-lt"/>
                        </a:rPr>
                      </a:br>
                      <a:br>
                        <a:rPr lang="vi-VN" sz="1400" dirty="0">
                          <a:solidFill>
                            <a:srgbClr val="00B050"/>
                          </a:solidFill>
                          <a:latin typeface="+mj-lt"/>
                        </a:rPr>
                      </a:br>
                      <a:r>
                        <a:rPr lang="vi-VN" sz="1400" dirty="0">
                          <a:solidFill>
                            <a:srgbClr val="00B050"/>
                          </a:solidFill>
                          <a:latin typeface="+mj-lt"/>
                        </a:rPr>
                        <a:t>Mai sau, </a:t>
                      </a:r>
                    </a:p>
                    <a:p>
                      <a:pPr marL="0" indent="0" algn="ctr">
                        <a:buNone/>
                      </a:pPr>
                      <a:r>
                        <a:rPr lang="vi-VN" sz="1400" dirty="0">
                          <a:solidFill>
                            <a:srgbClr val="00B050"/>
                          </a:solidFill>
                          <a:latin typeface="+mj-lt"/>
                        </a:rPr>
                        <a:t>Mai sau, </a:t>
                      </a:r>
                    </a:p>
                    <a:p>
                      <a:pPr marL="0" indent="0" algn="ctr">
                        <a:buNone/>
                      </a:pPr>
                      <a:r>
                        <a:rPr lang="vi-VN" sz="1400" dirty="0">
                          <a:solidFill>
                            <a:srgbClr val="00B050"/>
                          </a:solidFill>
                          <a:latin typeface="+mj-lt"/>
                        </a:rPr>
                        <a:t>Mai sau... </a:t>
                      </a:r>
                      <a:br>
                        <a:rPr lang="vi-VN" sz="1400" dirty="0">
                          <a:solidFill>
                            <a:srgbClr val="00B050"/>
                          </a:solidFill>
                          <a:latin typeface="+mj-lt"/>
                        </a:rPr>
                      </a:br>
                      <a:r>
                        <a:rPr lang="vi-VN" sz="1400" dirty="0">
                          <a:solidFill>
                            <a:srgbClr val="00B050"/>
                          </a:solidFill>
                          <a:latin typeface="+mj-lt"/>
                        </a:rPr>
                        <a:t>Đất xanh tre mãi xanh màu tre xanh</a:t>
                      </a:r>
                      <a:r>
                        <a:rPr lang="en-US" sz="1400" dirty="0">
                          <a:solidFill>
                            <a:srgbClr val="00B050"/>
                          </a:solidFill>
                          <a:latin typeface="+mj-lt"/>
                        </a:rPr>
                        <a:t>.</a:t>
                      </a:r>
                    </a:p>
                    <a:p>
                      <a:pPr marL="0" indent="0" algn="r">
                        <a:buNone/>
                      </a:pPr>
                      <a:r>
                        <a:rPr lang="en-US" sz="1400" i="1" dirty="0">
                          <a:solidFill>
                            <a:srgbClr val="00B050"/>
                          </a:solidFill>
                          <a:latin typeface="Times New Roman" pitchFamily="18" charset="0"/>
                          <a:cs typeface="Times New Roman" pitchFamily="18" charset="0"/>
                        </a:rPr>
                        <a:t>(</a:t>
                      </a:r>
                      <a:r>
                        <a:rPr lang="en-US" sz="1400" i="1" dirty="0" err="1">
                          <a:solidFill>
                            <a:srgbClr val="00B050"/>
                          </a:solidFill>
                          <a:latin typeface="Times New Roman" pitchFamily="18" charset="0"/>
                          <a:cs typeface="Times New Roman" pitchFamily="18" charset="0"/>
                        </a:rPr>
                        <a:t>Nguyễn</a:t>
                      </a:r>
                      <a:r>
                        <a:rPr lang="en-US" sz="1400" i="1" dirty="0">
                          <a:solidFill>
                            <a:srgbClr val="00B050"/>
                          </a:solidFill>
                          <a:latin typeface="Times New Roman" pitchFamily="18" charset="0"/>
                          <a:cs typeface="Times New Roman" pitchFamily="18" charset="0"/>
                        </a:rPr>
                        <a:t> </a:t>
                      </a:r>
                      <a:r>
                        <a:rPr lang="en-US" sz="1400" i="1" dirty="0" err="1">
                          <a:solidFill>
                            <a:srgbClr val="00B050"/>
                          </a:solidFill>
                          <a:latin typeface="Times New Roman" pitchFamily="18" charset="0"/>
                          <a:cs typeface="Times New Roman" pitchFamily="18" charset="0"/>
                        </a:rPr>
                        <a:t>Duy</a:t>
                      </a:r>
                      <a:r>
                        <a:rPr lang="en-US" sz="1400" i="1" dirty="0">
                          <a:solidFill>
                            <a:srgbClr val="00B050"/>
                          </a:solidFill>
                          <a:latin typeface="Times New Roman" pitchFamily="18" charset="0"/>
                          <a:cs typeface="Times New Roman" pitchFamily="18" charset="0"/>
                        </a:rPr>
                        <a:t>)</a:t>
                      </a:r>
                      <a:endParaRPr lang="vi-VN" sz="1400" i="1" dirty="0">
                        <a:solidFill>
                          <a:srgbClr val="00B050"/>
                        </a:solidFill>
                        <a:latin typeface="Times New Roman" pitchFamily="18" charset="0"/>
                        <a:cs typeface="Times New Roman" pitchFamily="18" charset="0"/>
                      </a:endParaRPr>
                    </a:p>
                    <a:p>
                      <a:endParaRPr lang="en-US" dirty="0"/>
                    </a:p>
                  </a:txBody>
                  <a:tcPr>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09" name="Group 89"/>
          <p:cNvGraphicFramePr>
            <a:graphicFrameLocks noGrp="1"/>
          </p:cNvGraphicFramePr>
          <p:nvPr/>
        </p:nvGraphicFramePr>
        <p:xfrm>
          <a:off x="1104402" y="2203064"/>
          <a:ext cx="7184572" cy="1831058"/>
        </p:xfrm>
        <a:graphic>
          <a:graphicData uri="http://schemas.openxmlformats.org/drawingml/2006/table">
            <a:tbl>
              <a:tblPr/>
              <a:tblGrid>
                <a:gridCol w="7184572">
                  <a:extLst>
                    <a:ext uri="{9D8B030D-6E8A-4147-A177-3AD203B41FA5}">
                      <a16:colId xmlns:a16="http://schemas.microsoft.com/office/drawing/2014/main" val="20000"/>
                    </a:ext>
                  </a:extLst>
                </a:gridCol>
              </a:tblGrid>
              <a:tr h="183105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endParaRPr kumimoji="0" lang="en-US" sz="2000" b="1"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chống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sắt</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thép</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của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quân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thù</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xung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phong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hi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sinh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804" name="Rectangle 84"/>
          <p:cNvSpPr>
            <a:spLocks noChangeArrowheads="1"/>
          </p:cNvSpPr>
          <p:nvPr/>
        </p:nvSpPr>
        <p:spPr bwMode="auto">
          <a:xfrm>
            <a:off x="1045028" y="3709526"/>
            <a:ext cx="7433954" cy="400110"/>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anh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hùng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chiến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đấu</a:t>
            </a:r>
            <a:r>
              <a:rPr lang="en-US" sz="2000" b="1" dirty="0">
                <a:solidFill>
                  <a:schemeClr val="bg1"/>
                </a:solidFill>
                <a:latin typeface="Times New Roman" pitchFamily="18" charset="0"/>
                <a:cs typeface="Times New Roman" pitchFamily="18" charset="0"/>
              </a:rPr>
              <a:t>!</a:t>
            </a:r>
            <a:r>
              <a:rPr lang="en-US" sz="2000" b="1" dirty="0">
                <a:solidFill>
                  <a:schemeClr val="bg1"/>
                </a:solidFill>
                <a:latin typeface="Times New Roman" pitchFamily="18" charset="0"/>
              </a:rPr>
              <a:t> </a:t>
            </a:r>
          </a:p>
        </p:txBody>
      </p:sp>
      <p:sp>
        <p:nvSpPr>
          <p:cNvPr id="17" name="Rectangle 4"/>
          <p:cNvSpPr>
            <a:spLocks noChangeArrowheads="1"/>
          </p:cNvSpPr>
          <p:nvPr/>
        </p:nvSpPr>
        <p:spPr bwMode="auto">
          <a:xfrm>
            <a:off x="686783" y="391880"/>
            <a:ext cx="6533414" cy="769441"/>
          </a:xfrm>
          <a:prstGeom prst="rect">
            <a:avLst/>
          </a:prstGeom>
          <a:noFill/>
          <a:ln w="9525">
            <a:noFill/>
            <a:miter lim="800000"/>
            <a:headEnd/>
            <a:tailEnd/>
          </a:ln>
        </p:spPr>
        <p:txBody>
          <a:bodyPr wrap="square" anchor="ctr">
            <a:spAutoFit/>
          </a:bodyPr>
          <a:lstStyle/>
          <a:p>
            <a:pPr eaLnBrk="1" hangingPunct="1"/>
            <a:r>
              <a:rPr lang="en-US" altLang="vi-VN" sz="2200" b="1" dirty="0">
                <a:solidFill>
                  <a:srgbClr val="FFFF00"/>
                </a:solidFill>
                <a:latin typeface="Times New Roman" pitchFamily="18" charset="0"/>
                <a:cs typeface="Times New Roman" pitchFamily="18" charset="0"/>
              </a:rPr>
              <a:t>II. </a:t>
            </a:r>
            <a:r>
              <a:rPr lang="en-US" altLang="vi-VN" sz="2200" b="1" dirty="0" err="1">
                <a:solidFill>
                  <a:srgbClr val="FFFF00"/>
                </a:solidFill>
                <a:latin typeface="Times New Roman" pitchFamily="18" charset="0"/>
                <a:cs typeface="Times New Roman" pitchFamily="18" charset="0"/>
              </a:rPr>
              <a:t>Đọc</a:t>
            </a:r>
            <a:r>
              <a:rPr lang="en-US" altLang="vi-VN" sz="2200" b="1" dirty="0">
                <a:solidFill>
                  <a:srgbClr val="FFFF00"/>
                </a:solidFill>
                <a:latin typeface="Times New Roman" pitchFamily="18" charset="0"/>
                <a:cs typeface="Times New Roman" pitchFamily="18" charset="0"/>
              </a:rPr>
              <a:t> - </a:t>
            </a:r>
            <a:r>
              <a:rPr lang="en-US" altLang="vi-VN" sz="2200" b="1" dirty="0" err="1">
                <a:solidFill>
                  <a:srgbClr val="FFFF00"/>
                </a:solidFill>
                <a:latin typeface="Times New Roman" pitchFamily="18" charset="0"/>
                <a:cs typeface="Times New Roman" pitchFamily="18" charset="0"/>
              </a:rPr>
              <a:t>tìm</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hiểu</a:t>
            </a:r>
            <a:r>
              <a:rPr lang="en-US" altLang="vi-VN" sz="2200" b="1" dirty="0">
                <a:solidFill>
                  <a:srgbClr val="FFFF00"/>
                </a:solidFill>
                <a:latin typeface="Times New Roman" pitchFamily="18" charset="0"/>
                <a:cs typeface="Times New Roman" pitchFamily="18" charset="0"/>
              </a:rPr>
              <a:t> chi </a:t>
            </a:r>
            <a:r>
              <a:rPr lang="en-US" altLang="vi-VN" sz="2200" b="1" dirty="0" err="1">
                <a:solidFill>
                  <a:srgbClr val="FFFF00"/>
                </a:solidFill>
                <a:latin typeface="Times New Roman" pitchFamily="18" charset="0"/>
                <a:cs typeface="Times New Roman" pitchFamily="18" charset="0"/>
              </a:rPr>
              <a:t>tiết</a:t>
            </a:r>
            <a:r>
              <a:rPr lang="en-US" altLang="vi-VN" sz="2200" b="1" dirty="0">
                <a:solidFill>
                  <a:srgbClr val="FFFF00"/>
                </a:solidFill>
                <a:latin typeface="Times New Roman" pitchFamily="18" charset="0"/>
                <a:cs typeface="Times New Roman" pitchFamily="18" charset="0"/>
              </a:rPr>
              <a:t>:</a:t>
            </a:r>
            <a:endParaRPr lang="en-US" altLang="vi-VN" sz="2200" dirty="0">
              <a:solidFill>
                <a:srgbClr val="FFFF00"/>
              </a:solidFill>
              <a:latin typeface="Times New Roman" pitchFamily="18" charset="0"/>
              <a:cs typeface="Times New Roman" pitchFamily="18" charset="0"/>
            </a:endParaRPr>
          </a:p>
          <a:p>
            <a:r>
              <a:rPr lang="en-US" altLang="vi-VN" sz="2200" b="1" dirty="0">
                <a:solidFill>
                  <a:srgbClr val="FFFF00"/>
                </a:solidFill>
                <a:latin typeface="Times New Roman" pitchFamily="18" charset="0"/>
                <a:cs typeface="Times New Roman" pitchFamily="18" charset="0"/>
              </a:rPr>
              <a:t>2. </a:t>
            </a:r>
            <a:r>
              <a:rPr lang="en-US" sz="2200" b="1" dirty="0" err="1">
                <a:solidFill>
                  <a:srgbClr val="FFFF00"/>
                </a:solidFill>
                <a:latin typeface=".VnTime" pitchFamily="34" charset="0"/>
              </a:rPr>
              <a:t>Sù</a:t>
            </a:r>
            <a:r>
              <a:rPr lang="en-US" sz="2200" b="1" dirty="0">
                <a:solidFill>
                  <a:srgbClr val="FFFF00"/>
                </a:solidFill>
                <a:latin typeface=".VnTime" pitchFamily="34" charset="0"/>
              </a:rPr>
              <a:t> g¾n </a:t>
            </a:r>
            <a:r>
              <a:rPr lang="en-US" sz="2200" b="1" dirty="0" err="1">
                <a:solidFill>
                  <a:srgbClr val="FFFF00"/>
                </a:solidFill>
                <a:latin typeface=".VnTime" pitchFamily="34" charset="0"/>
              </a:rPr>
              <a:t>bã</a:t>
            </a:r>
            <a:r>
              <a:rPr lang="en-US" sz="2200" b="1" dirty="0">
                <a:solidFill>
                  <a:srgbClr val="FFFF00"/>
                </a:solidFill>
                <a:latin typeface=".VnTime" pitchFamily="34" charset="0"/>
              </a:rPr>
              <a:t> </a:t>
            </a:r>
            <a:r>
              <a:rPr lang="en-US" sz="2200" b="1" dirty="0" err="1">
                <a:solidFill>
                  <a:srgbClr val="FFFF00"/>
                </a:solidFill>
                <a:latin typeface=".VnTime" pitchFamily="34" charset="0"/>
              </a:rPr>
              <a:t>cña</a:t>
            </a:r>
            <a:r>
              <a:rPr lang="en-US" sz="2200" b="1" dirty="0">
                <a:solidFill>
                  <a:srgbClr val="FFFF00"/>
                </a:solidFill>
                <a:latin typeface=".VnTime" pitchFamily="34" charset="0"/>
              </a:rPr>
              <a:t> </a:t>
            </a:r>
            <a:r>
              <a:rPr lang="en-US" sz="2200" b="1" dirty="0" err="1">
                <a:solidFill>
                  <a:srgbClr val="FFFF00"/>
                </a:solidFill>
                <a:latin typeface=".VnTime" pitchFamily="34" charset="0"/>
              </a:rPr>
              <a:t>c©y</a:t>
            </a:r>
            <a:r>
              <a:rPr lang="en-US" sz="2200" b="1" dirty="0">
                <a:solidFill>
                  <a:srgbClr val="FFFF00"/>
                </a:solidFill>
                <a:latin typeface=".VnTime" pitchFamily="34" charset="0"/>
              </a:rPr>
              <a:t> </a:t>
            </a:r>
            <a:r>
              <a:rPr lang="en-US" sz="2200" b="1" dirty="0" err="1">
                <a:solidFill>
                  <a:srgbClr val="FFFF00"/>
                </a:solidFill>
                <a:latin typeface=".VnTime" pitchFamily="34" charset="0"/>
              </a:rPr>
              <a:t>tre</a:t>
            </a:r>
            <a:r>
              <a:rPr lang="en-US" sz="2200" b="1" dirty="0">
                <a:solidFill>
                  <a:srgbClr val="FFFF00"/>
                </a:solidFill>
                <a:latin typeface=".VnTime" pitchFamily="34" charset="0"/>
              </a:rPr>
              <a:t> </a:t>
            </a:r>
            <a:r>
              <a:rPr lang="en-US" sz="2200" b="1" dirty="0" err="1">
                <a:solidFill>
                  <a:srgbClr val="FFFF00"/>
                </a:solidFill>
                <a:latin typeface=".VnTime" pitchFamily="34" charset="0"/>
              </a:rPr>
              <a:t>víi</a:t>
            </a:r>
            <a:r>
              <a:rPr lang="en-US" altLang="vi-VN" sz="2200" b="1" dirty="0">
                <a:solidFill>
                  <a:srgbClr val="FFFF00"/>
                </a:solidFill>
                <a:latin typeface="Times New Roman" pitchFamily="18" charset="0"/>
                <a:cs typeface="Times New Roman" pitchFamily="18" charset="0"/>
              </a:rPr>
              <a:t> con </a:t>
            </a:r>
            <a:r>
              <a:rPr lang="en-US" altLang="vi-VN" sz="2200" b="1" dirty="0" err="1">
                <a:solidFill>
                  <a:srgbClr val="FFFF00"/>
                </a:solidFill>
                <a:latin typeface="Times New Roman" pitchFamily="18" charset="0"/>
                <a:cs typeface="Times New Roman" pitchFamily="18" charset="0"/>
              </a:rPr>
              <a:t>người</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Việt</a:t>
            </a:r>
            <a:r>
              <a:rPr lang="en-US" altLang="vi-VN" sz="2200" b="1" dirty="0">
                <a:solidFill>
                  <a:srgbClr val="FFFF00"/>
                </a:solidFill>
                <a:latin typeface="Times New Roman" pitchFamily="18" charset="0"/>
                <a:cs typeface="Times New Roman" pitchFamily="18" charset="0"/>
              </a:rPr>
              <a:t> Nam:</a:t>
            </a:r>
            <a:endParaRPr lang="en-US" altLang="vi-VN" sz="2200" dirty="0">
              <a:solidFill>
                <a:srgbClr val="FFFF00"/>
              </a:solidFill>
              <a:latin typeface="Times New Roman" pitchFamily="18" charset="0"/>
              <a:cs typeface="Times New Roman" pitchFamily="18" charset="0"/>
            </a:endParaRPr>
          </a:p>
        </p:txBody>
      </p:sp>
      <p:sp>
        <p:nvSpPr>
          <p:cNvPr id="18" name="Text Box 15"/>
          <p:cNvSpPr txBox="1">
            <a:spLocks noChangeArrowheads="1"/>
          </p:cNvSpPr>
          <p:nvPr/>
        </p:nvSpPr>
        <p:spPr bwMode="auto">
          <a:xfrm>
            <a:off x="789709" y="1062101"/>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a. </a:t>
            </a:r>
            <a:r>
              <a:rPr lang="en-US" sz="2200" b="1" dirty="0" err="1">
                <a:solidFill>
                  <a:schemeClr val="bg1"/>
                </a:solidFill>
                <a:latin typeface=".VnTime" pitchFamily="34" charset="0"/>
              </a:rPr>
              <a:t>Trong</a:t>
            </a:r>
            <a:r>
              <a:rPr lang="en-US" sz="2200" b="1" dirty="0">
                <a:solidFill>
                  <a:schemeClr val="bg1"/>
                </a:solidFill>
                <a:latin typeface=".VnTime" pitchFamily="34" charset="0"/>
              </a:rPr>
              <a:t> </a:t>
            </a:r>
            <a:r>
              <a:rPr lang="en-US" sz="2200" b="1" dirty="0" err="1">
                <a:solidFill>
                  <a:schemeClr val="bg1"/>
                </a:solidFill>
                <a:latin typeface="Times New Roman" pitchFamily="18" charset="0"/>
                <a:cs typeface="Times New Roman" pitchFamily="18" charset="0"/>
              </a:rPr>
              <a:t>đời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sống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lao</a:t>
            </a:r>
            <a:r>
              <a:rPr lang="en-US" sz="2200" b="1" dirty="0">
                <a:solidFill>
                  <a:schemeClr val="bg1"/>
                </a:solidFill>
                <a:latin typeface="Times New Roman" pitchFamily="18" charset="0"/>
                <a:cs typeface="Times New Roman" pitchFamily="18" charset="0"/>
              </a:rPr>
              <a:t> </a:t>
            </a:r>
            <a:r>
              <a:rPr lang="en-US" sz="2200" b="1" dirty="0">
                <a:solidFill>
                  <a:schemeClr val="bg1"/>
                </a:solidFill>
                <a:latin typeface=".VnTime" pitchFamily="34" charset="0"/>
              </a:rPr>
              <a:t>®</a:t>
            </a:r>
            <a:r>
              <a:rPr lang="en-US" sz="2200" b="1" dirty="0" err="1">
                <a:solidFill>
                  <a:schemeClr val="bg1"/>
                </a:solidFill>
                <a:latin typeface=".VnTime" pitchFamily="34" charset="0"/>
              </a:rPr>
              <a:t>éng</a:t>
            </a:r>
            <a:r>
              <a:rPr lang="en-US" sz="2400" b="1" dirty="0">
                <a:solidFill>
                  <a:schemeClr val="bg1"/>
                </a:solidFill>
                <a:latin typeface=".VnTime" pitchFamily="34" charset="0"/>
              </a:rPr>
              <a:t>:</a:t>
            </a:r>
          </a:p>
        </p:txBody>
      </p:sp>
      <p:sp>
        <p:nvSpPr>
          <p:cNvPr id="19" name="Text Box 15"/>
          <p:cNvSpPr txBox="1">
            <a:spLocks noChangeArrowheads="1"/>
          </p:cNvSpPr>
          <p:nvPr/>
        </p:nvSpPr>
        <p:spPr bwMode="auto">
          <a:xfrm>
            <a:off x="835232" y="1452007"/>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b. </a:t>
            </a:r>
            <a:r>
              <a:rPr lang="en-US" sz="2200" b="1" dirty="0" err="1">
                <a:solidFill>
                  <a:schemeClr val="bg1"/>
                </a:solidFill>
                <a:latin typeface="Times New Roman" pitchFamily="18" charset="0"/>
                <a:cs typeface="Times New Roman" pitchFamily="18" charset="0"/>
              </a:rPr>
              <a:t>Trong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đời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sống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văn</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hóa</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tinh</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thần</a:t>
            </a:r>
            <a:r>
              <a:rPr lang="en-US" sz="2400" b="1" dirty="0">
                <a:solidFill>
                  <a:schemeClr val="bg1"/>
                </a:solidFill>
                <a:latin typeface=".VnTime" pitchFamily="34" charset="0"/>
              </a:rPr>
              <a:t>:</a:t>
            </a:r>
          </a:p>
        </p:txBody>
      </p:sp>
      <p:sp>
        <p:nvSpPr>
          <p:cNvPr id="20" name="Text Box 15"/>
          <p:cNvSpPr txBox="1">
            <a:spLocks noChangeArrowheads="1"/>
          </p:cNvSpPr>
          <p:nvPr/>
        </p:nvSpPr>
        <p:spPr bwMode="auto">
          <a:xfrm>
            <a:off x="880754" y="1818166"/>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c. </a:t>
            </a:r>
            <a:r>
              <a:rPr lang="en-US" sz="2200" b="1" dirty="0" err="1">
                <a:solidFill>
                  <a:schemeClr val="bg1"/>
                </a:solidFill>
                <a:latin typeface=".VnTime" pitchFamily="34" charset="0"/>
              </a:rPr>
              <a:t>Trong</a:t>
            </a:r>
            <a:r>
              <a:rPr lang="en-US" sz="2200" b="1" dirty="0">
                <a:solidFill>
                  <a:schemeClr val="bg1"/>
                </a:solidFill>
                <a:latin typeface=".VnTime" pitchFamily="34" charset="0"/>
              </a:rPr>
              <a:t> </a:t>
            </a:r>
            <a:r>
              <a:rPr lang="en-US" sz="2200" b="1" dirty="0" err="1">
                <a:solidFill>
                  <a:schemeClr val="bg1"/>
                </a:solidFill>
                <a:latin typeface="Times New Roman" pitchFamily="18" charset="0"/>
                <a:cs typeface="Times New Roman" pitchFamily="18" charset="0"/>
              </a:rPr>
              <a:t>chiến</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đấu</a:t>
            </a:r>
            <a:r>
              <a:rPr lang="en-US" sz="2400" b="1" dirty="0">
                <a:solidFill>
                  <a:schemeClr val="bg1"/>
                </a:solidFill>
                <a:latin typeface=".VnTime"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809"/>
                                        </p:tgtEl>
                                        <p:attrNameLst>
                                          <p:attrName>style.visibility</p:attrName>
                                        </p:attrNameLst>
                                      </p:cBhvr>
                                      <p:to>
                                        <p:strVal val="visible"/>
                                      </p:to>
                                    </p:set>
                                    <p:animEffect transition="in" filter="box(in)">
                                      <p:cBhvr>
                                        <p:cTn id="7" dur="500"/>
                                        <p:tgtEl>
                                          <p:spTgt spid="308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804"/>
                                        </p:tgtEl>
                                        <p:attrNameLst>
                                          <p:attrName>style.visibility</p:attrName>
                                        </p:attrNameLst>
                                      </p:cBhvr>
                                      <p:to>
                                        <p:strVal val="visible"/>
                                      </p:to>
                                    </p:set>
                                    <p:animEffect transition="in" filter="checkerboard(across)">
                                      <p:cBhvr>
                                        <p:cTn id="12" dur="500"/>
                                        <p:tgtEl>
                                          <p:spTgt spid="3080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4" grpId="0"/>
      <p:bldP spid="18" grpId="0"/>
      <p:bldP spid="19" grpId="0"/>
      <p:bldP spid="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09" name="Group 89"/>
          <p:cNvGraphicFramePr>
            <a:graphicFrameLocks noGrp="1"/>
          </p:cNvGraphicFramePr>
          <p:nvPr/>
        </p:nvGraphicFramePr>
        <p:xfrm>
          <a:off x="1104402" y="2203064"/>
          <a:ext cx="7184572" cy="1831058"/>
        </p:xfrm>
        <a:graphic>
          <a:graphicData uri="http://schemas.openxmlformats.org/drawingml/2006/table">
            <a:tbl>
              <a:tblPr/>
              <a:tblGrid>
                <a:gridCol w="7184572">
                  <a:extLst>
                    <a:ext uri="{9D8B030D-6E8A-4147-A177-3AD203B41FA5}">
                      <a16:colId xmlns:a16="http://schemas.microsoft.com/office/drawing/2014/main" val="20000"/>
                    </a:ext>
                  </a:extLst>
                </a:gridCol>
              </a:tblGrid>
              <a:tr h="183105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đồng</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chí</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vũ</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a:t>
                      </a:r>
                      <a:endParaRPr kumimoji="0" lang="en-US" sz="2000" b="1"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Gậy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chống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sắt</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thép</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của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quân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thù</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xung</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phong</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vào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xe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bác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nước</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mái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nhà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tranh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giữ</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lúa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chín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hi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sinh</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để</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bảo</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vệ</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p>
                  </a:txBody>
                  <a:tcPr marT="34295" marB="3429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804" name="Rectangle 84"/>
          <p:cNvSpPr>
            <a:spLocks noChangeArrowheads="1"/>
          </p:cNvSpPr>
          <p:nvPr/>
        </p:nvSpPr>
        <p:spPr bwMode="auto">
          <a:xfrm>
            <a:off x="1045028" y="3709526"/>
            <a:ext cx="7433954" cy="400110"/>
          </a:xfrm>
          <a:prstGeom prst="rect">
            <a:avLst/>
          </a:prstGeom>
          <a:noFill/>
          <a:ln w="9525">
            <a:noFill/>
            <a:miter lim="800000"/>
            <a:headEnd/>
            <a:tailEnd/>
          </a:ln>
        </p:spPr>
        <p:txBody>
          <a:bodyPr wrap="square" anchor="ctr">
            <a:spAutoFit/>
          </a:bodyPr>
          <a:lstStyle/>
          <a:p>
            <a:pPr>
              <a:buFontTx/>
              <a:buChar cha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anh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hùng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động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anh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hùng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đấu</a:t>
            </a:r>
            <a:r>
              <a:rPr lang="en-US" sz="2000" b="1" dirty="0">
                <a:solidFill>
                  <a:schemeClr val="bg1"/>
                </a:solidFill>
                <a:latin typeface="Times New Roman" pitchFamily="18" charset="0"/>
                <a:cs typeface="Times New Roman" pitchFamily="18" charset="0"/>
              </a:rPr>
              <a:t>!</a:t>
            </a:r>
            <a:r>
              <a:rPr lang="en-US" sz="2000" b="1" dirty="0">
                <a:solidFill>
                  <a:schemeClr val="bg1"/>
                </a:solidFill>
                <a:latin typeface="Times New Roman" pitchFamily="18" charset="0"/>
              </a:rPr>
              <a:t> </a:t>
            </a:r>
          </a:p>
        </p:txBody>
      </p:sp>
      <p:sp>
        <p:nvSpPr>
          <p:cNvPr id="17" name="Rectangle 4"/>
          <p:cNvSpPr>
            <a:spLocks noChangeArrowheads="1"/>
          </p:cNvSpPr>
          <p:nvPr/>
        </p:nvSpPr>
        <p:spPr bwMode="auto">
          <a:xfrm>
            <a:off x="686783" y="391880"/>
            <a:ext cx="6533414" cy="769441"/>
          </a:xfrm>
          <a:prstGeom prst="rect">
            <a:avLst/>
          </a:prstGeom>
          <a:noFill/>
          <a:ln w="9525">
            <a:noFill/>
            <a:miter lim="800000"/>
            <a:headEnd/>
            <a:tailEnd/>
          </a:ln>
        </p:spPr>
        <p:txBody>
          <a:bodyPr wrap="square" anchor="ctr">
            <a:spAutoFit/>
          </a:bodyPr>
          <a:lstStyle/>
          <a:p>
            <a:pPr eaLnBrk="1" hangingPunct="1"/>
            <a:r>
              <a:rPr lang="en-US" altLang="vi-VN" sz="2200" b="1" dirty="0">
                <a:solidFill>
                  <a:srgbClr val="FFFF00"/>
                </a:solidFill>
                <a:latin typeface="Times New Roman" pitchFamily="18" charset="0"/>
                <a:cs typeface="Times New Roman" pitchFamily="18" charset="0"/>
              </a:rPr>
              <a:t>II. </a:t>
            </a:r>
            <a:r>
              <a:rPr lang="en-US" altLang="vi-VN" sz="2200" b="1" dirty="0" err="1">
                <a:solidFill>
                  <a:srgbClr val="FFFF00"/>
                </a:solidFill>
                <a:latin typeface="Times New Roman" pitchFamily="18" charset="0"/>
                <a:cs typeface="Times New Roman" pitchFamily="18" charset="0"/>
              </a:rPr>
              <a:t>Đọc</a:t>
            </a:r>
            <a:r>
              <a:rPr lang="en-US" altLang="vi-VN" sz="2200" b="1" dirty="0">
                <a:solidFill>
                  <a:srgbClr val="FFFF00"/>
                </a:solidFill>
                <a:latin typeface="Times New Roman" pitchFamily="18" charset="0"/>
                <a:cs typeface="Times New Roman" pitchFamily="18" charset="0"/>
              </a:rPr>
              <a:t> - </a:t>
            </a:r>
            <a:r>
              <a:rPr lang="en-US" altLang="vi-VN" sz="2200" b="1" dirty="0" err="1">
                <a:solidFill>
                  <a:srgbClr val="FFFF00"/>
                </a:solidFill>
                <a:latin typeface="Times New Roman" pitchFamily="18" charset="0"/>
                <a:cs typeface="Times New Roman" pitchFamily="18" charset="0"/>
              </a:rPr>
              <a:t>tìm</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hiểu</a:t>
            </a:r>
            <a:r>
              <a:rPr lang="en-US" altLang="vi-VN" sz="2200" b="1" dirty="0">
                <a:solidFill>
                  <a:srgbClr val="FFFF00"/>
                </a:solidFill>
                <a:latin typeface="Times New Roman" pitchFamily="18" charset="0"/>
                <a:cs typeface="Times New Roman" pitchFamily="18" charset="0"/>
              </a:rPr>
              <a:t> chi </a:t>
            </a:r>
            <a:r>
              <a:rPr lang="en-US" altLang="vi-VN" sz="2200" b="1" dirty="0" err="1">
                <a:solidFill>
                  <a:srgbClr val="FFFF00"/>
                </a:solidFill>
                <a:latin typeface="Times New Roman" pitchFamily="18" charset="0"/>
                <a:cs typeface="Times New Roman" pitchFamily="18" charset="0"/>
              </a:rPr>
              <a:t>tiết</a:t>
            </a:r>
            <a:r>
              <a:rPr lang="en-US" altLang="vi-VN" sz="2200" b="1" dirty="0">
                <a:solidFill>
                  <a:srgbClr val="FFFF00"/>
                </a:solidFill>
                <a:latin typeface="Times New Roman" pitchFamily="18" charset="0"/>
                <a:cs typeface="Times New Roman" pitchFamily="18" charset="0"/>
              </a:rPr>
              <a:t>:</a:t>
            </a:r>
            <a:endParaRPr lang="en-US" altLang="vi-VN" sz="2200" dirty="0">
              <a:solidFill>
                <a:srgbClr val="FFFF00"/>
              </a:solidFill>
              <a:latin typeface="Times New Roman" pitchFamily="18" charset="0"/>
              <a:cs typeface="Times New Roman" pitchFamily="18" charset="0"/>
            </a:endParaRPr>
          </a:p>
          <a:p>
            <a:r>
              <a:rPr lang="en-US" altLang="vi-VN" sz="2200" b="1" dirty="0">
                <a:solidFill>
                  <a:srgbClr val="FFFF00"/>
                </a:solidFill>
                <a:latin typeface="Times New Roman" pitchFamily="18" charset="0"/>
                <a:cs typeface="Times New Roman" pitchFamily="18" charset="0"/>
              </a:rPr>
              <a:t>2. </a:t>
            </a:r>
            <a:r>
              <a:rPr lang="en-US" sz="2200" b="1" dirty="0" err="1">
                <a:solidFill>
                  <a:srgbClr val="FFFF00"/>
                </a:solidFill>
                <a:latin typeface=".VnTime" pitchFamily="34" charset="0"/>
              </a:rPr>
              <a:t>Sù</a:t>
            </a:r>
            <a:r>
              <a:rPr lang="en-US" sz="2200" b="1" dirty="0">
                <a:solidFill>
                  <a:srgbClr val="FFFF00"/>
                </a:solidFill>
                <a:latin typeface=".VnTime" pitchFamily="34" charset="0"/>
              </a:rPr>
              <a:t> g¾n </a:t>
            </a:r>
            <a:r>
              <a:rPr lang="en-US" sz="2200" b="1" dirty="0" err="1">
                <a:solidFill>
                  <a:srgbClr val="FFFF00"/>
                </a:solidFill>
                <a:latin typeface=".VnTime" pitchFamily="34" charset="0"/>
              </a:rPr>
              <a:t>bã</a:t>
            </a:r>
            <a:r>
              <a:rPr lang="en-US" sz="2200" b="1" dirty="0">
                <a:solidFill>
                  <a:srgbClr val="FFFF00"/>
                </a:solidFill>
                <a:latin typeface=".VnTime" pitchFamily="34" charset="0"/>
              </a:rPr>
              <a:t> </a:t>
            </a:r>
            <a:r>
              <a:rPr lang="en-US" sz="2200" b="1" dirty="0" err="1">
                <a:solidFill>
                  <a:srgbClr val="FFFF00"/>
                </a:solidFill>
                <a:latin typeface=".VnTime" pitchFamily="34" charset="0"/>
              </a:rPr>
              <a:t>cña</a:t>
            </a:r>
            <a:r>
              <a:rPr lang="en-US" sz="2200" b="1" dirty="0">
                <a:solidFill>
                  <a:srgbClr val="FFFF00"/>
                </a:solidFill>
                <a:latin typeface=".VnTime" pitchFamily="34" charset="0"/>
              </a:rPr>
              <a:t> </a:t>
            </a:r>
            <a:r>
              <a:rPr lang="en-US" sz="2200" b="1" dirty="0" err="1">
                <a:solidFill>
                  <a:srgbClr val="FFFF00"/>
                </a:solidFill>
                <a:latin typeface=".VnTime" pitchFamily="34" charset="0"/>
              </a:rPr>
              <a:t>c©y</a:t>
            </a:r>
            <a:r>
              <a:rPr lang="en-US" sz="2200" b="1" dirty="0">
                <a:solidFill>
                  <a:srgbClr val="FFFF00"/>
                </a:solidFill>
                <a:latin typeface=".VnTime" pitchFamily="34" charset="0"/>
              </a:rPr>
              <a:t> </a:t>
            </a:r>
            <a:r>
              <a:rPr lang="en-US" sz="2200" b="1" dirty="0" err="1">
                <a:solidFill>
                  <a:srgbClr val="FFFF00"/>
                </a:solidFill>
                <a:latin typeface=".VnTime" pitchFamily="34" charset="0"/>
              </a:rPr>
              <a:t>tre</a:t>
            </a:r>
            <a:r>
              <a:rPr lang="en-US" sz="2200" b="1" dirty="0">
                <a:solidFill>
                  <a:srgbClr val="FFFF00"/>
                </a:solidFill>
                <a:latin typeface=".VnTime" pitchFamily="34" charset="0"/>
              </a:rPr>
              <a:t> </a:t>
            </a:r>
            <a:r>
              <a:rPr lang="en-US" sz="2200" b="1" dirty="0" err="1">
                <a:solidFill>
                  <a:srgbClr val="FFFF00"/>
                </a:solidFill>
                <a:latin typeface=".VnTime" pitchFamily="34" charset="0"/>
              </a:rPr>
              <a:t>víi</a:t>
            </a:r>
            <a:r>
              <a:rPr lang="en-US" altLang="vi-VN" sz="2200" b="1" dirty="0">
                <a:solidFill>
                  <a:srgbClr val="FFFF00"/>
                </a:solidFill>
                <a:latin typeface="Times New Roman" pitchFamily="18" charset="0"/>
                <a:cs typeface="Times New Roman" pitchFamily="18" charset="0"/>
              </a:rPr>
              <a:t> con </a:t>
            </a:r>
            <a:r>
              <a:rPr lang="en-US" altLang="vi-VN" sz="2200" b="1" dirty="0" err="1">
                <a:solidFill>
                  <a:srgbClr val="FFFF00"/>
                </a:solidFill>
                <a:latin typeface="Times New Roman" pitchFamily="18" charset="0"/>
                <a:cs typeface="Times New Roman" pitchFamily="18" charset="0"/>
              </a:rPr>
              <a:t>người</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Việt</a:t>
            </a:r>
            <a:r>
              <a:rPr lang="en-US" altLang="vi-VN" sz="2200" b="1" dirty="0">
                <a:solidFill>
                  <a:srgbClr val="FFFF00"/>
                </a:solidFill>
                <a:latin typeface="Times New Roman" pitchFamily="18" charset="0"/>
                <a:cs typeface="Times New Roman" pitchFamily="18" charset="0"/>
              </a:rPr>
              <a:t> Nam:</a:t>
            </a:r>
            <a:endParaRPr lang="en-US" altLang="vi-VN" sz="2200" dirty="0">
              <a:solidFill>
                <a:srgbClr val="FFFF00"/>
              </a:solidFill>
              <a:latin typeface="Times New Roman" pitchFamily="18" charset="0"/>
              <a:cs typeface="Times New Roman" pitchFamily="18" charset="0"/>
            </a:endParaRPr>
          </a:p>
        </p:txBody>
      </p:sp>
      <p:sp>
        <p:nvSpPr>
          <p:cNvPr id="18" name="Text Box 15"/>
          <p:cNvSpPr txBox="1">
            <a:spLocks noChangeArrowheads="1"/>
          </p:cNvSpPr>
          <p:nvPr/>
        </p:nvSpPr>
        <p:spPr bwMode="auto">
          <a:xfrm>
            <a:off x="789709" y="1062101"/>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a. </a:t>
            </a:r>
            <a:r>
              <a:rPr lang="en-US" sz="2200" b="1" dirty="0" err="1">
                <a:solidFill>
                  <a:schemeClr val="bg1"/>
                </a:solidFill>
                <a:latin typeface=".VnTime" pitchFamily="34" charset="0"/>
              </a:rPr>
              <a:t>Trong</a:t>
            </a:r>
            <a:r>
              <a:rPr lang="en-US" sz="2200" b="1" dirty="0">
                <a:solidFill>
                  <a:schemeClr val="bg1"/>
                </a:solidFill>
                <a:latin typeface=".VnTime" pitchFamily="34" charset="0"/>
              </a:rPr>
              <a:t> </a:t>
            </a:r>
            <a:r>
              <a:rPr lang="en-US" sz="2200" b="1" dirty="0" err="1">
                <a:solidFill>
                  <a:schemeClr val="bg1"/>
                </a:solidFill>
                <a:latin typeface="Times New Roman" pitchFamily="18" charset="0"/>
                <a:cs typeface="Times New Roman" pitchFamily="18" charset="0"/>
              </a:rPr>
              <a:t>đời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sống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lao</a:t>
            </a:r>
            <a:r>
              <a:rPr lang="en-US" sz="2200" b="1" dirty="0">
                <a:solidFill>
                  <a:schemeClr val="bg1"/>
                </a:solidFill>
                <a:latin typeface="Times New Roman" pitchFamily="18" charset="0"/>
                <a:cs typeface="Times New Roman" pitchFamily="18" charset="0"/>
              </a:rPr>
              <a:t> </a:t>
            </a:r>
            <a:r>
              <a:rPr lang="en-US" sz="2200" b="1" dirty="0">
                <a:solidFill>
                  <a:schemeClr val="bg1"/>
                </a:solidFill>
                <a:latin typeface=".VnTime" pitchFamily="34" charset="0"/>
              </a:rPr>
              <a:t>®</a:t>
            </a:r>
            <a:r>
              <a:rPr lang="en-US" sz="2200" b="1" dirty="0" err="1">
                <a:solidFill>
                  <a:schemeClr val="bg1"/>
                </a:solidFill>
                <a:latin typeface=".VnTime" pitchFamily="34" charset="0"/>
              </a:rPr>
              <a:t>éng</a:t>
            </a:r>
            <a:r>
              <a:rPr lang="en-US" sz="2400" b="1" dirty="0">
                <a:solidFill>
                  <a:schemeClr val="bg1"/>
                </a:solidFill>
                <a:latin typeface=".VnTime" pitchFamily="34" charset="0"/>
              </a:rPr>
              <a:t>:</a:t>
            </a:r>
          </a:p>
        </p:txBody>
      </p:sp>
      <p:sp>
        <p:nvSpPr>
          <p:cNvPr id="19" name="Text Box 15"/>
          <p:cNvSpPr txBox="1">
            <a:spLocks noChangeArrowheads="1"/>
          </p:cNvSpPr>
          <p:nvPr/>
        </p:nvSpPr>
        <p:spPr bwMode="auto">
          <a:xfrm>
            <a:off x="835232" y="1452007"/>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b. </a:t>
            </a:r>
            <a:r>
              <a:rPr lang="en-US" sz="2200" b="1" dirty="0" err="1">
                <a:solidFill>
                  <a:schemeClr val="bg1"/>
                </a:solidFill>
                <a:latin typeface="Times New Roman" pitchFamily="18" charset="0"/>
                <a:cs typeface="Times New Roman" pitchFamily="18" charset="0"/>
              </a:rPr>
              <a:t>Trong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đời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sống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văn</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hóa</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tinh</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thần</a:t>
            </a:r>
            <a:r>
              <a:rPr lang="en-US" sz="2400" b="1" dirty="0">
                <a:solidFill>
                  <a:schemeClr val="bg1"/>
                </a:solidFill>
                <a:latin typeface=".VnTime" pitchFamily="34" charset="0"/>
              </a:rPr>
              <a:t>:</a:t>
            </a:r>
          </a:p>
        </p:txBody>
      </p:sp>
      <p:sp>
        <p:nvSpPr>
          <p:cNvPr id="20" name="Text Box 15"/>
          <p:cNvSpPr txBox="1">
            <a:spLocks noChangeArrowheads="1"/>
          </p:cNvSpPr>
          <p:nvPr/>
        </p:nvSpPr>
        <p:spPr bwMode="auto">
          <a:xfrm>
            <a:off x="880754" y="1818166"/>
            <a:ext cx="4800600" cy="461665"/>
          </a:xfrm>
          <a:prstGeom prst="rect">
            <a:avLst/>
          </a:prstGeom>
          <a:noFill/>
          <a:ln w="9525">
            <a:noFill/>
            <a:miter lim="800000"/>
            <a:headEnd/>
            <a:tailEnd/>
          </a:ln>
        </p:spPr>
        <p:txBody>
          <a:bodyPr>
            <a:spAutoFit/>
          </a:bodyPr>
          <a:lstStyle/>
          <a:p>
            <a:pPr>
              <a:spcBef>
                <a:spcPct val="50000"/>
              </a:spcBef>
            </a:pPr>
            <a:r>
              <a:rPr lang="en-US" sz="2200" b="1" dirty="0">
                <a:solidFill>
                  <a:schemeClr val="bg1"/>
                </a:solidFill>
                <a:latin typeface=".VnTime" pitchFamily="34" charset="0"/>
              </a:rPr>
              <a:t>c. </a:t>
            </a:r>
            <a:r>
              <a:rPr lang="en-US" sz="2200" b="1" dirty="0" err="1">
                <a:solidFill>
                  <a:schemeClr val="bg1"/>
                </a:solidFill>
                <a:latin typeface=".VnTime" pitchFamily="34" charset="0"/>
              </a:rPr>
              <a:t>Trong</a:t>
            </a:r>
            <a:r>
              <a:rPr lang="en-US" sz="2200" b="1" dirty="0">
                <a:solidFill>
                  <a:schemeClr val="bg1"/>
                </a:solidFill>
                <a:latin typeface=".VnTime" pitchFamily="34" charset="0"/>
              </a:rPr>
              <a:t> </a:t>
            </a:r>
            <a:r>
              <a:rPr lang="en-US" sz="2200" b="1" dirty="0" err="1">
                <a:solidFill>
                  <a:schemeClr val="bg1"/>
                </a:solidFill>
                <a:latin typeface="Times New Roman" pitchFamily="18" charset="0"/>
                <a:cs typeface="Times New Roman" pitchFamily="18" charset="0"/>
              </a:rPr>
              <a:t>chiến</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đấu</a:t>
            </a:r>
            <a:r>
              <a:rPr lang="en-US" sz="2400" b="1" dirty="0">
                <a:solidFill>
                  <a:schemeClr val="bg1"/>
                </a:solidFill>
                <a:latin typeface=".VnTime" pitchFamily="34" charset="0"/>
              </a:rPr>
              <a:t>:</a:t>
            </a:r>
          </a:p>
        </p:txBody>
      </p:sp>
      <p:sp>
        <p:nvSpPr>
          <p:cNvPr id="9" name="Rectangle 47"/>
          <p:cNvSpPr>
            <a:spLocks noChangeArrowheads="1"/>
          </p:cNvSpPr>
          <p:nvPr/>
        </p:nvSpPr>
        <p:spPr bwMode="auto">
          <a:xfrm>
            <a:off x="1246909" y="4100945"/>
            <a:ext cx="6602681" cy="430887"/>
          </a:xfrm>
          <a:prstGeom prst="rect">
            <a:avLst/>
          </a:prstGeom>
          <a:noFill/>
          <a:ln w="9525">
            <a:noFill/>
            <a:miter lim="800000"/>
            <a:headEnd/>
            <a:tailEnd/>
          </a:ln>
        </p:spPr>
        <p:txBody>
          <a:bodyPr wrap="square" anchor="ctr">
            <a:spAutoFit/>
          </a:bodyPr>
          <a:lstStyle/>
          <a:p>
            <a:r>
              <a:rPr lang="en-US" sz="2200" b="1" dirty="0">
                <a:solidFill>
                  <a:srgbClr val="FFFF00"/>
                </a:solidFill>
                <a:latin typeface="Times New Roman" pitchFamily="18" charset="0"/>
              </a:rPr>
              <a:t>=&gt; </a:t>
            </a:r>
            <a:r>
              <a:rPr lang="en-US" sz="2200" b="1" dirty="0" err="1">
                <a:solidFill>
                  <a:srgbClr val="FFFF00"/>
                </a:solidFill>
                <a:latin typeface="Times New Roman" pitchFamily="18" charset="0"/>
              </a:rPr>
              <a:t>nhân</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hóa</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điệp</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ngữ</a:t>
            </a:r>
            <a:r>
              <a:rPr lang="en-US" sz="2200" b="1" dirty="0">
                <a:solidFill>
                  <a:srgbClr val="FFFF00"/>
                </a:solidFill>
                <a:latin typeface="Times New Roman" pitchFamily="18" charset="0"/>
              </a:rPr>
              <a:t> =&gt; </a:t>
            </a:r>
            <a:r>
              <a:rPr lang="en-US" sz="2200" b="1" dirty="0" err="1">
                <a:solidFill>
                  <a:srgbClr val="FFFF00"/>
                </a:solidFill>
                <a:latin typeface="Times New Roman" pitchFamily="18" charset="0"/>
              </a:rPr>
              <a:t>Tre</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dũng</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cảm</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kiên</a:t>
            </a:r>
            <a:r>
              <a:rPr lang="en-US" sz="2200" b="1" dirty="0">
                <a:solidFill>
                  <a:srgbClr val="FFFF00"/>
                </a:solidFill>
                <a:latin typeface="Times New Roman" pitchFamily="18" charset="0"/>
              </a:rPr>
              <a:t> </a:t>
            </a:r>
            <a:r>
              <a:rPr lang="en-US" sz="2200" b="1" dirty="0" err="1">
                <a:solidFill>
                  <a:srgbClr val="FFFF00"/>
                </a:solidFill>
                <a:latin typeface="Times New Roman" pitchFamily="18" charset="0"/>
              </a:rPr>
              <a:t>cường</a:t>
            </a:r>
            <a:endParaRPr lang="en-US" sz="2200" b="1" dirty="0">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809"/>
                                        </p:tgtEl>
                                        <p:attrNameLst>
                                          <p:attrName>style.visibility</p:attrName>
                                        </p:attrNameLst>
                                      </p:cBhvr>
                                      <p:to>
                                        <p:strVal val="visible"/>
                                      </p:to>
                                    </p:set>
                                    <p:animEffect transition="in" filter="box(in)">
                                      <p:cBhvr>
                                        <p:cTn id="7" dur="500"/>
                                        <p:tgtEl>
                                          <p:spTgt spid="308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804"/>
                                        </p:tgtEl>
                                        <p:attrNameLst>
                                          <p:attrName>style.visibility</p:attrName>
                                        </p:attrNameLst>
                                      </p:cBhvr>
                                      <p:to>
                                        <p:strVal val="visible"/>
                                      </p:to>
                                    </p:set>
                                    <p:animEffect transition="in" filter="checkerboard(across)">
                                      <p:cBhvr>
                                        <p:cTn id="12" dur="500"/>
                                        <p:tgtEl>
                                          <p:spTgt spid="3080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4" grpId="0"/>
      <p:bldP spid="18" grpId="0"/>
      <p:bldP spid="19"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58" name="Group 86"/>
          <p:cNvGraphicFramePr>
            <a:graphicFrameLocks noGrp="1"/>
          </p:cNvGraphicFramePr>
          <p:nvPr/>
        </p:nvGraphicFramePr>
        <p:xfrm>
          <a:off x="783770" y="403760"/>
          <a:ext cx="5260769" cy="380011"/>
        </p:xfrm>
        <a:graphic>
          <a:graphicData uri="http://schemas.openxmlformats.org/drawingml/2006/table">
            <a:tbl>
              <a:tblPr/>
              <a:tblGrid>
                <a:gridCol w="5260769">
                  <a:extLst>
                    <a:ext uri="{9D8B030D-6E8A-4147-A177-3AD203B41FA5}">
                      <a16:colId xmlns:a16="http://schemas.microsoft.com/office/drawing/2014/main" val="20000"/>
                    </a:ext>
                  </a:extLst>
                </a:gridCol>
              </a:tblGrid>
              <a:tr h="380011">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2.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Cây</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tre</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gắn</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bó</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với</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con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người</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Việt</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Nam</a:t>
                      </a:r>
                      <a:endParaRPr kumimoji="0" lang="en-US" sz="2000" b="0" i="0" u="none" strike="noStrike" cap="none" normalizeH="0" baseline="0" dirty="0">
                        <a:ln>
                          <a:noFill/>
                        </a:ln>
                        <a:solidFill>
                          <a:srgbClr val="FFFF00"/>
                        </a:solidFill>
                        <a:effectLst/>
                        <a:latin typeface="Times New Roman" pitchFamily="18" charset="0"/>
                      </a:endParaRPr>
                    </a:p>
                  </a:txBody>
                  <a:tcPr marT="34290" marB="3429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719" name="Group 47"/>
          <p:cNvGraphicFramePr>
            <a:graphicFrameLocks noGrp="1"/>
          </p:cNvGraphicFramePr>
          <p:nvPr/>
        </p:nvGraphicFramePr>
        <p:xfrm>
          <a:off x="688769" y="817173"/>
          <a:ext cx="7742713" cy="617242"/>
        </p:xfrm>
        <a:graphic>
          <a:graphicData uri="http://schemas.openxmlformats.org/drawingml/2006/table">
            <a:tbl>
              <a:tblPr/>
              <a:tblGrid>
                <a:gridCol w="7742713">
                  <a:extLst>
                    <a:ext uri="{9D8B030D-6E8A-4147-A177-3AD203B41FA5}">
                      <a16:colId xmlns:a16="http://schemas.microsoft.com/office/drawing/2014/main" val="20000"/>
                    </a:ext>
                  </a:extLst>
                </a:gridCol>
              </a:tblGrid>
              <a:tr h="40598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cs typeface="Times New Roman" pitchFamily="18" charset="0"/>
                        </a:rPr>
                        <a:t>a. </a:t>
                      </a:r>
                      <a:r>
                        <a:rPr kumimoji="0" lang="en-US" sz="1800" b="1" i="1" u="none" strike="noStrike" cap="none" normalizeH="0" baseline="0" dirty="0" err="1">
                          <a:ln>
                            <a:noFill/>
                          </a:ln>
                          <a:solidFill>
                            <a:schemeClr val="bg1"/>
                          </a:solidFill>
                          <a:effectLst/>
                          <a:latin typeface="Times New Roman" pitchFamily="18" charset="0"/>
                        </a:rPr>
                        <a:t>Trong</a:t>
                      </a:r>
                      <a:r>
                        <a:rPr kumimoji="0" lang="en-US" sz="1800" b="1" i="1"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err="1">
                          <a:ln>
                            <a:noFill/>
                          </a:ln>
                          <a:solidFill>
                            <a:schemeClr val="bg1"/>
                          </a:solidFill>
                          <a:effectLst/>
                          <a:latin typeface="Times New Roman" pitchFamily="18" charset="0"/>
                        </a:rPr>
                        <a:t>đời</a:t>
                      </a:r>
                      <a:r>
                        <a:rPr kumimoji="0" lang="en-US" sz="1800" b="1" i="1"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err="1">
                          <a:ln>
                            <a:noFill/>
                          </a:ln>
                          <a:solidFill>
                            <a:schemeClr val="bg1"/>
                          </a:solidFill>
                          <a:effectLst/>
                          <a:latin typeface="Times New Roman" pitchFamily="18" charset="0"/>
                        </a:rPr>
                        <a:t>sống</a:t>
                      </a:r>
                      <a:r>
                        <a:rPr kumimoji="0" lang="en-US" sz="1800" b="1" i="1"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err="1">
                          <a:ln>
                            <a:noFill/>
                          </a:ln>
                          <a:solidFill>
                            <a:schemeClr val="bg1"/>
                          </a:solidFill>
                          <a:effectLst/>
                          <a:latin typeface="Times New Roman" pitchFamily="18" charset="0"/>
                        </a:rPr>
                        <a:t>lao</a:t>
                      </a:r>
                      <a:r>
                        <a:rPr kumimoji="0" lang="en-US" sz="1800" b="1" i="1"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err="1">
                          <a:ln>
                            <a:noFill/>
                          </a:ln>
                          <a:solidFill>
                            <a:schemeClr val="bg1"/>
                          </a:solidFill>
                          <a:effectLst/>
                          <a:latin typeface="Times New Roman" pitchFamily="18" charset="0"/>
                        </a:rPr>
                        <a:t>động</a:t>
                      </a:r>
                      <a:r>
                        <a:rPr kumimoji="0" lang="en-US" sz="1800" b="1" i="0" u="none" strike="noStrike" cap="none" normalizeH="0" baseline="0" dirty="0">
                          <a:ln>
                            <a:noFill/>
                          </a:ln>
                          <a:solidFill>
                            <a:schemeClr val="bg1"/>
                          </a:solidFill>
                          <a:effectLst/>
                          <a:latin typeface="Arial"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bạn</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cảm</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thông</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sẻ</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chia,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đỡ</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cs typeface="Times New Roman" pitchFamily="18" charset="0"/>
                        </a:rPr>
                        <a:t>đần</a:t>
                      </a:r>
                      <a:r>
                        <a:rPr kumimoji="0" lang="en-US" sz="1800" b="1" i="0" u="none" strike="noStrike" cap="none" normalizeH="0" baseline="0" dirty="0">
                          <a:ln>
                            <a:noFill/>
                          </a:ln>
                          <a:solidFill>
                            <a:schemeClr val="bg1"/>
                          </a:solidFill>
                          <a:effectLst/>
                          <a:latin typeface="Times New Roman" pitchFamily="18" charset="0"/>
                          <a:cs typeface="Times New Roman" pitchFamily="18" charset="0"/>
                        </a:rPr>
                        <a:t>.</a:t>
                      </a:r>
                      <a:endParaRPr kumimoji="0" lang="en-US" sz="1800" b="1" i="0" u="none" strike="noStrike" cap="none" normalizeH="0" baseline="0" dirty="0">
                        <a:ln>
                          <a:noFill/>
                        </a:ln>
                        <a:solidFill>
                          <a:schemeClr val="bg1"/>
                        </a:solidFill>
                        <a:effectLst/>
                        <a:latin typeface="Arial" charset="0"/>
                      </a:endParaRPr>
                    </a:p>
                    <a:p>
                      <a:pPr marL="342900" marR="0" lvl="0" indent="-342900" algn="just" defTabSz="914400" rtl="0" eaLnBrk="1" fontAlgn="base" latinLnBrk="0" hangingPunct="1">
                        <a:lnSpc>
                          <a:spcPct val="100000"/>
                        </a:lnSpc>
                        <a:spcBef>
                          <a:spcPct val="0"/>
                        </a:spcBef>
                        <a:spcAft>
                          <a:spcPct val="0"/>
                        </a:spcAft>
                        <a:buClrTx/>
                        <a:buSzTx/>
                        <a:buFontTx/>
                        <a:buChar char="-"/>
                        <a:tabLst/>
                      </a:pPr>
                      <a:endParaRPr kumimoji="0" lang="en-US" sz="1800" b="1" i="0" u="none" strike="noStrike" cap="none" normalizeH="0" baseline="0" dirty="0">
                        <a:ln>
                          <a:noFill/>
                        </a:ln>
                        <a:solidFill>
                          <a:schemeClr val="bg1"/>
                        </a:solidFill>
                        <a:effectLst/>
                        <a:latin typeface="Times New Roman" pitchFamily="18" charset="0"/>
                      </a:endParaRPr>
                    </a:p>
                  </a:txBody>
                  <a:tcPr marT="34301" marB="3430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732" name="Group 60"/>
          <p:cNvGraphicFramePr>
            <a:graphicFrameLocks noGrp="1"/>
          </p:cNvGraphicFramePr>
          <p:nvPr/>
        </p:nvGraphicFramePr>
        <p:xfrm>
          <a:off x="683824" y="1152651"/>
          <a:ext cx="4343400" cy="640556"/>
        </p:xfrm>
        <a:graphic>
          <a:graphicData uri="http://schemas.openxmlformats.org/drawingml/2006/table">
            <a:tbl>
              <a:tblPr/>
              <a:tblGrid>
                <a:gridCol w="4343400">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900" b="1" i="1" u="none" strike="noStrike" cap="none" normalizeH="0" baseline="0" dirty="0">
                          <a:ln>
                            <a:noFill/>
                          </a:ln>
                          <a:solidFill>
                            <a:schemeClr val="bg1"/>
                          </a:solidFill>
                          <a:effectLst/>
                          <a:latin typeface="Times New Roman" pitchFamily="18" charset="0"/>
                        </a:rPr>
                        <a:t>b. </a:t>
                      </a:r>
                      <a:r>
                        <a:rPr kumimoji="0" lang="en-US" sz="1900" b="1" i="1" u="none" strike="noStrike" cap="none" normalizeH="0" baseline="0" dirty="0" err="1">
                          <a:ln>
                            <a:noFill/>
                          </a:ln>
                          <a:solidFill>
                            <a:schemeClr val="bg1"/>
                          </a:solidFill>
                          <a:effectLst/>
                          <a:latin typeface="Times New Roman" pitchFamily="18" charset="0"/>
                        </a:rPr>
                        <a:t>Trong</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đời</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sống</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văn</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hóa</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tinh</a:t>
                      </a:r>
                      <a:r>
                        <a:rPr kumimoji="0" lang="en-US" sz="1900" b="1" i="1" u="none" strike="noStrike" cap="none" normalizeH="0" baseline="0" dirty="0">
                          <a:ln>
                            <a:noFill/>
                          </a:ln>
                          <a:solidFill>
                            <a:schemeClr val="bg1"/>
                          </a:solidFill>
                          <a:effectLst/>
                          <a:latin typeface="Times New Roman" pitchFamily="18" charset="0"/>
                        </a:rPr>
                        <a:t> </a:t>
                      </a:r>
                      <a:r>
                        <a:rPr kumimoji="0" lang="en-US" sz="1900" b="1" i="1" u="none" strike="noStrike" cap="none" normalizeH="0" baseline="0" dirty="0" err="1">
                          <a:ln>
                            <a:noFill/>
                          </a:ln>
                          <a:solidFill>
                            <a:schemeClr val="bg1"/>
                          </a:solidFill>
                          <a:effectLst/>
                          <a:latin typeface="Times New Roman" pitchFamily="18" charset="0"/>
                        </a:rPr>
                        <a:t>thần</a:t>
                      </a:r>
                      <a:r>
                        <a:rPr kumimoji="0" lang="en-US" sz="1900" b="1" i="1" u="none" strike="noStrike" cap="none" normalizeH="0" baseline="0" dirty="0">
                          <a:ln>
                            <a:noFill/>
                          </a:ln>
                          <a:solidFill>
                            <a:schemeClr val="bg1"/>
                          </a:solidFill>
                          <a:effectLst/>
                          <a:latin typeface="Times New Roman" pitchFamily="18" charset="0"/>
                        </a:rPr>
                        <a:t>:</a:t>
                      </a:r>
                      <a:endParaRPr kumimoji="0" lang="en-US" sz="1900" b="1" i="0" u="none" strike="noStrike" cap="none" normalizeH="0" baseline="0" dirty="0">
                        <a:ln>
                          <a:noFill/>
                        </a:ln>
                        <a:solidFill>
                          <a:schemeClr val="bg1"/>
                        </a:solidFill>
                        <a:effectLst/>
                        <a:latin typeface="Times New Roman" pitchFamily="18" charset="0"/>
                      </a:endParaRP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8739" name="Group 67"/>
          <p:cNvGraphicFramePr>
            <a:graphicFrameLocks noGrp="1"/>
          </p:cNvGraphicFramePr>
          <p:nvPr/>
        </p:nvGraphicFramePr>
        <p:xfrm>
          <a:off x="779814" y="3058636"/>
          <a:ext cx="4343400" cy="937260"/>
        </p:xfrm>
        <a:graphic>
          <a:graphicData uri="http://schemas.openxmlformats.org/drawingml/2006/table">
            <a:tbl>
              <a:tblPr/>
              <a:tblGrid>
                <a:gridCol w="4343400">
                  <a:extLst>
                    <a:ext uri="{9D8B030D-6E8A-4147-A177-3AD203B41FA5}">
                      <a16:colId xmlns:a16="http://schemas.microsoft.com/office/drawing/2014/main" val="20000"/>
                    </a:ext>
                  </a:extLst>
                </a:gridCol>
              </a:tblGrid>
              <a:tr h="400050">
                <a:tc>
                  <a:txBody>
                    <a:bodyPr/>
                    <a:lstStyle/>
                    <a:p>
                      <a:pPr marL="342900" marR="0" lvl="0" indent="-342900" algn="just" defTabSz="914400" rtl="0" eaLnBrk="1" fontAlgn="base" latinLnBrk="0" hangingPunct="1">
                        <a:lnSpc>
                          <a:spcPct val="100000"/>
                        </a:lnSpc>
                        <a:spcBef>
                          <a:spcPct val="0"/>
                        </a:spcBef>
                        <a:spcAft>
                          <a:spcPct val="0"/>
                        </a:spcAft>
                        <a:buClrTx/>
                        <a:buSzTx/>
                        <a:buFontTx/>
                        <a:buChar char="-"/>
                        <a:tabLst/>
                        <a:defRPr/>
                      </a:pPr>
                      <a:r>
                        <a:rPr kumimoji="0" lang="en-US" sz="1900" b="1" i="0" u="none" strike="noStrike" cap="none" normalizeH="0" baseline="0" dirty="0" err="1">
                          <a:ln>
                            <a:noFill/>
                          </a:ln>
                          <a:solidFill>
                            <a:schemeClr val="bg1"/>
                          </a:solidFill>
                          <a:effectLst/>
                          <a:latin typeface="Times New Roman" pitchFamily="18" charset="0"/>
                        </a:rPr>
                        <a:t>Nguồn</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vui</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của</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tuổi</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thơ</a:t>
                      </a:r>
                      <a:r>
                        <a:rPr kumimoji="0" lang="en-US" sz="1900" b="1" i="0" u="none" strike="noStrike" cap="none" normalizeH="0" baseline="0" dirty="0">
                          <a:ln>
                            <a:noFill/>
                          </a:ln>
                          <a:solidFill>
                            <a:schemeClr val="bg1"/>
                          </a:solidFill>
                          <a:effectLst/>
                          <a:latin typeface="Times New Roman" pitchFamily="18" charset="0"/>
                        </a:rPr>
                        <a:t>,</a:t>
                      </a: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niềm</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vui</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của</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tuổi</a:t>
                      </a:r>
                      <a:r>
                        <a:rPr kumimoji="0" lang="en-US" sz="1900" b="1" i="0" u="none" strike="noStrike" cap="none" normalizeH="0" baseline="0" dirty="0">
                          <a:ln>
                            <a:noFill/>
                          </a:ln>
                          <a:solidFill>
                            <a:schemeClr val="bg1"/>
                          </a:solidFill>
                          <a:effectLst/>
                          <a:latin typeface="Times New Roman" pitchFamily="18" charset="0"/>
                        </a:rPr>
                        <a:t> </a:t>
                      </a:r>
                      <a:r>
                        <a:rPr kumimoji="0" lang="en-US" sz="1900" b="1" i="0" u="none" strike="noStrike" cap="none" normalizeH="0" baseline="0" dirty="0" err="1">
                          <a:ln>
                            <a:noFill/>
                          </a:ln>
                          <a:solidFill>
                            <a:schemeClr val="bg1"/>
                          </a:solidFill>
                          <a:effectLst/>
                          <a:latin typeface="Times New Roman" pitchFamily="18" charset="0"/>
                        </a:rPr>
                        <a:t>già</a:t>
                      </a:r>
                      <a:endParaRPr kumimoji="0" lang="en-US" sz="1900" b="1" i="0" u="none" strike="noStrike" cap="none" normalizeH="0" baseline="0" dirty="0">
                        <a:ln>
                          <a:noFill/>
                        </a:ln>
                        <a:solidFill>
                          <a:schemeClr val="bg1"/>
                        </a:solidFill>
                        <a:effectLst/>
                        <a:latin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dirty="0">
                        <a:ln>
                          <a:noFill/>
                        </a:ln>
                        <a:solidFill>
                          <a:schemeClr val="bg1"/>
                        </a:solidFill>
                        <a:effectLst/>
                        <a:latin typeface="Times New Roman" pitchFamily="18" charset="0"/>
                      </a:endParaRPr>
                    </a:p>
                  </a:txBody>
                  <a:tcPr marT="34290" marB="3429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3"/>
          <p:cNvSpPr txBox="1">
            <a:spLocks noChangeArrowheads="1"/>
          </p:cNvSpPr>
          <p:nvPr/>
        </p:nvSpPr>
        <p:spPr bwMode="auto">
          <a:xfrm>
            <a:off x="896577" y="1415138"/>
            <a:ext cx="7315200" cy="1698927"/>
          </a:xfrm>
          <a:prstGeom prst="rect">
            <a:avLst/>
          </a:prstGeom>
          <a:noFill/>
          <a:ln w="9525">
            <a:noFill/>
            <a:miter lim="800000"/>
            <a:headEnd/>
            <a:tailEnd/>
          </a:ln>
        </p:spPr>
        <p:txBody>
          <a:bodyPr>
            <a:spAutoFit/>
          </a:bodyPr>
          <a:lstStyle/>
          <a:p>
            <a:pPr>
              <a:spcBef>
                <a:spcPct val="2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Lọt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lòng</a:t>
            </a:r>
            <a:r>
              <a:rPr lang="en-US" sz="1800" b="1" dirty="0">
                <a:solidFill>
                  <a:schemeClr val="bg1"/>
                </a:solidFill>
                <a:latin typeface="Times New Roman" pitchFamily="18" charset="0"/>
                <a:cs typeface="Times New Roman" pitchFamily="18" charset="0"/>
              </a:rPr>
              <a:t>       : </a:t>
            </a:r>
            <a:r>
              <a:rPr lang="en-US" sz="1800" b="1" dirty="0" err="1">
                <a:solidFill>
                  <a:schemeClr val="bg1"/>
                </a:solidFill>
                <a:latin typeface="Times New Roman" pitchFamily="18" charset="0"/>
                <a:cs typeface="Times New Roman" pitchFamily="18" charset="0"/>
              </a:rPr>
              <a:t>nằm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nôi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endParaRPr lang="en-US" sz="1800" b="1" dirty="0">
              <a:solidFill>
                <a:schemeClr val="bg1"/>
              </a:solidFill>
              <a:latin typeface="Times New Roman" pitchFamily="18" charset="0"/>
              <a:cs typeface="Times New Roman" pitchFamily="18" charset="0"/>
            </a:endParaRPr>
          </a:p>
          <a:p>
            <a:pPr>
              <a:spcBef>
                <a:spcPct val="2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Tuổi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thơ</a:t>
            </a:r>
            <a:r>
              <a:rPr lang="en-US" sz="1800" b="1" dirty="0">
                <a:solidFill>
                  <a:schemeClr val="bg1"/>
                </a:solidFill>
                <a:latin typeface="Times New Roman" pitchFamily="18" charset="0"/>
                <a:cs typeface="Times New Roman" pitchFamily="18" charset="0"/>
              </a:rPr>
              <a:t>        : </a:t>
            </a:r>
            <a:r>
              <a:rPr lang="en-US" sz="1800" b="1" dirty="0" err="1">
                <a:solidFill>
                  <a:schemeClr val="bg1"/>
                </a:solidFill>
                <a:latin typeface="Times New Roman" pitchFamily="18" charset="0"/>
                <a:cs typeface="Times New Roman" pitchFamily="18" charset="0"/>
              </a:rPr>
              <a:t>chơi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chắt</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que</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chuyền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endParaRPr lang="en-US" sz="1800" b="1" dirty="0">
              <a:solidFill>
                <a:schemeClr val="bg1"/>
              </a:solidFill>
              <a:latin typeface="Times New Roman" pitchFamily="18" charset="0"/>
              <a:cs typeface="Times New Roman" pitchFamily="18" charset="0"/>
            </a:endParaRPr>
          </a:p>
          <a:p>
            <a:pPr>
              <a:spcBef>
                <a:spcPct val="2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thanh</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xuân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nỉ</a:t>
            </a:r>
            <a:r>
              <a:rPr lang="en-US" sz="1800" b="1" dirty="0">
                <a:solidFill>
                  <a:schemeClr val="bg1"/>
                </a:solidFill>
                <a:latin typeface="Times New Roman" pitchFamily="18" charset="0"/>
                <a:cs typeface="Times New Roman" pitchFamily="18" charset="0"/>
              </a:rPr>
              <a:t> non </a:t>
            </a:r>
            <a:r>
              <a:rPr lang="en-US" sz="1800" b="1" dirty="0" err="1">
                <a:solidFill>
                  <a:schemeClr val="bg1"/>
                </a:solidFill>
                <a:latin typeface="Times New Roman" pitchFamily="18" charset="0"/>
                <a:cs typeface="Times New Roman" pitchFamily="18" charset="0"/>
              </a:rPr>
              <a:t>dưới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bóng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r>
              <a:rPr lang="en-US" sz="1800" b="1" dirty="0">
                <a:solidFill>
                  <a:schemeClr val="bg1"/>
                </a:solidFill>
                <a:latin typeface="Times New Roman" pitchFamily="18" charset="0"/>
                <a:cs typeface="Times New Roman" pitchFamily="18" charset="0"/>
              </a:rPr>
              <a:t>.</a:t>
            </a:r>
          </a:p>
          <a:p>
            <a:pPr>
              <a:spcBef>
                <a:spcPct val="2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Tuổi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già</a:t>
            </a:r>
            <a:r>
              <a:rPr lang="en-US" sz="1800" b="1" dirty="0">
                <a:solidFill>
                  <a:schemeClr val="bg1"/>
                </a:solidFill>
                <a:latin typeface="Times New Roman" pitchFamily="18" charset="0"/>
                <a:cs typeface="Times New Roman" pitchFamily="18" charset="0"/>
              </a:rPr>
              <a:t>            : </a:t>
            </a:r>
            <a:r>
              <a:rPr lang="en-US" sz="1800" b="1" dirty="0" err="1">
                <a:solidFill>
                  <a:schemeClr val="bg1"/>
                </a:solidFill>
                <a:latin typeface="Times New Roman" pitchFamily="18" charset="0"/>
                <a:cs typeface="Times New Roman" pitchFamily="18" charset="0"/>
              </a:rPr>
              <a:t>làm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bạn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với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điếu</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cày</a:t>
            </a:r>
            <a:endParaRPr lang="en-US" sz="1800" b="1" dirty="0">
              <a:solidFill>
                <a:schemeClr val="bg1"/>
              </a:solidFill>
              <a:latin typeface="Times New Roman" pitchFamily="18" charset="0"/>
              <a:cs typeface="Times New Roman" pitchFamily="18" charset="0"/>
            </a:endParaRPr>
          </a:p>
          <a:p>
            <a:pPr>
              <a:spcBef>
                <a:spcPct val="20000"/>
              </a:spcBef>
              <a:buFontTx/>
              <a:buChar char="-"/>
            </a:pP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Từ</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giã</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cõi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đời</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giường</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tre</a:t>
            </a:r>
            <a:endParaRPr lang="en-US" sz="1800" b="1" dirty="0">
              <a:solidFill>
                <a:schemeClr val="bg1"/>
              </a:solidFill>
              <a:latin typeface="Times New Roman" pitchFamily="18" charset="0"/>
              <a:cs typeface="Times New Roman" pitchFamily="18" charset="0"/>
            </a:endParaRPr>
          </a:p>
        </p:txBody>
      </p:sp>
      <p:sp>
        <p:nvSpPr>
          <p:cNvPr id="21" name="Text Box 22"/>
          <p:cNvSpPr txBox="1">
            <a:spLocks noChangeArrowheads="1"/>
          </p:cNvSpPr>
          <p:nvPr/>
        </p:nvSpPr>
        <p:spPr bwMode="auto">
          <a:xfrm>
            <a:off x="979706" y="3933700"/>
            <a:ext cx="4328556" cy="400110"/>
          </a:xfrm>
          <a:prstGeom prst="rect">
            <a:avLst/>
          </a:prstGeom>
          <a:noFill/>
          <a:ln w="9525">
            <a:noFill/>
            <a:miter lim="800000"/>
            <a:headEnd/>
            <a:tailEnd/>
          </a:ln>
        </p:spPr>
        <p:txBody>
          <a:bodyPr wrap="square">
            <a:spAutoFit/>
          </a:bodyPr>
          <a:lstStyle/>
          <a:p>
            <a:pPr>
              <a:spcBef>
                <a:spcPct val="50000"/>
              </a:spcBef>
            </a:pPr>
            <a:r>
              <a:rPr lang="en-US" sz="2000" b="1" dirty="0" err="1">
                <a:solidFill>
                  <a:srgbClr val="FFFF00"/>
                </a:solidFill>
                <a:latin typeface=".VnTime" pitchFamily="34" charset="0"/>
              </a:rPr>
              <a:t>Tre</a:t>
            </a:r>
            <a:r>
              <a:rPr lang="en-US" sz="2000" b="1" dirty="0">
                <a:solidFill>
                  <a:srgbClr val="FFFF00"/>
                </a:solidFill>
                <a:latin typeface=".VnTime" pitchFamily="34" charset="0"/>
              </a:rPr>
              <a:t> g¾n </a:t>
            </a:r>
            <a:r>
              <a:rPr lang="en-US" sz="2000" b="1" dirty="0" err="1">
                <a:solidFill>
                  <a:srgbClr val="FFFF00"/>
                </a:solidFill>
                <a:latin typeface=".VnTime" pitchFamily="34" charset="0"/>
              </a:rPr>
              <a:t>bã</a:t>
            </a:r>
            <a:r>
              <a:rPr lang="en-US" sz="2000" b="1" dirty="0">
                <a:solidFill>
                  <a:srgbClr val="FFFF00"/>
                </a:solidFill>
                <a:latin typeface=".VnTime" pitchFamily="34" charset="0"/>
              </a:rPr>
              <a:t> </a:t>
            </a:r>
            <a:r>
              <a:rPr lang="en-US" sz="2000" b="1" dirty="0" err="1">
                <a:solidFill>
                  <a:srgbClr val="FFFF00"/>
                </a:solidFill>
                <a:latin typeface=".VnTime" pitchFamily="34" charset="0"/>
              </a:rPr>
              <a:t>víi</a:t>
            </a:r>
            <a:r>
              <a:rPr lang="en-US" sz="2000" b="1" dirty="0">
                <a:solidFill>
                  <a:srgbClr val="FFFF00"/>
                </a:solidFill>
                <a:latin typeface=".VnTime" pitchFamily="34" charset="0"/>
              </a:rPr>
              <a:t> </a:t>
            </a:r>
            <a:r>
              <a:rPr lang="en-US" sz="2000" b="1" dirty="0" err="1">
                <a:solidFill>
                  <a:srgbClr val="FFFF00"/>
                </a:solidFill>
                <a:latin typeface=".VnTime" pitchFamily="34" charset="0"/>
              </a:rPr>
              <a:t>ng­êi</a:t>
            </a:r>
            <a:r>
              <a:rPr lang="en-US" sz="2000" b="1" dirty="0">
                <a:solidFill>
                  <a:srgbClr val="FFFF00"/>
                </a:solidFill>
                <a:latin typeface=".VnTime" pitchFamily="34" charset="0"/>
              </a:rPr>
              <a:t> ë </a:t>
            </a:r>
            <a:r>
              <a:rPr lang="en-US" sz="2000" b="1" dirty="0" err="1">
                <a:solidFill>
                  <a:srgbClr val="FFFF00"/>
                </a:solidFill>
                <a:latin typeface=".VnTime" pitchFamily="34" charset="0"/>
              </a:rPr>
              <a:t>mäi</a:t>
            </a:r>
            <a:r>
              <a:rPr lang="en-US" sz="2000" b="1" dirty="0">
                <a:solidFill>
                  <a:srgbClr val="FFFF00"/>
                </a:solidFill>
                <a:latin typeface=".VnTime" pitchFamily="34" charset="0"/>
              </a:rPr>
              <a:t> </a:t>
            </a:r>
            <a:r>
              <a:rPr lang="en-US" sz="2000" b="1" dirty="0" err="1">
                <a:solidFill>
                  <a:srgbClr val="FFFF00"/>
                </a:solidFill>
                <a:latin typeface=".VnTime" pitchFamily="34" charset="0"/>
              </a:rPr>
              <a:t>løa</a:t>
            </a:r>
            <a:r>
              <a:rPr lang="en-US" sz="2000" b="1" dirty="0">
                <a:solidFill>
                  <a:srgbClr val="FFFF00"/>
                </a:solidFill>
                <a:latin typeface=".VnTime" pitchFamily="34" charset="0"/>
              </a:rPr>
              <a:t> </a:t>
            </a:r>
            <a:r>
              <a:rPr lang="en-US" sz="2000" b="1" dirty="0" err="1">
                <a:solidFill>
                  <a:srgbClr val="FFFF00"/>
                </a:solidFill>
                <a:latin typeface=".VnTime" pitchFamily="34" charset="0"/>
              </a:rPr>
              <a:t>tuæi</a:t>
            </a:r>
            <a:endParaRPr lang="en-US" sz="2000" b="1" dirty="0">
              <a:solidFill>
                <a:srgbClr val="FFFF00"/>
              </a:solidFill>
              <a:latin typeface=".VnTim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732"/>
                                        </p:tgtEl>
                                        <p:attrNameLst>
                                          <p:attrName>style.visibility</p:attrName>
                                        </p:attrNameLst>
                                      </p:cBhvr>
                                      <p:to>
                                        <p:strVal val="visible"/>
                                      </p:to>
                                    </p:set>
                                    <p:animEffect transition="in" filter="checkerboard(across)">
                                      <p:cBhvr>
                                        <p:cTn id="7" dur="500"/>
                                        <p:tgtEl>
                                          <p:spTgt spid="28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8739"/>
                                        </p:tgtEl>
                                        <p:attrNameLst>
                                          <p:attrName>style.visibility</p:attrName>
                                        </p:attrNameLst>
                                      </p:cBhvr>
                                      <p:to>
                                        <p:strVal val="visible"/>
                                      </p:to>
                                    </p:set>
                                    <p:animEffect transition="in" filter="checkerboard(across)">
                                      <p:cBhvr>
                                        <p:cTn id="12" dur="500"/>
                                        <p:tgtEl>
                                          <p:spTgt spid="2873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 calcmode="lin" valueType="num">
                                      <p:cBhvr additive="base">
                                        <p:cTn id="2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5562600" y="571500"/>
            <a:ext cx="3048000" cy="307777"/>
          </a:xfrm>
          <a:prstGeom prst="rect">
            <a:avLst/>
          </a:prstGeom>
          <a:noFill/>
          <a:ln w="9525">
            <a:noFill/>
            <a:miter lim="800000"/>
            <a:headEnd/>
            <a:tailEnd/>
          </a:ln>
        </p:spPr>
        <p:txBody>
          <a:bodyPr>
            <a:spAutoFit/>
          </a:bodyPr>
          <a:lstStyle/>
          <a:p>
            <a:pPr>
              <a:spcBef>
                <a:spcPct val="50000"/>
              </a:spcBef>
            </a:pPr>
            <a:endParaRPr lang="en-US"/>
          </a:p>
        </p:txBody>
      </p:sp>
      <p:sp>
        <p:nvSpPr>
          <p:cNvPr id="8203" name="Text Box 11"/>
          <p:cNvSpPr txBox="1">
            <a:spLocks noChangeArrowheads="1"/>
          </p:cNvSpPr>
          <p:nvPr/>
        </p:nvSpPr>
        <p:spPr bwMode="auto">
          <a:xfrm>
            <a:off x="1143000" y="2171700"/>
            <a:ext cx="6400800" cy="307777"/>
          </a:xfrm>
          <a:prstGeom prst="rect">
            <a:avLst/>
          </a:prstGeom>
          <a:noFill/>
          <a:ln w="9525">
            <a:noFill/>
            <a:miter lim="800000"/>
            <a:headEnd/>
            <a:tailEnd/>
          </a:ln>
        </p:spPr>
        <p:txBody>
          <a:bodyPr>
            <a:spAutoFit/>
          </a:bodyPr>
          <a:lstStyle/>
          <a:p>
            <a:pPr>
              <a:spcBef>
                <a:spcPct val="50000"/>
              </a:spcBef>
            </a:pPr>
            <a:endParaRPr lang="en-US"/>
          </a:p>
        </p:txBody>
      </p:sp>
      <p:sp>
        <p:nvSpPr>
          <p:cNvPr id="8204" name="Text Box 12"/>
          <p:cNvSpPr txBox="1">
            <a:spLocks noChangeArrowheads="1"/>
          </p:cNvSpPr>
          <p:nvPr/>
        </p:nvSpPr>
        <p:spPr bwMode="auto">
          <a:xfrm>
            <a:off x="1066800" y="2286000"/>
            <a:ext cx="7010400" cy="307777"/>
          </a:xfrm>
          <a:prstGeom prst="rect">
            <a:avLst/>
          </a:prstGeom>
          <a:noFill/>
          <a:ln w="9525">
            <a:noFill/>
            <a:miter lim="800000"/>
            <a:headEnd/>
            <a:tailEnd/>
          </a:ln>
        </p:spPr>
        <p:txBody>
          <a:bodyPr>
            <a:spAutoFit/>
          </a:bodyPr>
          <a:lstStyle/>
          <a:p>
            <a:pPr>
              <a:spcBef>
                <a:spcPct val="50000"/>
              </a:spcBef>
            </a:pPr>
            <a:endParaRPr lang="en-US"/>
          </a:p>
        </p:txBody>
      </p:sp>
      <p:sp>
        <p:nvSpPr>
          <p:cNvPr id="67597" name="Text Box 13"/>
          <p:cNvSpPr txBox="1">
            <a:spLocks noChangeArrowheads="1"/>
          </p:cNvSpPr>
          <p:nvPr/>
        </p:nvSpPr>
        <p:spPr bwMode="auto">
          <a:xfrm>
            <a:off x="1181595" y="2568039"/>
            <a:ext cx="6705600" cy="1477328"/>
          </a:xfrm>
          <a:prstGeom prst="rect">
            <a:avLst/>
          </a:prstGeom>
          <a:noFill/>
          <a:ln w="9525">
            <a:noFill/>
            <a:miter lim="800000"/>
            <a:headEnd/>
            <a:tailEnd/>
          </a:ln>
        </p:spPr>
        <p:txBody>
          <a:bodyPr>
            <a:spAutoFit/>
          </a:bodyPr>
          <a:lstStyle/>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chùa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cổ</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kính</a:t>
            </a:r>
            <a:endParaRPr lang="en-US" sz="2000" b="1" dirty="0">
              <a:solidFill>
                <a:schemeClr val="bg1"/>
              </a:solidFill>
              <a:latin typeface="Times New Roman" pitchFamily="18" charset="0"/>
              <a:cs typeface="Times New Roman" pitchFamily="18" charset="0"/>
            </a:endParaRP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nền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văn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đời</a:t>
            </a:r>
            <a:endParaRPr lang="en-US" sz="2000" b="1" dirty="0">
              <a:solidFill>
                <a:schemeClr val="bg1"/>
              </a:solidFill>
              <a:latin typeface="Times New Roman" pitchFamily="18" charset="0"/>
              <a:cs typeface="Times New Roman" pitchFamily="18" charset="0"/>
            </a:endParaRPr>
          </a:p>
          <a:p>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dựng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cửa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ruộng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khai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hoang</a:t>
            </a:r>
            <a:r>
              <a:rPr lang="en-US" sz="2000" b="1" dirty="0">
                <a:solidFill>
                  <a:schemeClr val="bg1"/>
                </a:solidFill>
                <a:latin typeface="Times New Roman" pitchFamily="18" charset="0"/>
                <a:cs typeface="Times New Roman" pitchFamily="18" charset="0"/>
              </a:rPr>
              <a:t>.</a:t>
            </a:r>
          </a:p>
          <a:p>
            <a:pPr>
              <a:spcBef>
                <a:spcPct val="50000"/>
              </a:spcBef>
            </a:pPr>
            <a:endParaRPr lang="en-US" sz="2000" dirty="0">
              <a:solidFill>
                <a:schemeClr val="bg1"/>
              </a:solidFill>
              <a:latin typeface="Times New Roman" pitchFamily="18" charset="0"/>
              <a:cs typeface="Times New Roman" pitchFamily="18" charset="0"/>
            </a:endParaRPr>
          </a:p>
        </p:txBody>
      </p:sp>
      <p:sp>
        <p:nvSpPr>
          <p:cNvPr id="8206" name="Text Box 14"/>
          <p:cNvSpPr txBox="1">
            <a:spLocks noChangeArrowheads="1"/>
          </p:cNvSpPr>
          <p:nvPr/>
        </p:nvSpPr>
        <p:spPr bwMode="auto">
          <a:xfrm>
            <a:off x="381000" y="1885950"/>
            <a:ext cx="4648200" cy="307777"/>
          </a:xfrm>
          <a:prstGeom prst="rect">
            <a:avLst/>
          </a:prstGeom>
          <a:noFill/>
          <a:ln w="9525">
            <a:noFill/>
            <a:miter lim="800000"/>
            <a:headEnd/>
            <a:tailEnd/>
          </a:ln>
        </p:spPr>
        <p:txBody>
          <a:bodyPr>
            <a:spAutoFit/>
          </a:bodyPr>
          <a:lstStyle/>
          <a:p>
            <a:pPr>
              <a:spcBef>
                <a:spcPct val="50000"/>
              </a:spcBef>
            </a:pPr>
            <a:endParaRPr lang="en-US">
              <a:latin typeface=".VnTime" pitchFamily="34" charset="0"/>
            </a:endParaRPr>
          </a:p>
        </p:txBody>
      </p:sp>
      <p:sp>
        <p:nvSpPr>
          <p:cNvPr id="67599" name="Text Box 15"/>
          <p:cNvSpPr txBox="1">
            <a:spLocks noChangeArrowheads="1"/>
          </p:cNvSpPr>
          <p:nvPr/>
        </p:nvSpPr>
        <p:spPr bwMode="auto">
          <a:xfrm>
            <a:off x="813460" y="1382733"/>
            <a:ext cx="5480462" cy="461665"/>
          </a:xfrm>
          <a:prstGeom prst="rect">
            <a:avLst/>
          </a:prstGeom>
          <a:noFill/>
          <a:ln w="9525">
            <a:noFill/>
            <a:miter lim="800000"/>
            <a:headEnd/>
            <a:tailEnd/>
          </a:ln>
        </p:spPr>
        <p:txBody>
          <a:bodyPr wrap="square">
            <a:spAutoFit/>
          </a:bodyPr>
          <a:lstStyle/>
          <a:p>
            <a:pPr>
              <a:spcBef>
                <a:spcPct val="50000"/>
              </a:spcBef>
            </a:pPr>
            <a:r>
              <a:rPr lang="en-US" sz="2200" b="1" dirty="0">
                <a:solidFill>
                  <a:schemeClr val="bg1"/>
                </a:solidFill>
                <a:latin typeface=".VnTime" pitchFamily="34" charset="0"/>
              </a:rPr>
              <a:t>a. </a:t>
            </a:r>
            <a:r>
              <a:rPr lang="en-US" sz="2200" b="1" dirty="0" err="1">
                <a:solidFill>
                  <a:schemeClr val="bg1"/>
                </a:solidFill>
                <a:latin typeface=".VnTime" pitchFamily="34" charset="0"/>
              </a:rPr>
              <a:t>Trong</a:t>
            </a:r>
            <a:r>
              <a:rPr lang="en-US" sz="2200" b="1" dirty="0">
                <a:solidFill>
                  <a:schemeClr val="bg1"/>
                </a:solidFill>
                <a:latin typeface=".VnTime" pitchFamily="34" charset="0"/>
              </a:rPr>
              <a:t> </a:t>
            </a:r>
            <a:r>
              <a:rPr lang="en-US" sz="2200" b="1" dirty="0" err="1">
                <a:solidFill>
                  <a:schemeClr val="bg1"/>
                </a:solidFill>
                <a:latin typeface="Times New Roman" pitchFamily="18" charset="0"/>
                <a:cs typeface="Times New Roman" pitchFamily="18" charset="0"/>
              </a:rPr>
              <a:t>đời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sống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sinh</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hoạt</a:t>
            </a:r>
            <a:r>
              <a:rPr lang="en-US" sz="2200" b="1" dirty="0">
                <a:solidFill>
                  <a:schemeClr val="bg1"/>
                </a:solidFill>
                <a:latin typeface=".VnTime" pitchFamily="34" charset="0"/>
              </a:rPr>
              <a:t>, </a:t>
            </a:r>
            <a:r>
              <a:rPr lang="en-US" sz="2200" b="1" dirty="0" err="1">
                <a:solidFill>
                  <a:schemeClr val="bg1"/>
                </a:solidFill>
                <a:latin typeface=".VnTime" pitchFamily="34" charset="0"/>
              </a:rPr>
              <a:t>lao</a:t>
            </a:r>
            <a:r>
              <a:rPr lang="en-US" sz="2200" b="1" dirty="0">
                <a:solidFill>
                  <a:schemeClr val="bg1"/>
                </a:solidFill>
                <a:latin typeface=".VnTime" pitchFamily="34" charset="0"/>
              </a:rPr>
              <a:t> ®</a:t>
            </a:r>
            <a:r>
              <a:rPr lang="en-US" sz="2200" b="1" dirty="0" err="1">
                <a:solidFill>
                  <a:schemeClr val="bg1"/>
                </a:solidFill>
                <a:latin typeface=".VnTime" pitchFamily="34" charset="0"/>
              </a:rPr>
              <a:t>éng</a:t>
            </a:r>
            <a:r>
              <a:rPr lang="en-US" sz="2400" b="1" dirty="0">
                <a:solidFill>
                  <a:schemeClr val="bg1"/>
                </a:solidFill>
                <a:latin typeface=".VnTime" pitchFamily="34" charset="0"/>
              </a:rPr>
              <a:t>:</a:t>
            </a:r>
          </a:p>
        </p:txBody>
      </p:sp>
      <p:sp>
        <p:nvSpPr>
          <p:cNvPr id="8208" name="Text Box 16"/>
          <p:cNvSpPr txBox="1">
            <a:spLocks noChangeArrowheads="1"/>
          </p:cNvSpPr>
          <p:nvPr/>
        </p:nvSpPr>
        <p:spPr bwMode="auto">
          <a:xfrm>
            <a:off x="685801" y="3056335"/>
            <a:ext cx="4968875" cy="307777"/>
          </a:xfrm>
          <a:prstGeom prst="rect">
            <a:avLst/>
          </a:prstGeom>
          <a:noFill/>
          <a:ln w="9525">
            <a:noFill/>
            <a:miter lim="800000"/>
            <a:headEnd/>
            <a:tailEnd/>
          </a:ln>
        </p:spPr>
        <p:txBody>
          <a:bodyPr>
            <a:spAutoFit/>
          </a:bodyPr>
          <a:lstStyle/>
          <a:p>
            <a:endParaRPr lang="en-US"/>
          </a:p>
        </p:txBody>
      </p:sp>
      <p:sp>
        <p:nvSpPr>
          <p:cNvPr id="67601" name="Text Box 17"/>
          <p:cNvSpPr txBox="1">
            <a:spLocks noChangeArrowheads="1"/>
          </p:cNvSpPr>
          <p:nvPr/>
        </p:nvSpPr>
        <p:spPr bwMode="auto">
          <a:xfrm>
            <a:off x="844137" y="1846613"/>
            <a:ext cx="5334000" cy="400110"/>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latin typeface=".VnTime" pitchFamily="34" charset="0"/>
              </a:rPr>
              <a:t>- </a:t>
            </a:r>
            <a:r>
              <a:rPr lang="en-US" sz="2000" b="1" dirty="0" err="1">
                <a:solidFill>
                  <a:schemeClr val="bg1"/>
                </a:solidFill>
                <a:latin typeface=".VnTime" pitchFamily="34" charset="0"/>
              </a:rPr>
              <a:t>Bãng</a:t>
            </a:r>
            <a:r>
              <a:rPr lang="en-US" sz="2000" b="1" dirty="0">
                <a:solidFill>
                  <a:schemeClr val="bg1"/>
                </a:solidFill>
                <a:latin typeface=".VnTime" pitchFamily="34" charset="0"/>
              </a:rPr>
              <a:t> </a:t>
            </a:r>
            <a:r>
              <a:rPr lang="en-US" sz="2000" b="1" dirty="0" err="1">
                <a:solidFill>
                  <a:schemeClr val="bg1"/>
                </a:solidFill>
                <a:latin typeface=".VnTime" pitchFamily="34" charset="0"/>
              </a:rPr>
              <a:t>tre</a:t>
            </a:r>
            <a:r>
              <a:rPr lang="en-US" sz="2000" b="1" dirty="0">
                <a:solidFill>
                  <a:schemeClr val="bg1"/>
                </a:solidFill>
                <a:latin typeface=".VnTime" pitchFamily="34" charset="0"/>
              </a:rPr>
              <a:t> </a:t>
            </a:r>
            <a:r>
              <a:rPr lang="en-US" sz="2000" b="1" dirty="0" err="1">
                <a:solidFill>
                  <a:schemeClr val="bg1"/>
                </a:solidFill>
                <a:latin typeface=".VnTime" pitchFamily="34" charset="0"/>
              </a:rPr>
              <a:t>trïm</a:t>
            </a:r>
            <a:r>
              <a:rPr lang="en-US" sz="2000" b="1" dirty="0">
                <a:solidFill>
                  <a:schemeClr val="bg1"/>
                </a:solidFill>
                <a:latin typeface=".VnTime" pitchFamily="34" charset="0"/>
              </a:rPr>
              <a:t> </a:t>
            </a:r>
            <a:r>
              <a:rPr lang="en-US" sz="2000" b="1" dirty="0" err="1">
                <a:solidFill>
                  <a:schemeClr val="bg1"/>
                </a:solidFill>
                <a:latin typeface=".VnTime" pitchFamily="34" charset="0"/>
              </a:rPr>
              <a:t>lªn</a:t>
            </a:r>
            <a:r>
              <a:rPr lang="en-US" sz="2000" b="1" dirty="0">
                <a:solidFill>
                  <a:schemeClr val="bg1"/>
                </a:solidFill>
                <a:latin typeface=".VnTime" pitchFamily="34" charset="0"/>
              </a:rPr>
              <a:t> ©u </a:t>
            </a:r>
            <a:r>
              <a:rPr lang="en-US" sz="2000" b="1" dirty="0" err="1">
                <a:solidFill>
                  <a:schemeClr val="bg1"/>
                </a:solidFill>
                <a:latin typeface=".VnTime" pitchFamily="34" charset="0"/>
              </a:rPr>
              <a:t>yÕm</a:t>
            </a:r>
            <a:r>
              <a:rPr lang="en-US" sz="2000" b="1" dirty="0">
                <a:solidFill>
                  <a:schemeClr val="bg1"/>
                </a:solidFill>
                <a:latin typeface=".VnTime" pitchFamily="34" charset="0"/>
              </a:rPr>
              <a:t> </a:t>
            </a:r>
            <a:r>
              <a:rPr lang="en-US" sz="2000" b="1" dirty="0" err="1">
                <a:solidFill>
                  <a:schemeClr val="bg1"/>
                </a:solidFill>
                <a:latin typeface=".VnTime" pitchFamily="34" charset="0"/>
              </a:rPr>
              <a:t>lµng</a:t>
            </a:r>
            <a:r>
              <a:rPr lang="en-US" sz="2000" b="1" dirty="0">
                <a:solidFill>
                  <a:schemeClr val="bg1"/>
                </a:solidFill>
                <a:latin typeface=".VnTime" pitchFamily="34" charset="0"/>
              </a:rPr>
              <a:t>, </a:t>
            </a:r>
            <a:r>
              <a:rPr lang="en-US" sz="2000" b="1" dirty="0" err="1">
                <a:solidFill>
                  <a:schemeClr val="bg1"/>
                </a:solidFill>
                <a:latin typeface=".VnTime" pitchFamily="34" charset="0"/>
              </a:rPr>
              <a:t>b¶n</a:t>
            </a:r>
            <a:r>
              <a:rPr lang="en-US" sz="2000" b="1" dirty="0">
                <a:solidFill>
                  <a:schemeClr val="bg1"/>
                </a:solidFill>
                <a:latin typeface=".VnTime" pitchFamily="34" charset="0"/>
              </a:rPr>
              <a:t>…</a:t>
            </a:r>
          </a:p>
        </p:txBody>
      </p:sp>
      <p:sp>
        <p:nvSpPr>
          <p:cNvPr id="67602" name="Text Box 18"/>
          <p:cNvSpPr txBox="1">
            <a:spLocks noChangeArrowheads="1"/>
          </p:cNvSpPr>
          <p:nvPr/>
        </p:nvSpPr>
        <p:spPr bwMode="auto">
          <a:xfrm>
            <a:off x="844137" y="2260765"/>
            <a:ext cx="4495800" cy="400110"/>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latin typeface=".VnTime" pitchFamily="34" charset="0"/>
              </a:rPr>
              <a:t>- </a:t>
            </a:r>
            <a:r>
              <a:rPr lang="en-US" sz="2000" b="1" dirty="0" err="1">
                <a:solidFill>
                  <a:schemeClr val="bg1"/>
                </a:solidFill>
                <a:latin typeface=".VnTime" pitchFamily="34" charset="0"/>
              </a:rPr>
              <a:t>D­íi</a:t>
            </a:r>
            <a:r>
              <a:rPr lang="en-US" sz="2000" b="1" dirty="0">
                <a:solidFill>
                  <a:schemeClr val="bg1"/>
                </a:solidFill>
                <a:latin typeface=".VnTime" pitchFamily="34" charset="0"/>
              </a:rPr>
              <a:t> </a:t>
            </a:r>
            <a:r>
              <a:rPr lang="en-US" sz="2000" b="1" dirty="0" err="1">
                <a:solidFill>
                  <a:schemeClr val="bg1"/>
                </a:solidFill>
                <a:latin typeface=".VnTime" pitchFamily="34" charset="0"/>
              </a:rPr>
              <a:t>bãng</a:t>
            </a:r>
            <a:r>
              <a:rPr lang="en-US" sz="2000" b="1" dirty="0">
                <a:solidFill>
                  <a:schemeClr val="bg1"/>
                </a:solidFill>
                <a:latin typeface=".VnTime" pitchFamily="34" charset="0"/>
              </a:rPr>
              <a:t> </a:t>
            </a:r>
            <a:r>
              <a:rPr lang="en-US" sz="2000" b="1" dirty="0" err="1">
                <a:solidFill>
                  <a:schemeClr val="bg1"/>
                </a:solidFill>
                <a:latin typeface=".VnTime" pitchFamily="34" charset="0"/>
              </a:rPr>
              <a:t>tre</a:t>
            </a:r>
            <a:r>
              <a:rPr lang="en-US" sz="2000" b="1" dirty="0">
                <a:solidFill>
                  <a:schemeClr val="bg1"/>
                </a:solidFill>
                <a:latin typeface=".VnTime" pitchFamily="34" charset="0"/>
              </a:rPr>
              <a:t>:</a:t>
            </a:r>
          </a:p>
        </p:txBody>
      </p:sp>
      <p:sp>
        <p:nvSpPr>
          <p:cNvPr id="67603" name="Text Box 19"/>
          <p:cNvSpPr txBox="1">
            <a:spLocks noChangeArrowheads="1"/>
          </p:cNvSpPr>
          <p:nvPr/>
        </p:nvSpPr>
        <p:spPr bwMode="auto">
          <a:xfrm>
            <a:off x="808511" y="3538847"/>
            <a:ext cx="5532911" cy="861774"/>
          </a:xfrm>
          <a:prstGeom prst="rect">
            <a:avLst/>
          </a:prstGeom>
          <a:noFill/>
          <a:ln w="9525">
            <a:noFill/>
            <a:miter lim="800000"/>
            <a:headEnd/>
            <a:tailEnd/>
          </a:ln>
        </p:spPr>
        <p:txBody>
          <a:bodyPr wrap="square">
            <a:spAutoFit/>
          </a:bodyPr>
          <a:lstStyle/>
          <a:p>
            <a:pPr>
              <a:spcBef>
                <a:spcPct val="50000"/>
              </a:spcBef>
              <a:buFontTx/>
              <a:buChar char="-"/>
            </a:pP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tay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giúp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trăm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nghìn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việc</a:t>
            </a:r>
            <a:endParaRPr lang="en-US" sz="2000" b="1" dirty="0">
              <a:solidFill>
                <a:schemeClr val="bg1"/>
              </a:solidFill>
              <a:latin typeface="Times New Roman" pitchFamily="18" charset="0"/>
              <a:cs typeface="Times New Roman" pitchFamily="18" charset="0"/>
            </a:endParaRPr>
          </a:p>
          <a:p>
            <a:pPr>
              <a:spcBef>
                <a:spcPct val="50000"/>
              </a:spcBef>
              <a:buFontTx/>
              <a:buChar char="-"/>
            </a:pP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ăn</a:t>
            </a:r>
            <a:r>
              <a:rPr lang="en-US" sz="2000" b="1" dirty="0">
                <a:solidFill>
                  <a:schemeClr val="bg1"/>
                </a:solidFill>
                <a:latin typeface="Times New Roman" pitchFamily="18" charset="0"/>
                <a:cs typeface="Times New Roman" pitchFamily="18" charset="0"/>
              </a:rPr>
              <a:t> ở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kiếp</a:t>
            </a:r>
            <a:r>
              <a:rPr lang="en-US" sz="2000" b="1" dirty="0">
                <a:solidFill>
                  <a:schemeClr val="bg1"/>
                </a:solidFill>
                <a:latin typeface="Times New Roman" pitchFamily="18" charset="0"/>
                <a:cs typeface="Times New Roman" pitchFamily="18" charset="0"/>
              </a:rPr>
              <a:t>.</a:t>
            </a:r>
          </a:p>
        </p:txBody>
      </p:sp>
      <p:sp>
        <p:nvSpPr>
          <p:cNvPr id="20" name="Rectangle 4"/>
          <p:cNvSpPr>
            <a:spLocks noChangeArrowheads="1"/>
          </p:cNvSpPr>
          <p:nvPr/>
        </p:nvSpPr>
        <p:spPr bwMode="auto">
          <a:xfrm>
            <a:off x="663033" y="368130"/>
            <a:ext cx="6533414" cy="769441"/>
          </a:xfrm>
          <a:prstGeom prst="rect">
            <a:avLst/>
          </a:prstGeom>
          <a:noFill/>
          <a:ln w="9525">
            <a:noFill/>
            <a:miter lim="800000"/>
            <a:headEnd/>
            <a:tailEnd/>
          </a:ln>
        </p:spPr>
        <p:txBody>
          <a:bodyPr wrap="square" anchor="ctr">
            <a:spAutoFit/>
          </a:bodyPr>
          <a:lstStyle/>
          <a:p>
            <a:pPr eaLnBrk="1" hangingPunct="1"/>
            <a:r>
              <a:rPr lang="en-US" altLang="vi-VN" sz="2200" b="1" dirty="0">
                <a:solidFill>
                  <a:srgbClr val="FFFF00"/>
                </a:solidFill>
                <a:latin typeface="Times New Roman" pitchFamily="18" charset="0"/>
                <a:cs typeface="Times New Roman" pitchFamily="18" charset="0"/>
              </a:rPr>
              <a:t>II. </a:t>
            </a:r>
            <a:r>
              <a:rPr lang="en-US" altLang="vi-VN" sz="2200" b="1" dirty="0" err="1">
                <a:solidFill>
                  <a:srgbClr val="FFFF00"/>
                </a:solidFill>
                <a:latin typeface="Times New Roman" pitchFamily="18" charset="0"/>
                <a:cs typeface="Times New Roman" pitchFamily="18" charset="0"/>
              </a:rPr>
              <a:t>Đọc</a:t>
            </a:r>
            <a:r>
              <a:rPr lang="en-US" altLang="vi-VN" sz="2200" b="1" dirty="0">
                <a:solidFill>
                  <a:srgbClr val="FFFF00"/>
                </a:solidFill>
                <a:latin typeface="Times New Roman" pitchFamily="18" charset="0"/>
                <a:cs typeface="Times New Roman" pitchFamily="18" charset="0"/>
              </a:rPr>
              <a:t> - </a:t>
            </a:r>
            <a:r>
              <a:rPr lang="en-US" altLang="vi-VN" sz="2200" b="1" dirty="0" err="1">
                <a:solidFill>
                  <a:srgbClr val="FFFF00"/>
                </a:solidFill>
                <a:latin typeface="Times New Roman" pitchFamily="18" charset="0"/>
                <a:cs typeface="Times New Roman" pitchFamily="18" charset="0"/>
              </a:rPr>
              <a:t>tìm</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hiểu</a:t>
            </a:r>
            <a:r>
              <a:rPr lang="en-US" altLang="vi-VN" sz="2200" b="1" dirty="0">
                <a:solidFill>
                  <a:srgbClr val="FFFF00"/>
                </a:solidFill>
                <a:latin typeface="Times New Roman" pitchFamily="18" charset="0"/>
                <a:cs typeface="Times New Roman" pitchFamily="18" charset="0"/>
              </a:rPr>
              <a:t> chi </a:t>
            </a:r>
            <a:r>
              <a:rPr lang="en-US" altLang="vi-VN" sz="2200" b="1" dirty="0" err="1">
                <a:solidFill>
                  <a:srgbClr val="FFFF00"/>
                </a:solidFill>
                <a:latin typeface="Times New Roman" pitchFamily="18" charset="0"/>
                <a:cs typeface="Times New Roman" pitchFamily="18" charset="0"/>
              </a:rPr>
              <a:t>tiết</a:t>
            </a:r>
            <a:r>
              <a:rPr lang="en-US" altLang="vi-VN" sz="2200" b="1" dirty="0">
                <a:solidFill>
                  <a:srgbClr val="FFFF00"/>
                </a:solidFill>
                <a:latin typeface="Times New Roman" pitchFamily="18" charset="0"/>
                <a:cs typeface="Times New Roman" pitchFamily="18" charset="0"/>
              </a:rPr>
              <a:t>:</a:t>
            </a:r>
            <a:endParaRPr lang="en-US" altLang="vi-VN" sz="2200" dirty="0">
              <a:solidFill>
                <a:srgbClr val="FFFF00"/>
              </a:solidFill>
              <a:latin typeface="Times New Roman" pitchFamily="18" charset="0"/>
              <a:cs typeface="Times New Roman" pitchFamily="18" charset="0"/>
            </a:endParaRPr>
          </a:p>
          <a:p>
            <a:r>
              <a:rPr lang="en-US" altLang="vi-VN" sz="2200" b="1" dirty="0">
                <a:solidFill>
                  <a:srgbClr val="FFFF00"/>
                </a:solidFill>
                <a:latin typeface="Times New Roman" pitchFamily="18" charset="0"/>
                <a:cs typeface="Times New Roman" pitchFamily="18" charset="0"/>
              </a:rPr>
              <a:t>2. </a:t>
            </a:r>
            <a:r>
              <a:rPr lang="en-US" sz="2200" b="1" dirty="0" err="1">
                <a:solidFill>
                  <a:srgbClr val="FFFF00"/>
                </a:solidFill>
                <a:latin typeface=".VnTime" pitchFamily="34" charset="0"/>
              </a:rPr>
              <a:t>Sù</a:t>
            </a:r>
            <a:r>
              <a:rPr lang="en-US" sz="2200" b="1" dirty="0">
                <a:solidFill>
                  <a:srgbClr val="FFFF00"/>
                </a:solidFill>
                <a:latin typeface=".VnTime" pitchFamily="34" charset="0"/>
              </a:rPr>
              <a:t> g¾n </a:t>
            </a:r>
            <a:r>
              <a:rPr lang="en-US" sz="2200" b="1" dirty="0" err="1">
                <a:solidFill>
                  <a:srgbClr val="FFFF00"/>
                </a:solidFill>
                <a:latin typeface=".VnTime" pitchFamily="34" charset="0"/>
              </a:rPr>
              <a:t>bã</a:t>
            </a:r>
            <a:r>
              <a:rPr lang="en-US" sz="2200" b="1" dirty="0">
                <a:solidFill>
                  <a:srgbClr val="FFFF00"/>
                </a:solidFill>
                <a:latin typeface=".VnTime" pitchFamily="34" charset="0"/>
              </a:rPr>
              <a:t> </a:t>
            </a:r>
            <a:r>
              <a:rPr lang="en-US" sz="2200" b="1" dirty="0" err="1">
                <a:solidFill>
                  <a:srgbClr val="FFFF00"/>
                </a:solidFill>
                <a:latin typeface=".VnTime" pitchFamily="34" charset="0"/>
              </a:rPr>
              <a:t>cña</a:t>
            </a:r>
            <a:r>
              <a:rPr lang="en-US" sz="2200" b="1" dirty="0">
                <a:solidFill>
                  <a:srgbClr val="FFFF00"/>
                </a:solidFill>
                <a:latin typeface=".VnTime" pitchFamily="34" charset="0"/>
              </a:rPr>
              <a:t> </a:t>
            </a:r>
            <a:r>
              <a:rPr lang="en-US" sz="2200" b="1" dirty="0" err="1">
                <a:solidFill>
                  <a:srgbClr val="FFFF00"/>
                </a:solidFill>
                <a:latin typeface=".VnTime" pitchFamily="34" charset="0"/>
              </a:rPr>
              <a:t>c©y</a:t>
            </a:r>
            <a:r>
              <a:rPr lang="en-US" sz="2200" b="1" dirty="0">
                <a:solidFill>
                  <a:srgbClr val="FFFF00"/>
                </a:solidFill>
                <a:latin typeface=".VnTime" pitchFamily="34" charset="0"/>
              </a:rPr>
              <a:t> </a:t>
            </a:r>
            <a:r>
              <a:rPr lang="en-US" sz="2200" b="1" dirty="0" err="1">
                <a:solidFill>
                  <a:srgbClr val="FFFF00"/>
                </a:solidFill>
                <a:latin typeface=".VnTime" pitchFamily="34" charset="0"/>
              </a:rPr>
              <a:t>tre</a:t>
            </a:r>
            <a:r>
              <a:rPr lang="en-US" sz="2200" b="1" dirty="0">
                <a:solidFill>
                  <a:srgbClr val="FFFF00"/>
                </a:solidFill>
                <a:latin typeface=".VnTime" pitchFamily="34" charset="0"/>
              </a:rPr>
              <a:t> </a:t>
            </a:r>
            <a:r>
              <a:rPr lang="en-US" sz="2200" b="1" dirty="0" err="1">
                <a:solidFill>
                  <a:srgbClr val="FFFF00"/>
                </a:solidFill>
                <a:latin typeface=".VnTime" pitchFamily="34" charset="0"/>
              </a:rPr>
              <a:t>víi</a:t>
            </a:r>
            <a:r>
              <a:rPr lang="en-US" altLang="vi-VN" sz="2200" b="1" dirty="0">
                <a:solidFill>
                  <a:srgbClr val="FFFF00"/>
                </a:solidFill>
                <a:latin typeface="Times New Roman" pitchFamily="18" charset="0"/>
                <a:cs typeface="Times New Roman" pitchFamily="18" charset="0"/>
              </a:rPr>
              <a:t> con </a:t>
            </a:r>
            <a:r>
              <a:rPr lang="en-US" altLang="vi-VN" sz="2200" b="1" dirty="0" err="1">
                <a:solidFill>
                  <a:srgbClr val="FFFF00"/>
                </a:solidFill>
                <a:latin typeface="Times New Roman" pitchFamily="18" charset="0"/>
                <a:cs typeface="Times New Roman" pitchFamily="18" charset="0"/>
              </a:rPr>
              <a:t>người</a:t>
            </a:r>
            <a:r>
              <a:rPr lang="en-US" altLang="vi-VN" sz="2200" b="1" dirty="0">
                <a:solidFill>
                  <a:srgbClr val="FFFF00"/>
                </a:solidFill>
                <a:latin typeface="Times New Roman" pitchFamily="18" charset="0"/>
                <a:cs typeface="Times New Roman" pitchFamily="18" charset="0"/>
              </a:rPr>
              <a:t> </a:t>
            </a:r>
            <a:r>
              <a:rPr lang="en-US" altLang="vi-VN" sz="2200" b="1" dirty="0" err="1">
                <a:solidFill>
                  <a:srgbClr val="FFFF00"/>
                </a:solidFill>
                <a:latin typeface="Times New Roman" pitchFamily="18" charset="0"/>
                <a:cs typeface="Times New Roman" pitchFamily="18" charset="0"/>
              </a:rPr>
              <a:t>Việt</a:t>
            </a:r>
            <a:r>
              <a:rPr lang="en-US" altLang="vi-VN" sz="2200" b="1" dirty="0">
                <a:solidFill>
                  <a:srgbClr val="FFFF00"/>
                </a:solidFill>
                <a:latin typeface="Times New Roman" pitchFamily="18" charset="0"/>
                <a:cs typeface="Times New Roman" pitchFamily="18" charset="0"/>
              </a:rPr>
              <a:t> Nam:</a:t>
            </a:r>
            <a:endParaRPr lang="en-US" altLang="vi-VN" sz="2200" dirty="0">
              <a:solidFill>
                <a:srgbClr val="FFFF00"/>
              </a:solidFill>
              <a:latin typeface="Times New Roman" pitchFamily="18" charset="0"/>
              <a:cs typeface="Times New Roman" pitchFamily="18" charset="0"/>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ppt_x"/>
                                          </p:val>
                                        </p:tav>
                                        <p:tav tm="100000">
                                          <p:val>
                                            <p:strVal val="#ppt_x"/>
                                          </p:val>
                                        </p:tav>
                                      </p:tavLst>
                                    </p:anim>
                                    <p:anim calcmode="lin" valueType="num">
                                      <p:cBhvr additive="base">
                                        <p:cTn id="8" dur="500" fill="hold"/>
                                        <p:tgtEl>
                                          <p:spTgt spid="675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Effect transition="in" filter="box(in)">
                                      <p:cBhvr>
                                        <p:cTn id="13" dur="500"/>
                                        <p:tgtEl>
                                          <p:spTgt spid="6760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7602"/>
                                        </p:tgtEl>
                                        <p:attrNameLst>
                                          <p:attrName>style.visibility</p:attrName>
                                        </p:attrNameLst>
                                      </p:cBhvr>
                                      <p:to>
                                        <p:strVal val="visible"/>
                                      </p:to>
                                    </p:set>
                                    <p:animEffect transition="in" filter="blinds(horizontal)">
                                      <p:cBhvr>
                                        <p:cTn id="18" dur="500"/>
                                        <p:tgtEl>
                                          <p:spTgt spid="6760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7597"/>
                                        </p:tgtEl>
                                        <p:attrNameLst>
                                          <p:attrName>style.visibility</p:attrName>
                                        </p:attrNameLst>
                                      </p:cBhvr>
                                      <p:to>
                                        <p:strVal val="visible"/>
                                      </p:to>
                                    </p:set>
                                    <p:animEffect transition="in" filter="box(in)">
                                      <p:cBhvr>
                                        <p:cTn id="23" dur="500"/>
                                        <p:tgtEl>
                                          <p:spTgt spid="6759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7603"/>
                                        </p:tgtEl>
                                        <p:attrNameLst>
                                          <p:attrName>style.visibility</p:attrName>
                                        </p:attrNameLst>
                                      </p:cBhvr>
                                      <p:to>
                                        <p:strVal val="visible"/>
                                      </p:to>
                                    </p:set>
                                    <p:animEffect transition="in" filter="box(in)">
                                      <p:cBhvr>
                                        <p:cTn id="28" dur="500"/>
                                        <p:tgtEl>
                                          <p:spTgt spid="6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p:bldP spid="67599" grpId="0"/>
      <p:bldP spid="67601" grpId="0"/>
      <p:bldP spid="67602" grpId="0"/>
      <p:bldP spid="676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1274" y="444575"/>
            <a:ext cx="4474302" cy="104644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defRPr/>
            </a:pPr>
            <a:r>
              <a:rPr lang="en-US" sz="2000" b="1" dirty="0">
                <a:ln/>
                <a:solidFill>
                  <a:srgbClr val="FFFF00"/>
                </a:solidFill>
                <a:latin typeface="Times New Roman" pitchFamily="18" charset="0"/>
                <a:cs typeface="Times New Roman" pitchFamily="18" charset="0"/>
              </a:rPr>
              <a:t>    </a:t>
            </a:r>
            <a:r>
              <a:rPr lang="en-US" sz="1800" b="1" dirty="0">
                <a:ln/>
                <a:solidFill>
                  <a:srgbClr val="FFFF00"/>
                </a:solidFill>
                <a:latin typeface="Times New Roman" pitchFamily="18" charset="0"/>
                <a:cs typeface="Times New Roman" pitchFamily="18" charset="0"/>
              </a:rPr>
              <a:t>NGỮ VĂN 6     </a:t>
            </a:r>
          </a:p>
          <a:p>
            <a:pPr algn="ctr" eaLnBrk="1" fontAlgn="auto" hangingPunct="1">
              <a:spcBef>
                <a:spcPts val="0"/>
              </a:spcBef>
              <a:spcAft>
                <a:spcPts val="0"/>
              </a:spcAft>
              <a:defRPr/>
            </a:pPr>
            <a:r>
              <a:rPr lang="en-US" sz="2200" b="1" dirty="0">
                <a:ln/>
                <a:solidFill>
                  <a:srgbClr val="FFFF00"/>
                </a:solidFill>
                <a:latin typeface="Times New Roman" pitchFamily="18" charset="0"/>
                <a:cs typeface="Times New Roman" pitchFamily="18" charset="0"/>
              </a:rPr>
              <a:t>CÂY TRE VIỆT NAM</a:t>
            </a:r>
          </a:p>
          <a:p>
            <a:pPr algn="ctr" eaLnBrk="1" fontAlgn="auto" hangingPunct="1">
              <a:spcBef>
                <a:spcPts val="0"/>
              </a:spcBef>
              <a:spcAft>
                <a:spcPts val="0"/>
              </a:spcAft>
              <a:defRPr/>
            </a:pPr>
            <a:r>
              <a:rPr lang="en-US" sz="2000" b="1" dirty="0">
                <a:ln/>
                <a:solidFill>
                  <a:srgbClr val="FFFF00"/>
                </a:solidFill>
                <a:latin typeface="Times New Roman" pitchFamily="18" charset="0"/>
                <a:cs typeface="Times New Roman" pitchFamily="18" charset="0"/>
              </a:rPr>
              <a:t>                                                </a:t>
            </a:r>
            <a:r>
              <a:rPr lang="en-US" sz="2000" b="1" i="1" dirty="0">
                <a:ln/>
                <a:solidFill>
                  <a:srgbClr val="FFFF00"/>
                </a:solidFill>
                <a:latin typeface="Times New Roman" pitchFamily="18" charset="0"/>
                <a:cs typeface="Times New Roman" pitchFamily="18" charset="0"/>
              </a:rPr>
              <a:t>(</a:t>
            </a:r>
            <a:r>
              <a:rPr lang="en-US" sz="2000" b="1" i="1" dirty="0" err="1">
                <a:ln/>
                <a:solidFill>
                  <a:srgbClr val="FFFF00"/>
                </a:solidFill>
                <a:latin typeface="Times New Roman" pitchFamily="18" charset="0"/>
                <a:cs typeface="Times New Roman" pitchFamily="18" charset="0"/>
              </a:rPr>
              <a:t>Thép</a:t>
            </a:r>
            <a:r>
              <a:rPr lang="en-US" sz="2000" b="1" i="1" dirty="0">
                <a:ln/>
                <a:solidFill>
                  <a:srgbClr val="FFFF00"/>
                </a:solidFill>
                <a:latin typeface="Times New Roman" pitchFamily="18" charset="0"/>
                <a:cs typeface="Times New Roman" pitchFamily="18" charset="0"/>
              </a:rPr>
              <a:t> </a:t>
            </a:r>
            <a:r>
              <a:rPr lang="en-US" sz="2000" b="1" i="1" dirty="0" err="1">
                <a:ln/>
                <a:solidFill>
                  <a:srgbClr val="FFFF00"/>
                </a:solidFill>
                <a:latin typeface="Times New Roman" pitchFamily="18" charset="0"/>
                <a:cs typeface="Times New Roman" pitchFamily="18" charset="0"/>
              </a:rPr>
              <a:t>Mới</a:t>
            </a:r>
            <a:r>
              <a:rPr lang="en-US" sz="2000" b="1" i="1" dirty="0">
                <a:ln/>
                <a:solidFill>
                  <a:srgbClr val="FFFF00"/>
                </a:solidFill>
                <a:latin typeface="Times New Roman" pitchFamily="18" charset="0"/>
                <a:cs typeface="Times New Roman" pitchFamily="18" charset="0"/>
              </a:rPr>
              <a:t>)</a:t>
            </a:r>
          </a:p>
        </p:txBody>
      </p:sp>
      <p:pic>
        <p:nvPicPr>
          <p:cNvPr id="2055" name="Picture 7" descr="http://tapchianhdep.net/images/15-11tuyet-voi-nhung-anh-dep-cay-tre-viet-nam18.jpg"/>
          <p:cNvPicPr>
            <a:picLocks noChangeAspect="1" noChangeArrowheads="1"/>
          </p:cNvPicPr>
          <p:nvPr/>
        </p:nvPicPr>
        <p:blipFill>
          <a:blip r:embed="rId3" cstate="print"/>
          <a:srcRect/>
          <a:stretch>
            <a:fillRect/>
          </a:stretch>
        </p:blipFill>
        <p:spPr bwMode="auto">
          <a:xfrm>
            <a:off x="2161313" y="1491015"/>
            <a:ext cx="4773881" cy="2579171"/>
          </a:xfrm>
          <a:prstGeom prst="rect">
            <a:avLst/>
          </a:prstGeom>
          <a:ln>
            <a:noFill/>
          </a:ln>
          <a:effectLst>
            <a:softEdge rad="112500"/>
          </a:effectLst>
        </p:spPr>
      </p:pic>
      <p:sp>
        <p:nvSpPr>
          <p:cNvPr id="4" name="TextBox 3"/>
          <p:cNvSpPr txBox="1"/>
          <p:nvPr/>
        </p:nvSpPr>
        <p:spPr>
          <a:xfrm>
            <a:off x="2113813" y="3296950"/>
            <a:ext cx="4868883" cy="1361912"/>
          </a:xfrm>
          <a:prstGeom prst="rect">
            <a:avLst/>
          </a:prstGeom>
          <a:noFill/>
        </p:spPr>
        <p:txBody>
          <a:bodyPr wrap="square" lIns="68580" tIns="34290" rIns="68580" bIns="34290" rtlCol="0">
            <a:spAutoFit/>
          </a:bodyPr>
          <a:lstStyle/>
          <a:p>
            <a:pPr algn="ctr"/>
            <a:endParaRPr lang="nl-NL" sz="2100" b="1" dirty="0">
              <a:solidFill>
                <a:schemeClr val="accent1">
                  <a:lumMod val="40000"/>
                  <a:lumOff val="60000"/>
                </a:schemeClr>
              </a:solidFill>
              <a:latin typeface="Times New Roman" panose="02020603050405020304" pitchFamily="18" charset="0"/>
              <a:cs typeface="Times New Roman" panose="02020603050405020304" pitchFamily="18" charset="0"/>
            </a:endParaRPr>
          </a:p>
          <a:p>
            <a:pPr algn="ctr"/>
            <a:endParaRPr lang="nl-NL" sz="2100" b="1" dirty="0">
              <a:solidFill>
                <a:schemeClr val="accent1">
                  <a:lumMod val="40000"/>
                  <a:lumOff val="60000"/>
                </a:schemeClr>
              </a:solidFill>
              <a:latin typeface="Times New Roman" panose="02020603050405020304" pitchFamily="18" charset="0"/>
              <a:cs typeface="Times New Roman" panose="02020603050405020304" pitchFamily="18" charset="0"/>
            </a:endParaRPr>
          </a:p>
          <a:p>
            <a:pPr algn="ctr"/>
            <a:r>
              <a:rPr lang="en-US" sz="2000" b="1" dirty="0" err="1">
                <a:solidFill>
                  <a:schemeClr val="bg1"/>
                </a:solidFill>
                <a:latin typeface="Times New Roman" panose="02020603050405020304" pitchFamily="18" charset="0"/>
                <a:cs typeface="Times New Roman" panose="02020603050405020304" pitchFamily="18" charset="0"/>
              </a:rPr>
              <a:t>Giáo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Đặng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Thị</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Hà</a:t>
            </a:r>
            <a:endParaRPr lang="en-US" sz="2000" b="1" dirty="0">
              <a:solidFill>
                <a:schemeClr val="bg1"/>
              </a:solidFill>
              <a:latin typeface="Times New Roman" panose="02020603050405020304" pitchFamily="18" charset="0"/>
              <a:cs typeface="Times New Roman" panose="02020603050405020304" pitchFamily="18" charset="0"/>
            </a:endParaRPr>
          </a:p>
          <a:p>
            <a:pPr algn="ct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THCS </a:t>
            </a:r>
            <a:r>
              <a:rPr lang="en-US" sz="2000" b="1" dirty="0" err="1">
                <a:solidFill>
                  <a:schemeClr val="bg1"/>
                </a:solidFill>
                <a:latin typeface="Times New Roman" panose="02020603050405020304" pitchFamily="18" charset="0"/>
                <a:cs typeface="Times New Roman" panose="02020603050405020304" pitchFamily="18" charset="0"/>
              </a:rPr>
              <a:t>Thăng</a:t>
            </a:r>
            <a:r>
              <a:rPr lang="en-US" sz="2000" b="1" dirty="0">
                <a:solidFill>
                  <a:schemeClr val="bg1"/>
                </a:solidFill>
                <a:latin typeface="Times New Roman" panose="02020603050405020304" pitchFamily="18" charset="0"/>
                <a:cs typeface="Times New Roman" panose="02020603050405020304" pitchFamily="18" charset="0"/>
              </a:rPr>
              <a:t> Long, </a:t>
            </a:r>
            <a:r>
              <a:rPr lang="en-US" sz="2000" b="1" dirty="0" err="1">
                <a:solidFill>
                  <a:schemeClr val="bg1"/>
                </a:solidFill>
                <a:latin typeface="Times New Roman" panose="02020603050405020304" pitchFamily="18" charset="0"/>
                <a:cs typeface="Times New Roman" panose="02020603050405020304" pitchFamily="18" charset="0"/>
              </a:rPr>
              <a:t>Ba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Đình</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54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2" name="Group 14"/>
          <p:cNvGraphicFramePr>
            <a:graphicFrameLocks noGrp="1"/>
          </p:cNvGraphicFramePr>
          <p:nvPr/>
        </p:nvGraphicFramePr>
        <p:xfrm>
          <a:off x="771896" y="754084"/>
          <a:ext cx="5142016" cy="640556"/>
        </p:xfrm>
        <a:graphic>
          <a:graphicData uri="http://schemas.openxmlformats.org/drawingml/2006/table">
            <a:tbl>
              <a:tblPr/>
              <a:tblGrid>
                <a:gridCol w="5142016">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2.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Cây</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tre</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gắn</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bó</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với</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con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người</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Việt</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Nam</a:t>
                      </a:r>
                      <a:endParaRPr kumimoji="0" lang="en-US" sz="2000" b="0" i="0" u="none" strike="noStrike" cap="none" normalizeH="0" baseline="0" dirty="0">
                        <a:ln>
                          <a:noFill/>
                        </a:ln>
                        <a:solidFill>
                          <a:srgbClr val="FFFF00"/>
                        </a:solidFill>
                        <a:effectLst/>
                        <a:latin typeface="Times New Roman" pitchFamily="18" charset="0"/>
                      </a:endParaRP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7668" name="Group 20"/>
          <p:cNvGraphicFramePr>
            <a:graphicFrameLocks noGrp="1"/>
          </p:cNvGraphicFramePr>
          <p:nvPr/>
        </p:nvGraphicFramePr>
        <p:xfrm>
          <a:off x="676894" y="1151908"/>
          <a:ext cx="5011386" cy="1436913"/>
        </p:xfrm>
        <a:graphic>
          <a:graphicData uri="http://schemas.openxmlformats.org/drawingml/2006/table">
            <a:tbl>
              <a:tblPr/>
              <a:tblGrid>
                <a:gridCol w="5011386">
                  <a:extLst>
                    <a:ext uri="{9D8B030D-6E8A-4147-A177-3AD203B41FA5}">
                      <a16:colId xmlns:a16="http://schemas.microsoft.com/office/drawing/2014/main" val="20000"/>
                    </a:ext>
                  </a:extLst>
                </a:gridCol>
              </a:tblGrid>
              <a:tr h="14369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bg1"/>
                          </a:solidFill>
                          <a:effectLst/>
                          <a:latin typeface="Times New Roman" pitchFamily="18" charset="0"/>
                        </a:rPr>
                        <a:t>a. </a:t>
                      </a:r>
                      <a:r>
                        <a:rPr kumimoji="0" lang="en-US" sz="2000" b="1" i="1" u="none" strike="noStrike" cap="none" normalizeH="0" baseline="0" dirty="0" err="1">
                          <a:ln>
                            <a:noFill/>
                          </a:ln>
                          <a:solidFill>
                            <a:schemeClr val="bg1"/>
                          </a:solidFill>
                          <a:effectLst/>
                          <a:latin typeface="Times New Roman" pitchFamily="18" charset="0"/>
                        </a:rPr>
                        <a:t>Trong</a:t>
                      </a:r>
                      <a:r>
                        <a:rPr kumimoji="0" lang="en-US" sz="2000" b="1" i="1" u="none" strike="noStrike" cap="none" normalizeH="0" baseline="0" dirty="0">
                          <a:ln>
                            <a:noFill/>
                          </a:ln>
                          <a:solidFill>
                            <a:schemeClr val="bg1"/>
                          </a:solidFill>
                          <a:effectLst/>
                          <a:latin typeface="Times New Roman" pitchFamily="18" charset="0"/>
                        </a:rPr>
                        <a:t> </a:t>
                      </a:r>
                      <a:r>
                        <a:rPr kumimoji="0" lang="en-US" sz="2000" b="1" i="1" u="none" strike="noStrike" cap="none" normalizeH="0" baseline="0" dirty="0" err="1">
                          <a:ln>
                            <a:noFill/>
                          </a:ln>
                          <a:solidFill>
                            <a:schemeClr val="bg1"/>
                          </a:solidFill>
                          <a:effectLst/>
                          <a:latin typeface="Times New Roman" pitchFamily="18" charset="0"/>
                        </a:rPr>
                        <a:t>đời</a:t>
                      </a:r>
                      <a:r>
                        <a:rPr kumimoji="0" lang="en-US" sz="2000" b="1" i="1" u="none" strike="noStrike" cap="none" normalizeH="0" baseline="0" dirty="0">
                          <a:ln>
                            <a:noFill/>
                          </a:ln>
                          <a:solidFill>
                            <a:schemeClr val="bg1"/>
                          </a:solidFill>
                          <a:effectLst/>
                          <a:latin typeface="Times New Roman" pitchFamily="18" charset="0"/>
                        </a:rPr>
                        <a:t> </a:t>
                      </a:r>
                      <a:r>
                        <a:rPr kumimoji="0" lang="en-US" sz="2000" b="1" i="1" u="none" strike="noStrike" cap="none" normalizeH="0" baseline="0" dirty="0" err="1">
                          <a:ln>
                            <a:noFill/>
                          </a:ln>
                          <a:solidFill>
                            <a:schemeClr val="bg1"/>
                          </a:solidFill>
                          <a:effectLst/>
                          <a:latin typeface="Times New Roman" pitchFamily="18" charset="0"/>
                        </a:rPr>
                        <a:t>sống</a:t>
                      </a:r>
                      <a:r>
                        <a:rPr kumimoji="0" lang="en-US" sz="2000" b="1" i="1" u="none" strike="noStrike" cap="none" normalizeH="0" baseline="0" dirty="0">
                          <a:ln>
                            <a:noFill/>
                          </a:ln>
                          <a:solidFill>
                            <a:schemeClr val="bg1"/>
                          </a:solidFill>
                          <a:effectLst/>
                          <a:latin typeface="Times New Roman" pitchFamily="18" charset="0"/>
                        </a:rPr>
                        <a:t> </a:t>
                      </a:r>
                      <a:r>
                        <a:rPr kumimoji="0" lang="en-US" sz="2000" b="1" i="1" u="none" strike="noStrike" cap="none" normalizeH="0" baseline="0" dirty="0" err="1">
                          <a:ln>
                            <a:noFill/>
                          </a:ln>
                          <a:solidFill>
                            <a:schemeClr val="bg1"/>
                          </a:solidFill>
                          <a:effectLst/>
                          <a:latin typeface="Times New Roman" pitchFamily="18" charset="0"/>
                        </a:rPr>
                        <a:t>lao</a:t>
                      </a:r>
                      <a:r>
                        <a:rPr kumimoji="0" lang="en-US" sz="2000" b="1" i="1" u="none" strike="noStrike" cap="none" normalizeH="0" baseline="0" dirty="0">
                          <a:ln>
                            <a:noFill/>
                          </a:ln>
                          <a:solidFill>
                            <a:schemeClr val="bg1"/>
                          </a:solidFill>
                          <a:effectLst/>
                          <a:latin typeface="Times New Roman" pitchFamily="18" charset="0"/>
                        </a:rPr>
                        <a:t> </a:t>
                      </a:r>
                      <a:r>
                        <a:rPr kumimoji="0" lang="en-US" sz="2000" b="1" i="1" u="none" strike="noStrike" cap="none" normalizeH="0" baseline="0" dirty="0" err="1">
                          <a:ln>
                            <a:noFill/>
                          </a:ln>
                          <a:solidFill>
                            <a:schemeClr val="bg1"/>
                          </a:solidFill>
                          <a:effectLst/>
                          <a:latin typeface="Times New Roman" pitchFamily="18" charset="0"/>
                        </a:rPr>
                        <a:t>động</a:t>
                      </a:r>
                      <a:r>
                        <a:rPr kumimoji="0" lang="en-US" sz="2000" b="1" i="0" u="none" strike="noStrike" cap="none" normalizeH="0" baseline="0" dirty="0">
                          <a:ln>
                            <a:noFill/>
                          </a:ln>
                          <a:solidFill>
                            <a:schemeClr val="bg1"/>
                          </a:solidFill>
                          <a:effectLst/>
                          <a:latin typeface="Arial" charset="0"/>
                        </a:rPr>
                        <a:t>:</a:t>
                      </a:r>
                    </a:p>
                    <a:p>
                      <a:pPr marL="342900" marR="0" lvl="0" indent="-342900" algn="just"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err="1">
                          <a:ln>
                            <a:noFill/>
                          </a:ln>
                          <a:solidFill>
                            <a:schemeClr val="bg1"/>
                          </a:solidFill>
                          <a:effectLst/>
                          <a:latin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ăn</a:t>
                      </a:r>
                      <a:r>
                        <a:rPr kumimoji="0" lang="en-US" sz="2000" b="1" i="0" u="none" strike="noStrike" cap="none" normalizeH="0" baseline="0" dirty="0">
                          <a:ln>
                            <a:noFill/>
                          </a:ln>
                          <a:solidFill>
                            <a:schemeClr val="bg1"/>
                          </a:solidFill>
                          <a:effectLst/>
                          <a:latin typeface="Times New Roman" pitchFamily="18" charset="0"/>
                        </a:rPr>
                        <a:t> ở </a:t>
                      </a:r>
                      <a:r>
                        <a:rPr kumimoji="0" lang="en-US" sz="2000" b="1" i="0" u="none" strike="noStrike" cap="none" normalizeH="0" baseline="0" dirty="0" err="1">
                          <a:ln>
                            <a:noFill/>
                          </a:ln>
                          <a:solidFill>
                            <a:schemeClr val="bg1"/>
                          </a:solidFill>
                          <a:effectLst/>
                          <a:latin typeface="Times New Roman" pitchFamily="18" charset="0"/>
                        </a:rPr>
                        <a:t>với</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rPr>
                        <a:t> </a:t>
                      </a:r>
                    </a:p>
                    <a:p>
                      <a:pPr marL="342900" marR="0" lvl="0" indent="-342900" algn="just"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err="1">
                          <a:ln>
                            <a:noFill/>
                          </a:ln>
                          <a:solidFill>
                            <a:schemeClr val="bg1"/>
                          </a:solidFill>
                          <a:effectLst/>
                          <a:latin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giúp</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trăm</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công</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nghìn</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việc</a:t>
                      </a:r>
                      <a:r>
                        <a:rPr kumimoji="0" lang="en-US" sz="2000" b="1" i="0" u="none" strike="noStrike" cap="none" normalizeH="0" baseline="0" dirty="0">
                          <a:ln>
                            <a:noFill/>
                          </a:ln>
                          <a:solidFill>
                            <a:schemeClr val="bg1"/>
                          </a:solidFill>
                          <a:effectLst/>
                          <a:latin typeface="Times New Roman" pitchFamily="18" charset="0"/>
                        </a:rPr>
                        <a:t> </a:t>
                      </a:r>
                    </a:p>
                  </a:txBody>
                  <a:tcPr marT="34301" marB="3430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7674" name="Group 26"/>
          <p:cNvGraphicFramePr>
            <a:graphicFrameLocks noGrp="1"/>
          </p:cNvGraphicFramePr>
          <p:nvPr>
            <p:ph sz="half" idx="2"/>
          </p:nvPr>
        </p:nvGraphicFramePr>
        <p:xfrm>
          <a:off x="676892" y="2134585"/>
          <a:ext cx="5355772" cy="1297378"/>
        </p:xfrm>
        <a:graphic>
          <a:graphicData uri="http://schemas.openxmlformats.org/drawingml/2006/table">
            <a:tbl>
              <a:tblPr/>
              <a:tblGrid>
                <a:gridCol w="5355772">
                  <a:extLst>
                    <a:ext uri="{9D8B030D-6E8A-4147-A177-3AD203B41FA5}">
                      <a16:colId xmlns:a16="http://schemas.microsoft.com/office/drawing/2014/main" val="20000"/>
                    </a:ext>
                  </a:extLst>
                </a:gridCol>
              </a:tblGrid>
              <a:tr h="12973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cánh</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tay</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của</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nông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dân</a:t>
                      </a:r>
                      <a:endParaRPr kumimoji="0" lang="en-US" sz="2000" b="1" i="0" u="none" strike="noStrike" cap="none" normalizeH="0" baseline="0" dirty="0">
                        <a:ln>
                          <a:noFill/>
                        </a:ln>
                        <a:solidFill>
                          <a:schemeClr val="bg1"/>
                        </a:solidFill>
                        <a:effectLst/>
                        <a:latin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khăng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khít</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trong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đời</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sống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hàng</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cs typeface="Times New Roman" pitchFamily="18" charset="0"/>
                        </a:rPr>
                        <a:t>ngày</a:t>
                      </a:r>
                      <a:endParaRPr kumimoji="0" lang="en-US" sz="2000" b="1" i="0" u="none" strike="noStrike" cap="none" normalizeH="0" baseline="0" dirty="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=&gt;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Nhân</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hóa</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so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sánh</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=&gt;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Tre</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là</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người</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bạn</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cảm</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thông</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sẻ</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chia,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đỡ</a:t>
                      </a:r>
                      <a:r>
                        <a:rPr kumimoji="0" lang="en-US" sz="20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rPr>
                        <a:t>đần</a:t>
                      </a:r>
                      <a:r>
                        <a:rPr kumimoji="0" lang="en-US" sz="2000" b="1" i="0" u="none" strike="noStrike" cap="none" normalizeH="0" baseline="0" dirty="0">
                          <a:ln>
                            <a:noFill/>
                          </a:ln>
                          <a:solidFill>
                            <a:schemeClr val="bg1"/>
                          </a:solidFill>
                          <a:effectLst/>
                          <a:latin typeface="Times New Roman" pitchFamily="18" charset="0"/>
                          <a:cs typeface="Times New Roman" pitchFamily="18" charset="0"/>
                        </a:rPr>
                        <a:t>.</a:t>
                      </a:r>
                      <a:endParaRPr kumimoji="0" lang="en-US" sz="2000" b="1" i="0" u="none" strike="noStrike" cap="none" normalizeH="0" baseline="0" dirty="0">
                        <a:ln>
                          <a:noFill/>
                        </a:ln>
                        <a:solidFill>
                          <a:schemeClr val="bg1"/>
                        </a:solidFill>
                        <a:effectLst/>
                        <a:latin typeface="Times New Roman" pitchFamily="18" charset="0"/>
                      </a:endParaRPr>
                    </a:p>
                  </a:txBody>
                  <a:tcPr marT="34299" marB="3429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400" name="Line 32"/>
          <p:cNvSpPr>
            <a:spLocks noChangeShapeType="1"/>
          </p:cNvSpPr>
          <p:nvPr/>
        </p:nvSpPr>
        <p:spPr bwMode="auto">
          <a:xfrm>
            <a:off x="1531919" y="1745672"/>
            <a:ext cx="533400" cy="0"/>
          </a:xfrm>
          <a:prstGeom prst="line">
            <a:avLst/>
          </a:prstGeom>
          <a:noFill/>
          <a:ln w="38100">
            <a:solidFill>
              <a:srgbClr val="FF0000"/>
            </a:solidFill>
            <a:round/>
            <a:headEnd/>
            <a:tailEnd/>
          </a:ln>
        </p:spPr>
        <p:txBody>
          <a:bodyPr/>
          <a:lstStyle/>
          <a:p>
            <a:endParaRPr lang="en-US"/>
          </a:p>
        </p:txBody>
      </p:sp>
      <p:sp>
        <p:nvSpPr>
          <p:cNvPr id="16401" name="Line 33"/>
          <p:cNvSpPr>
            <a:spLocks noChangeShapeType="1"/>
          </p:cNvSpPr>
          <p:nvPr/>
        </p:nvSpPr>
        <p:spPr bwMode="auto">
          <a:xfrm>
            <a:off x="1546764" y="2090798"/>
            <a:ext cx="533400" cy="0"/>
          </a:xfrm>
          <a:prstGeom prst="line">
            <a:avLst/>
          </a:prstGeom>
          <a:noFill/>
          <a:ln w="38100">
            <a:solidFill>
              <a:srgbClr val="FF0000"/>
            </a:solidFill>
            <a:round/>
            <a:headEnd/>
            <a:tailEnd/>
          </a:ln>
        </p:spPr>
        <p:txBody>
          <a:bodyPr/>
          <a:lstStyle/>
          <a:p>
            <a:endParaRPr lang="en-US"/>
          </a:p>
        </p:txBody>
      </p:sp>
      <p:sp>
        <p:nvSpPr>
          <p:cNvPr id="16402" name="Line 34"/>
          <p:cNvSpPr>
            <a:spLocks noChangeShapeType="1"/>
          </p:cNvSpPr>
          <p:nvPr/>
        </p:nvSpPr>
        <p:spPr bwMode="auto">
          <a:xfrm>
            <a:off x="1336964" y="2740973"/>
            <a:ext cx="1180605" cy="45719"/>
          </a:xfrm>
          <a:prstGeom prst="line">
            <a:avLst/>
          </a:prstGeom>
          <a:noFill/>
          <a:ln w="38100">
            <a:solidFill>
              <a:srgbClr val="FF0000"/>
            </a:solidFill>
            <a:round/>
            <a:headEnd/>
            <a:tailEnd/>
          </a:ln>
        </p:spPr>
        <p:txBody>
          <a:bodyPr/>
          <a:lstStyle/>
          <a:p>
            <a:endParaRPr lang="en-US"/>
          </a:p>
        </p:txBody>
      </p:sp>
      <p:sp>
        <p:nvSpPr>
          <p:cNvPr id="16403" name="Line 35"/>
          <p:cNvSpPr>
            <a:spLocks noChangeShapeType="1"/>
          </p:cNvSpPr>
          <p:nvPr/>
        </p:nvSpPr>
        <p:spPr bwMode="auto">
          <a:xfrm>
            <a:off x="1401288" y="2445127"/>
            <a:ext cx="1119248" cy="45719"/>
          </a:xfrm>
          <a:prstGeom prst="line">
            <a:avLst/>
          </a:prstGeom>
          <a:noFill/>
          <a:ln w="38100">
            <a:solidFill>
              <a:srgbClr val="FF0000"/>
            </a:solidFill>
            <a:round/>
            <a:headEnd/>
            <a:tailEnd/>
          </a:ln>
        </p:spPr>
        <p:txBody>
          <a:bodyPr/>
          <a:lstStyle/>
          <a:p>
            <a:endParaRPr lang="en-US"/>
          </a:p>
        </p:txBody>
      </p:sp>
      <p:pic>
        <p:nvPicPr>
          <p:cNvPr id="27684" name="Picture 36" descr="uylgvb8vf"/>
          <p:cNvPicPr>
            <a:picLocks noChangeAspect="1" noChangeArrowheads="1"/>
          </p:cNvPicPr>
          <p:nvPr/>
        </p:nvPicPr>
        <p:blipFill>
          <a:blip r:embed="rId2"/>
          <a:srcRect/>
          <a:stretch>
            <a:fillRect/>
          </a:stretch>
        </p:blipFill>
        <p:spPr bwMode="auto">
          <a:xfrm>
            <a:off x="6092042" y="2612571"/>
            <a:ext cx="2493818" cy="1731188"/>
          </a:xfrm>
          <a:prstGeom prst="rect">
            <a:avLst/>
          </a:prstGeom>
          <a:noFill/>
          <a:ln w="9525">
            <a:noFill/>
            <a:miter lim="800000"/>
            <a:headEnd/>
            <a:tailEnd/>
          </a:ln>
        </p:spPr>
      </p:pic>
      <p:pic>
        <p:nvPicPr>
          <p:cNvPr id="27685" name="Picture 37" descr="flyui"/>
          <p:cNvPicPr>
            <a:picLocks noChangeAspect="1" noChangeArrowheads="1"/>
          </p:cNvPicPr>
          <p:nvPr/>
        </p:nvPicPr>
        <p:blipFill>
          <a:blip r:embed="rId3"/>
          <a:srcRect/>
          <a:stretch>
            <a:fillRect/>
          </a:stretch>
        </p:blipFill>
        <p:spPr bwMode="auto">
          <a:xfrm>
            <a:off x="5932718" y="2438895"/>
            <a:ext cx="2514600" cy="2057400"/>
          </a:xfrm>
          <a:prstGeom prst="rect">
            <a:avLst/>
          </a:prstGeom>
          <a:noFill/>
          <a:ln w="9525">
            <a:noFill/>
            <a:miter lim="800000"/>
            <a:headEnd/>
            <a:tailEnd/>
          </a:ln>
        </p:spPr>
      </p:pic>
      <p:pic>
        <p:nvPicPr>
          <p:cNvPr id="27686" name="Picture 38" descr="cftjd"/>
          <p:cNvPicPr>
            <a:picLocks noChangeAspect="1" noChangeArrowheads="1"/>
          </p:cNvPicPr>
          <p:nvPr/>
        </p:nvPicPr>
        <p:blipFill>
          <a:blip r:embed="rId4"/>
          <a:srcRect/>
          <a:stretch>
            <a:fillRect/>
          </a:stretch>
        </p:blipFill>
        <p:spPr bwMode="auto">
          <a:xfrm>
            <a:off x="5964848" y="2576946"/>
            <a:ext cx="2609140" cy="1865910"/>
          </a:xfrm>
          <a:prstGeom prst="rect">
            <a:avLst/>
          </a:prstGeom>
          <a:noFill/>
          <a:ln w="9525">
            <a:noFill/>
            <a:miter lim="800000"/>
            <a:headEnd/>
            <a:tailEnd/>
          </a:ln>
        </p:spPr>
      </p:pic>
      <p:pic>
        <p:nvPicPr>
          <p:cNvPr id="27689" name="Picture 41" descr="CAUR0P65"/>
          <p:cNvPicPr>
            <a:picLocks noChangeAspect="1" noChangeArrowheads="1"/>
          </p:cNvPicPr>
          <p:nvPr/>
        </p:nvPicPr>
        <p:blipFill>
          <a:blip r:embed="rId5"/>
          <a:srcRect/>
          <a:stretch>
            <a:fillRect/>
          </a:stretch>
        </p:blipFill>
        <p:spPr bwMode="auto">
          <a:xfrm>
            <a:off x="6032666" y="2470068"/>
            <a:ext cx="2502987" cy="1937162"/>
          </a:xfrm>
          <a:prstGeom prst="rect">
            <a:avLst/>
          </a:prstGeom>
          <a:noFill/>
          <a:ln w="38100" cmpd="dbl">
            <a:solidFill>
              <a:srgbClr val="CCFFFF"/>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7684"/>
                                        </p:tgtEl>
                                        <p:attrNameLst>
                                          <p:attrName>style.visibility</p:attrName>
                                        </p:attrNameLst>
                                      </p:cBhvr>
                                      <p:to>
                                        <p:strVal val="visible"/>
                                      </p:to>
                                    </p:set>
                                    <p:animEffect transition="in" filter="diamond(in)">
                                      <p:cBhvr>
                                        <p:cTn id="7" dur="2000"/>
                                        <p:tgtEl>
                                          <p:spTgt spid="27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7684"/>
                                        </p:tgtEl>
                                      </p:cBhvr>
                                    </p:animEffect>
                                    <p:set>
                                      <p:cBhvr>
                                        <p:cTn id="12" dur="1" fill="hold">
                                          <p:stCondLst>
                                            <p:cond delay="499"/>
                                          </p:stCondLst>
                                        </p:cTn>
                                        <p:tgtEl>
                                          <p:spTgt spid="2768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7685"/>
                                        </p:tgtEl>
                                        <p:attrNameLst>
                                          <p:attrName>style.visibility</p:attrName>
                                        </p:attrNameLst>
                                      </p:cBhvr>
                                      <p:to>
                                        <p:strVal val="visible"/>
                                      </p:to>
                                    </p:set>
                                    <p:animEffect transition="in" filter="blinds(horizontal)">
                                      <p:cBhvr>
                                        <p:cTn id="17" dur="500"/>
                                        <p:tgtEl>
                                          <p:spTgt spid="276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7686"/>
                                        </p:tgtEl>
                                        <p:attrNameLst>
                                          <p:attrName>style.visibility</p:attrName>
                                        </p:attrNameLst>
                                      </p:cBhvr>
                                      <p:to>
                                        <p:strVal val="visible"/>
                                      </p:to>
                                    </p:set>
                                    <p:animEffect transition="in" filter="box(in)">
                                      <p:cBhvr>
                                        <p:cTn id="22" dur="500"/>
                                        <p:tgtEl>
                                          <p:spTgt spid="276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7689"/>
                                        </p:tgtEl>
                                        <p:attrNameLst>
                                          <p:attrName>style.visibility</p:attrName>
                                        </p:attrNameLst>
                                      </p:cBhvr>
                                      <p:to>
                                        <p:strVal val="visible"/>
                                      </p:to>
                                    </p:set>
                                    <p:animEffect transition="in" filter="diamond(in)">
                                      <p:cBhvr>
                                        <p:cTn id="27" dur="2000"/>
                                        <p:tgtEl>
                                          <p:spTgt spid="27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images (1).jpg"/>
          <p:cNvPicPr>
            <a:picLocks noChangeAspect="1"/>
          </p:cNvPicPr>
          <p:nvPr/>
        </p:nvPicPr>
        <p:blipFill>
          <a:blip r:embed="rId2"/>
          <a:srcRect/>
          <a:stretch>
            <a:fillRect/>
          </a:stretch>
        </p:blipFill>
        <p:spPr bwMode="auto">
          <a:xfrm>
            <a:off x="6329548" y="1365660"/>
            <a:ext cx="2173185" cy="3219697"/>
          </a:xfrm>
          <a:prstGeom prst="rect">
            <a:avLst/>
          </a:prstGeom>
          <a:noFill/>
          <a:ln w="9525">
            <a:noFill/>
            <a:miter lim="800000"/>
            <a:headEnd/>
            <a:tailEnd/>
          </a:ln>
        </p:spPr>
      </p:pic>
      <p:sp>
        <p:nvSpPr>
          <p:cNvPr id="17411" name="TextBox 8"/>
          <p:cNvSpPr txBox="1">
            <a:spLocks noChangeArrowheads="1"/>
          </p:cNvSpPr>
          <p:nvPr/>
        </p:nvSpPr>
        <p:spPr bwMode="auto">
          <a:xfrm>
            <a:off x="637310" y="1188275"/>
            <a:ext cx="2514600" cy="461665"/>
          </a:xfrm>
          <a:prstGeom prst="rect">
            <a:avLst/>
          </a:prstGeom>
          <a:noFill/>
          <a:ln w="9525">
            <a:noFill/>
            <a:miter lim="800000"/>
            <a:headEnd/>
            <a:tailEnd/>
          </a:ln>
        </p:spPr>
        <p:txBody>
          <a:bodyPr>
            <a:spAutoFit/>
          </a:bodyPr>
          <a:lstStyle/>
          <a:p>
            <a:pPr algn="just" eaLnBrk="1" hangingPunct="1"/>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Nghệ</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thuật</a:t>
            </a:r>
            <a:r>
              <a:rPr lang="en-US" altLang="vi-VN" sz="2400" b="1" dirty="0">
                <a:solidFill>
                  <a:srgbClr val="FFFF00"/>
                </a:solidFill>
                <a:latin typeface="Times New Roman" pitchFamily="18" charset="0"/>
                <a:cs typeface="Times New Roman" pitchFamily="18" charset="0"/>
                <a:sym typeface="Wingdings" pitchFamily="2" charset="2"/>
              </a:rPr>
              <a:t>:</a:t>
            </a:r>
            <a:endParaRPr lang="en-US" altLang="vi-VN" sz="2400" b="1" dirty="0">
              <a:solidFill>
                <a:srgbClr val="FFFF00"/>
              </a:solidFill>
              <a:latin typeface="Times New Roman" pitchFamily="18" charset="0"/>
              <a:cs typeface="Times New Roman" pitchFamily="18" charset="0"/>
            </a:endParaRPr>
          </a:p>
        </p:txBody>
      </p:sp>
      <p:sp>
        <p:nvSpPr>
          <p:cNvPr id="18" name="TextBox 8"/>
          <p:cNvSpPr txBox="1">
            <a:spLocks noChangeArrowheads="1"/>
          </p:cNvSpPr>
          <p:nvPr/>
        </p:nvSpPr>
        <p:spPr bwMode="auto">
          <a:xfrm>
            <a:off x="677875" y="1657350"/>
            <a:ext cx="5715000" cy="1785104"/>
          </a:xfrm>
          <a:prstGeom prst="rect">
            <a:avLst/>
          </a:prstGeom>
          <a:noFill/>
          <a:ln w="9525">
            <a:noFill/>
            <a:miter lim="800000"/>
            <a:headEnd/>
            <a:tailEnd/>
          </a:ln>
        </p:spPr>
        <p:txBody>
          <a:bodyPr>
            <a:spAutoFit/>
          </a:bodyPr>
          <a:lstStyle/>
          <a:p>
            <a:pPr algn="just" eaLnBrk="1" hangingPunct="1">
              <a:buFontTx/>
              <a:buChar char="-"/>
              <a:defRPr/>
            </a:pPr>
            <a:r>
              <a:rPr lang="en-US" sz="2000" b="1" dirty="0" err="1">
                <a:solidFill>
                  <a:srgbClr val="FFFF00"/>
                </a:solidFill>
                <a:latin typeface="Times New Roman" pitchFamily="18" charset="0"/>
                <a:cs typeface="Times New Roman" pitchFamily="18" charset="0"/>
                <a:sym typeface="Wingdings" pitchFamily="2" charset="2"/>
              </a:rPr>
              <a:t>Từ</a:t>
            </a:r>
            <a:r>
              <a:rPr lang="en-US" sz="2000" b="1" dirty="0">
                <a:solidFill>
                  <a:srgbClr val="FFFF00"/>
                </a:solidFill>
                <a:latin typeface="Times New Roman" pitchFamily="18" charset="0"/>
                <a:cs typeface="Times New Roman" pitchFamily="18" charset="0"/>
                <a:sym typeface="Wingdings" pitchFamily="2" charset="2"/>
              </a:rPr>
              <a:t> </a:t>
            </a:r>
            <a:r>
              <a:rPr lang="en-US" sz="2000" b="1" dirty="0" err="1">
                <a:solidFill>
                  <a:srgbClr val="FFFF00"/>
                </a:solidFill>
                <a:latin typeface="Times New Roman" pitchFamily="18" charset="0"/>
                <a:cs typeface="Times New Roman" pitchFamily="18" charset="0"/>
                <a:sym typeface="Wingdings" pitchFamily="2" charset="2"/>
              </a:rPr>
              <a:t>ngữ</a:t>
            </a:r>
            <a:r>
              <a:rPr lang="en-US" sz="2000" b="1" dirty="0">
                <a:solidFill>
                  <a:srgbClr val="FFFF00"/>
                </a:solidFill>
                <a:latin typeface="Times New Roman" pitchFamily="18" charset="0"/>
                <a:cs typeface="Times New Roman" pitchFamily="18" charset="0"/>
                <a:sym typeface="Wingdings" pitchFamily="2" charset="2"/>
              </a:rPr>
              <a:t>: </a:t>
            </a:r>
            <a:endParaRPr lang="en-US" sz="2000" b="1" i="1" dirty="0">
              <a:solidFill>
                <a:srgbClr val="FFFF00"/>
              </a:solidFill>
              <a:latin typeface="Times New Roman" pitchFamily="18" charset="0"/>
              <a:cs typeface="Times New Roman" pitchFamily="18" charset="0"/>
              <a:sym typeface="Wingdings" pitchFamily="2" charset="2"/>
            </a:endParaRPr>
          </a:p>
          <a:p>
            <a:pPr algn="just" eaLnBrk="1" hangingPunct="1">
              <a:defRPr/>
            </a:pP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âu</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yếm</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ăn</a:t>
            </a:r>
            <a:r>
              <a:rPr lang="en-US" sz="2000" b="1" i="1" dirty="0">
                <a:solidFill>
                  <a:schemeClr val="bg1"/>
                </a:solidFill>
                <a:latin typeface="Times New Roman" pitchFamily="18" charset="0"/>
                <a:cs typeface="Times New Roman" pitchFamily="18" charset="0"/>
                <a:sym typeface="Wingdings" pitchFamily="2" charset="2"/>
              </a:rPr>
              <a:t> ở, </a:t>
            </a:r>
            <a:r>
              <a:rPr lang="en-US" sz="2000" b="1" i="1" dirty="0" err="1">
                <a:solidFill>
                  <a:schemeClr val="bg1"/>
                </a:solidFill>
                <a:latin typeface="Times New Roman" pitchFamily="18" charset="0"/>
                <a:cs typeface="Times New Roman" pitchFamily="18" charset="0"/>
                <a:sym typeface="Wingdings" pitchFamily="2" charset="2"/>
              </a:rPr>
              <a:t>đánh</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giặc</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chống</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lại</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giữ</a:t>
            </a:r>
            <a:r>
              <a:rPr lang="en-US" sz="2000" b="1" i="1" dirty="0">
                <a:solidFill>
                  <a:schemeClr val="bg1"/>
                </a:solidFill>
                <a:latin typeface="Times New Roman" pitchFamily="18" charset="0"/>
                <a:cs typeface="Times New Roman" pitchFamily="18" charset="0"/>
                <a:sym typeface="Wingdings" pitchFamily="2" charset="2"/>
              </a:rPr>
              <a:t>, hi </a:t>
            </a:r>
            <a:r>
              <a:rPr lang="en-US" sz="2000" b="1" i="1" dirty="0" err="1">
                <a:solidFill>
                  <a:schemeClr val="bg1"/>
                </a:solidFill>
                <a:latin typeface="Times New Roman" pitchFamily="18" charset="0"/>
                <a:cs typeface="Times New Roman" pitchFamily="18" charset="0"/>
                <a:sym typeface="Wingdings" pitchFamily="2" charset="2"/>
              </a:rPr>
              <a:t>sinh</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bảo</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vệ</a:t>
            </a:r>
            <a:r>
              <a:rPr lang="en-US" sz="2000" b="1" i="1" dirty="0">
                <a:solidFill>
                  <a:schemeClr val="bg1"/>
                </a:solidFill>
                <a:latin typeface="Times New Roman" pitchFamily="18" charset="0"/>
                <a:cs typeface="Times New Roman" pitchFamily="18" charset="0"/>
                <a:sym typeface="Wingdings" pitchFamily="2" charset="2"/>
              </a:rPr>
              <a:t> …</a:t>
            </a:r>
          </a:p>
          <a:p>
            <a:pPr algn="just" eaLnBrk="1" hangingPunct="1">
              <a:defRPr/>
            </a:pPr>
            <a:endParaRPr lang="en-US" sz="3000" i="1" dirty="0">
              <a:solidFill>
                <a:schemeClr val="tx1">
                  <a:lumMod val="95000"/>
                  <a:lumOff val="5000"/>
                </a:schemeClr>
              </a:solidFill>
              <a:latin typeface="Times New Roman" pitchFamily="18" charset="0"/>
              <a:cs typeface="Times New Roman" pitchFamily="18" charset="0"/>
              <a:sym typeface="Wingdings" pitchFamily="2" charset="2"/>
            </a:endParaRPr>
          </a:p>
          <a:p>
            <a:pPr algn="just" eaLnBrk="1" hangingPunct="1">
              <a:defRPr/>
            </a:pP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chung</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thủy</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thẳng</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thắn</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bất</a:t>
            </a:r>
            <a:r>
              <a:rPr lang="en-US" sz="2000" b="1" i="1" dirty="0">
                <a:solidFill>
                  <a:schemeClr val="bg1"/>
                </a:solidFill>
                <a:latin typeface="Times New Roman" pitchFamily="18" charset="0"/>
                <a:cs typeface="Times New Roman" pitchFamily="18" charset="0"/>
                <a:sym typeface="Wingdings" pitchFamily="2" charset="2"/>
              </a:rPr>
              <a:t> </a:t>
            </a:r>
            <a:r>
              <a:rPr lang="en-US" sz="2000" b="1" i="1" dirty="0" err="1">
                <a:solidFill>
                  <a:schemeClr val="bg1"/>
                </a:solidFill>
                <a:latin typeface="Times New Roman" pitchFamily="18" charset="0"/>
                <a:cs typeface="Times New Roman" pitchFamily="18" charset="0"/>
                <a:sym typeface="Wingdings" pitchFamily="2" charset="2"/>
              </a:rPr>
              <a:t>khuất</a:t>
            </a:r>
            <a:r>
              <a:rPr lang="en-US" sz="2000" b="1" i="1" dirty="0">
                <a:solidFill>
                  <a:schemeClr val="bg1"/>
                </a:solidFill>
                <a:latin typeface="Times New Roman" pitchFamily="18" charset="0"/>
                <a:cs typeface="Times New Roman" pitchFamily="18" charset="0"/>
                <a:sym typeface="Wingdings" pitchFamily="2" charset="2"/>
              </a:rPr>
              <a:t>, …</a:t>
            </a:r>
            <a:endParaRPr lang="en-US" sz="2000" b="1" i="1" dirty="0">
              <a:solidFill>
                <a:schemeClr val="bg1"/>
              </a:solidFill>
              <a:latin typeface="Times New Roman" pitchFamily="18" charset="0"/>
              <a:cs typeface="Times New Roman" pitchFamily="18" charset="0"/>
            </a:endParaRPr>
          </a:p>
        </p:txBody>
      </p:sp>
      <p:sp>
        <p:nvSpPr>
          <p:cNvPr id="6" name="Rectangle 5"/>
          <p:cNvSpPr>
            <a:spLocks noChangeArrowheads="1"/>
          </p:cNvSpPr>
          <p:nvPr/>
        </p:nvSpPr>
        <p:spPr bwMode="auto">
          <a:xfrm>
            <a:off x="1649682" y="2493824"/>
            <a:ext cx="1457450" cy="400110"/>
          </a:xfrm>
          <a:prstGeom prst="rect">
            <a:avLst/>
          </a:prstGeom>
          <a:noFill/>
          <a:ln w="9525">
            <a:noFill/>
            <a:miter lim="800000"/>
            <a:headEnd/>
            <a:tailEnd/>
          </a:ln>
        </p:spPr>
        <p:txBody>
          <a:bodyPr wrap="none">
            <a:spAutoFit/>
          </a:bodyPr>
          <a:lstStyle/>
          <a:p>
            <a:pPr eaLnBrk="1" hangingPunct="1"/>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Động</a:t>
            </a:r>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từ</a:t>
            </a:r>
            <a:r>
              <a:rPr lang="en-US" altLang="vi-VN" sz="2000" b="1" dirty="0">
                <a:solidFill>
                  <a:srgbClr val="FFFF00"/>
                </a:solidFill>
                <a:latin typeface="Times New Roman" pitchFamily="18" charset="0"/>
                <a:cs typeface="Times New Roman" pitchFamily="18" charset="0"/>
                <a:sym typeface="Wingdings" pitchFamily="2" charset="2"/>
              </a:rPr>
              <a:t> </a:t>
            </a:r>
            <a:endParaRPr lang="en-US" altLang="vi-VN" sz="2000" dirty="0">
              <a:solidFill>
                <a:srgbClr val="FFFF00"/>
              </a:solidFill>
            </a:endParaRPr>
          </a:p>
        </p:txBody>
      </p:sp>
      <p:sp>
        <p:nvSpPr>
          <p:cNvPr id="7" name="Rectangle 6"/>
          <p:cNvSpPr>
            <a:spLocks noChangeArrowheads="1"/>
          </p:cNvSpPr>
          <p:nvPr/>
        </p:nvSpPr>
        <p:spPr bwMode="auto">
          <a:xfrm>
            <a:off x="1780309" y="3530697"/>
            <a:ext cx="1395126" cy="400110"/>
          </a:xfrm>
          <a:prstGeom prst="rect">
            <a:avLst/>
          </a:prstGeom>
          <a:noFill/>
          <a:ln w="9525">
            <a:noFill/>
            <a:miter lim="800000"/>
            <a:headEnd/>
            <a:tailEnd/>
          </a:ln>
        </p:spPr>
        <p:txBody>
          <a:bodyPr wrap="none">
            <a:spAutoFit/>
          </a:bodyPr>
          <a:lstStyle/>
          <a:p>
            <a:pPr eaLnBrk="1" hangingPunct="1"/>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Tính</a:t>
            </a:r>
            <a:r>
              <a:rPr lang="en-US" altLang="vi-VN" sz="2000" b="1" dirty="0">
                <a:solidFill>
                  <a:srgbClr val="FFFF00"/>
                </a:solidFill>
                <a:latin typeface="Times New Roman" pitchFamily="18" charset="0"/>
                <a:cs typeface="Times New Roman" pitchFamily="18" charset="0"/>
                <a:sym typeface="Wingdings" pitchFamily="2" charset="2"/>
              </a:rPr>
              <a:t> </a:t>
            </a:r>
            <a:r>
              <a:rPr lang="en-US" altLang="vi-VN" sz="2000" b="1" dirty="0" err="1">
                <a:solidFill>
                  <a:srgbClr val="FFFF00"/>
                </a:solidFill>
                <a:latin typeface="Times New Roman" pitchFamily="18" charset="0"/>
                <a:cs typeface="Times New Roman" pitchFamily="18" charset="0"/>
                <a:sym typeface="Wingdings" pitchFamily="2" charset="2"/>
              </a:rPr>
              <a:t>từ</a:t>
            </a:r>
            <a:r>
              <a:rPr lang="en-US" altLang="vi-VN" sz="2000" b="1" dirty="0">
                <a:solidFill>
                  <a:srgbClr val="FFFF00"/>
                </a:solidFill>
                <a:latin typeface="Times New Roman" pitchFamily="18" charset="0"/>
                <a:cs typeface="Times New Roman" pitchFamily="18" charset="0"/>
                <a:sym typeface="Wingdings" pitchFamily="2" charset="2"/>
              </a:rPr>
              <a:t> </a:t>
            </a:r>
            <a:endParaRPr lang="en-US" altLang="vi-VN" sz="2000" dirty="0">
              <a:solidFill>
                <a:srgbClr val="FFFF00"/>
              </a:solidFill>
            </a:endParaRPr>
          </a:p>
        </p:txBody>
      </p:sp>
      <p:sp>
        <p:nvSpPr>
          <p:cNvPr id="17415" name="Rectangle 4"/>
          <p:cNvSpPr>
            <a:spLocks noChangeArrowheads="1"/>
          </p:cNvSpPr>
          <p:nvPr/>
        </p:nvSpPr>
        <p:spPr bwMode="auto">
          <a:xfrm>
            <a:off x="651164" y="427514"/>
            <a:ext cx="8991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Mối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quan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hệ</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giữa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dirty="0">
              <a:solidFill>
                <a:srgbClr val="FFFF0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images (1).jpg"/>
          <p:cNvPicPr>
            <a:picLocks noChangeAspect="1"/>
          </p:cNvPicPr>
          <p:nvPr/>
        </p:nvPicPr>
        <p:blipFill>
          <a:blip r:embed="rId2"/>
          <a:srcRect/>
          <a:stretch>
            <a:fillRect/>
          </a:stretch>
        </p:blipFill>
        <p:spPr bwMode="auto">
          <a:xfrm>
            <a:off x="6293921" y="1377538"/>
            <a:ext cx="2232561" cy="3207822"/>
          </a:xfrm>
          <a:prstGeom prst="rect">
            <a:avLst/>
          </a:prstGeom>
          <a:noFill/>
          <a:ln w="9525">
            <a:noFill/>
            <a:miter lim="800000"/>
            <a:headEnd/>
            <a:tailEnd/>
          </a:ln>
        </p:spPr>
      </p:pic>
      <p:sp>
        <p:nvSpPr>
          <p:cNvPr id="20483" name="Rectangle 4"/>
          <p:cNvSpPr>
            <a:spLocks noChangeArrowheads="1"/>
          </p:cNvSpPr>
          <p:nvPr/>
        </p:nvSpPr>
        <p:spPr bwMode="auto">
          <a:xfrm>
            <a:off x="698665" y="498763"/>
            <a:ext cx="8991600" cy="830997"/>
          </a:xfrm>
          <a:prstGeom prst="rect">
            <a:avLst/>
          </a:prstGeom>
          <a:noFill/>
          <a:ln w="9525">
            <a:noFill/>
            <a:miter lim="800000"/>
            <a:headEnd/>
            <a:tailEnd/>
          </a:ln>
        </p:spPr>
        <p:txBody>
          <a:bodyPr anchor="ctr">
            <a:spAutoFit/>
          </a:bodyPr>
          <a:lstStyle/>
          <a:p>
            <a:pPr eaLnBrk="1" hangingPunct="1"/>
            <a:r>
              <a:rPr lang="en-US" altLang="vi-VN" sz="2400" b="1" dirty="0">
                <a:solidFill>
                  <a:srgbClr val="FFFF00"/>
                </a:solidFill>
                <a:latin typeface="Times New Roman" pitchFamily="18" charset="0"/>
                <a:cs typeface="Times New Roman" pitchFamily="18" charset="0"/>
              </a:rPr>
              <a:t>II. </a:t>
            </a:r>
            <a:r>
              <a:rPr lang="en-US" altLang="vi-VN" sz="2400" b="1" dirty="0" err="1">
                <a:solidFill>
                  <a:srgbClr val="FFFF00"/>
                </a:solidFill>
                <a:latin typeface="Times New Roman" pitchFamily="18" charset="0"/>
                <a:cs typeface="Times New Roman" pitchFamily="18" charset="0"/>
              </a:rPr>
              <a:t>Đọc</a:t>
            </a:r>
            <a:r>
              <a:rPr lang="en-US" altLang="vi-VN" sz="2400" b="1" dirty="0">
                <a:solidFill>
                  <a:srgbClr val="FFFF00"/>
                </a:solidFill>
                <a:latin typeface="Times New Roman" pitchFamily="18" charset="0"/>
                <a:cs typeface="Times New Roman" pitchFamily="18" charset="0"/>
              </a:rPr>
              <a:t> - </a:t>
            </a:r>
            <a:r>
              <a:rPr lang="en-US" altLang="vi-VN" sz="2400" b="1" dirty="0" err="1">
                <a:solidFill>
                  <a:srgbClr val="FFFF00"/>
                </a:solidFill>
                <a:latin typeface="Times New Roman" pitchFamily="18" charset="0"/>
                <a:cs typeface="Times New Roman" pitchFamily="18" charset="0"/>
              </a:rPr>
              <a:t>tìm</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hiểu</a:t>
            </a:r>
            <a:r>
              <a:rPr lang="en-US" altLang="vi-VN" sz="2400" b="1" dirty="0">
                <a:solidFill>
                  <a:srgbClr val="FFFF00"/>
                </a:solidFill>
                <a:latin typeface="Times New Roman" pitchFamily="18" charset="0"/>
                <a:cs typeface="Times New Roman" pitchFamily="18" charset="0"/>
              </a:rPr>
              <a:t> chi </a:t>
            </a:r>
            <a:r>
              <a:rPr lang="en-US" altLang="vi-VN" sz="2400" b="1" dirty="0" err="1">
                <a:solidFill>
                  <a:srgbClr val="FFFF00"/>
                </a:solidFill>
                <a:latin typeface="Times New Roman" pitchFamily="18" charset="0"/>
                <a:cs typeface="Times New Roman" pitchFamily="18" charset="0"/>
              </a:rPr>
              <a:t>tiết</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a:p>
            <a:pPr eaLnBrk="1" hangingPunct="1"/>
            <a:r>
              <a:rPr lang="en-US" altLang="vi-VN" sz="2400" b="1" dirty="0">
                <a:solidFill>
                  <a:srgbClr val="FFFF00"/>
                </a:solidFill>
                <a:latin typeface="Times New Roman" pitchFamily="18" charset="0"/>
                <a:cs typeface="Times New Roman" pitchFamily="18" charset="0"/>
              </a:rPr>
              <a:t>2. </a:t>
            </a:r>
            <a:r>
              <a:rPr lang="en-US" altLang="vi-VN" sz="2400" b="1" dirty="0" err="1">
                <a:solidFill>
                  <a:srgbClr val="FFFF00"/>
                </a:solidFill>
                <a:latin typeface="Times New Roman" pitchFamily="18" charset="0"/>
                <a:cs typeface="Times New Roman" pitchFamily="18" charset="0"/>
              </a:rPr>
              <a:t>Mối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quan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hệ</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giữa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và</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Việt</a:t>
            </a:r>
            <a:r>
              <a:rPr lang="en-US" altLang="vi-VN" sz="2400" b="1" dirty="0">
                <a:solidFill>
                  <a:srgbClr val="FFFF00"/>
                </a:solidFill>
                <a:latin typeface="Times New Roman" pitchFamily="18" charset="0"/>
                <a:cs typeface="Times New Roman" pitchFamily="18" charset="0"/>
              </a:rPr>
              <a:t> Nam:</a:t>
            </a:r>
            <a:endParaRPr lang="en-US" altLang="vi-VN" sz="2400" dirty="0">
              <a:solidFill>
                <a:srgbClr val="FFFF00"/>
              </a:solidFill>
              <a:latin typeface="Times New Roman" pitchFamily="18" charset="0"/>
              <a:cs typeface="Times New Roman" pitchFamily="18" charset="0"/>
            </a:endParaRPr>
          </a:p>
        </p:txBody>
      </p:sp>
      <p:sp>
        <p:nvSpPr>
          <p:cNvPr id="20484" name="TextBox 8"/>
          <p:cNvSpPr txBox="1">
            <a:spLocks noChangeArrowheads="1"/>
          </p:cNvSpPr>
          <p:nvPr/>
        </p:nvSpPr>
        <p:spPr bwMode="auto">
          <a:xfrm>
            <a:off x="736270" y="1432472"/>
            <a:ext cx="5450774" cy="1077218"/>
          </a:xfrm>
          <a:prstGeom prst="rect">
            <a:avLst/>
          </a:prstGeom>
          <a:noFill/>
          <a:ln w="9525">
            <a:noFill/>
            <a:miter lim="800000"/>
            <a:headEnd/>
            <a:tailEnd/>
          </a:ln>
        </p:spPr>
        <p:txBody>
          <a:bodyPr wrap="square">
            <a:spAutoFit/>
          </a:bodyPr>
          <a:lstStyle/>
          <a:p>
            <a:pPr algn="just" eaLnBrk="1" hangingPunct="1">
              <a:buFont typeface="Arial" charset="0"/>
              <a:buChar char="•"/>
            </a:pPr>
            <a:r>
              <a:rPr lang="en-US" altLang="vi-VN" sz="2400" b="1" dirty="0" err="1">
                <a:solidFill>
                  <a:srgbClr val="FFFF00"/>
                </a:solidFill>
                <a:latin typeface="Times New Roman" pitchFamily="18" charset="0"/>
                <a:cs typeface="Times New Roman" pitchFamily="18" charset="0"/>
                <a:sym typeface="Wingdings" pitchFamily="2" charset="2"/>
              </a:rPr>
              <a:t>Nghệ</a:t>
            </a:r>
            <a:r>
              <a:rPr lang="en-US" altLang="vi-VN" sz="2400" b="1" dirty="0">
                <a:solidFill>
                  <a:srgbClr val="FFFF00"/>
                </a:solidFill>
                <a:latin typeface="Times New Roman" pitchFamily="18" charset="0"/>
                <a:cs typeface="Times New Roman" pitchFamily="18" charset="0"/>
                <a:sym typeface="Wingdings" pitchFamily="2" charset="2"/>
              </a:rPr>
              <a:t> </a:t>
            </a:r>
            <a:r>
              <a:rPr lang="en-US" altLang="vi-VN" sz="2400" b="1" dirty="0" err="1">
                <a:solidFill>
                  <a:srgbClr val="FFFF00"/>
                </a:solidFill>
                <a:latin typeface="Times New Roman" pitchFamily="18" charset="0"/>
                <a:cs typeface="Times New Roman" pitchFamily="18" charset="0"/>
                <a:sym typeface="Wingdings" pitchFamily="2" charset="2"/>
              </a:rPr>
              <a:t>thuật</a:t>
            </a:r>
            <a:r>
              <a:rPr lang="en-US" altLang="vi-VN" sz="2400" b="1" dirty="0">
                <a:solidFill>
                  <a:srgbClr val="FFFF00"/>
                </a:solidFill>
                <a:latin typeface="Times New Roman" pitchFamily="18" charset="0"/>
                <a:cs typeface="Times New Roman" pitchFamily="18" charset="0"/>
                <a:sym typeface="Wingdings" pitchFamily="2" charset="2"/>
              </a:rPr>
              <a:t>: </a:t>
            </a:r>
          </a:p>
          <a:p>
            <a:pPr algn="just" eaLnBrk="1" hangingPunct="1"/>
            <a:r>
              <a:rPr lang="en-US" altLang="vi-VN" sz="2000" b="1" dirty="0" err="1">
                <a:solidFill>
                  <a:schemeClr val="bg1"/>
                </a:solidFill>
                <a:latin typeface="Times New Roman" pitchFamily="18" charset="0"/>
                <a:cs typeface="Times New Roman" pitchFamily="18" charset="0"/>
                <a:sym typeface="Wingdings" pitchFamily="2" charset="2"/>
              </a:rPr>
              <a:t>Các</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động</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từ</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tính</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từ</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các</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câu</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văn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giàu</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nhạc</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tính</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biện</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pháp</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tu</a:t>
            </a:r>
            <a:r>
              <a:rPr lang="en-US" altLang="vi-VN" sz="2000" b="1" dirty="0">
                <a:solidFill>
                  <a:schemeClr val="bg1"/>
                </a:solidFill>
                <a:latin typeface="Times New Roman" pitchFamily="18" charset="0"/>
                <a:cs typeface="Times New Roman" pitchFamily="18" charset="0"/>
                <a:sym typeface="Wingdings" pitchFamily="2" charset="2"/>
              </a:rPr>
              <a:t> </a:t>
            </a:r>
            <a:r>
              <a:rPr lang="en-US" altLang="vi-VN" sz="2000" b="1" dirty="0" err="1">
                <a:solidFill>
                  <a:schemeClr val="bg1"/>
                </a:solidFill>
                <a:latin typeface="Times New Roman" pitchFamily="18" charset="0"/>
                <a:cs typeface="Times New Roman" pitchFamily="18" charset="0"/>
                <a:sym typeface="Wingdings" pitchFamily="2" charset="2"/>
              </a:rPr>
              <a:t>từ</a:t>
            </a:r>
            <a:r>
              <a:rPr lang="en-US" altLang="vi-VN" sz="2000" b="1" dirty="0">
                <a:solidFill>
                  <a:schemeClr val="bg1"/>
                </a:solidFill>
                <a:latin typeface="Times New Roman" pitchFamily="18" charset="0"/>
                <a:cs typeface="Times New Roman" pitchFamily="18" charset="0"/>
                <a:sym typeface="Wingdings" pitchFamily="2" charset="2"/>
              </a:rPr>
              <a:t>.</a:t>
            </a:r>
            <a:endParaRPr lang="en-US" altLang="vi-VN" sz="2000" b="1" dirty="0">
              <a:solidFill>
                <a:schemeClr val="bg1"/>
              </a:solidFill>
              <a:latin typeface="Times New Roman" pitchFamily="18" charset="0"/>
              <a:cs typeface="Times New Roman" pitchFamily="18" charset="0"/>
            </a:endParaRPr>
          </a:p>
        </p:txBody>
      </p:sp>
      <p:sp>
        <p:nvSpPr>
          <p:cNvPr id="14342" name="TextBox 8"/>
          <p:cNvSpPr txBox="1">
            <a:spLocks noChangeArrowheads="1"/>
          </p:cNvSpPr>
          <p:nvPr/>
        </p:nvSpPr>
        <p:spPr bwMode="auto">
          <a:xfrm>
            <a:off x="862941" y="2580657"/>
            <a:ext cx="5193475" cy="830997"/>
          </a:xfrm>
          <a:prstGeom prst="rect">
            <a:avLst/>
          </a:prstGeom>
          <a:noFill/>
          <a:ln w="9525">
            <a:noFill/>
            <a:miter lim="800000"/>
            <a:headEnd/>
            <a:tailEnd/>
          </a:ln>
        </p:spPr>
        <p:txBody>
          <a:bodyPr wrap="square">
            <a:spAutoFit/>
          </a:bodyPr>
          <a:lstStyle/>
          <a:p>
            <a:pPr algn="just" eaLnBrk="1" hangingPunct="1">
              <a:buFont typeface="Wingdings" pitchFamily="2" charset="2"/>
              <a:buChar char="ð"/>
            </a:pPr>
            <a:r>
              <a:rPr lang="en-US" altLang="vi-VN" sz="2400" b="1" dirty="0" err="1">
                <a:solidFill>
                  <a:srgbClr val="FFFF00"/>
                </a:solidFill>
                <a:latin typeface="Times New Roman" pitchFamily="18" charset="0"/>
                <a:cs typeface="Times New Roman" pitchFamily="18" charset="0"/>
                <a:sym typeface="Wingdings" pitchFamily="2" charset="2"/>
              </a:rPr>
              <a:t>T</a:t>
            </a:r>
            <a:r>
              <a:rPr lang="en-US" altLang="vi-VN" sz="2400" b="1" dirty="0" err="1">
                <a:solidFill>
                  <a:srgbClr val="FFFF00"/>
                </a:solidFill>
                <a:latin typeface="Times New Roman" pitchFamily="18" charset="0"/>
                <a:cs typeface="Times New Roman" pitchFamily="18" charset="0"/>
              </a:rPr>
              <a:t>ôn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vinh</a:t>
            </a:r>
            <a:r>
              <a:rPr lang="en-US" altLang="vi-VN" sz="2400" b="1" dirty="0">
                <a:solidFill>
                  <a:srgbClr val="FFFF00"/>
                </a:solidFill>
                <a:latin typeface="Times New Roman" pitchFamily="18" charset="0"/>
                <a:cs typeface="Times New Roman" pitchFamily="18" charset="0"/>
              </a:rPr>
              <a:t>, ca </a:t>
            </a:r>
            <a:r>
              <a:rPr lang="en-US" altLang="vi-VN" sz="2400" b="1" dirty="0" err="1">
                <a:solidFill>
                  <a:srgbClr val="FFFF00"/>
                </a:solidFill>
                <a:latin typeface="Times New Roman" pitchFamily="18" charset="0"/>
                <a:cs typeface="Times New Roman" pitchFamily="18" charset="0"/>
              </a:rPr>
              <a:t>ngợi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vai</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trò</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của</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tre</a:t>
            </a:r>
            <a:r>
              <a:rPr lang="en-US" altLang="vi-VN" sz="2400" b="1" dirty="0">
                <a:solidFill>
                  <a:srgbClr val="FFFF00"/>
                </a:solidFill>
                <a:latin typeface="Times New Roman" pitchFamily="18" charset="0"/>
                <a:cs typeface="Times New Roman" pitchFamily="18" charset="0"/>
              </a:rPr>
              <a:t> </a:t>
            </a:r>
          </a:p>
          <a:p>
            <a:pPr algn="just" eaLnBrk="1" hangingPunct="1"/>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trong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cuộc</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sống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của</a:t>
            </a:r>
            <a:r>
              <a:rPr lang="en-US" altLang="vi-VN" sz="2400" b="1" dirty="0">
                <a:solidFill>
                  <a:srgbClr val="FFFF00"/>
                </a:solidFill>
                <a:latin typeface="Times New Roman" pitchFamily="18" charset="0"/>
                <a:cs typeface="Times New Roman" pitchFamily="18" charset="0"/>
              </a:rPr>
              <a:t> con </a:t>
            </a:r>
            <a:r>
              <a:rPr lang="en-US" altLang="vi-VN" sz="2400" b="1" dirty="0" err="1">
                <a:solidFill>
                  <a:srgbClr val="FFFF00"/>
                </a:solidFill>
                <a:latin typeface="Times New Roman" pitchFamily="18" charset="0"/>
                <a:cs typeface="Times New Roman" pitchFamily="18" charset="0"/>
              </a:rPr>
              <a:t>người</a:t>
            </a:r>
            <a:r>
              <a:rPr lang="en-US" altLang="vi-VN" sz="2400" b="1" dirty="0">
                <a:solidFill>
                  <a:srgbClr val="FFFF00"/>
                </a:solidFill>
                <a:latin typeface="Times New Roman"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linds(horizontal)">
                                      <p:cBhvr>
                                        <p:cTn id="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72" name="Group 40"/>
          <p:cNvGraphicFramePr>
            <a:graphicFrameLocks noGrp="1"/>
          </p:cNvGraphicFramePr>
          <p:nvPr/>
        </p:nvGraphicFramePr>
        <p:xfrm>
          <a:off x="853043" y="698836"/>
          <a:ext cx="5975269" cy="640556"/>
        </p:xfrm>
        <a:graphic>
          <a:graphicData uri="http://schemas.openxmlformats.org/drawingml/2006/table">
            <a:tbl>
              <a:tblPr/>
              <a:tblGrid>
                <a:gridCol w="5975269">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3.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Tre</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trường</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tồn</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cùng</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dân</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tộc</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a:t>
                      </a:r>
                      <a:r>
                        <a:rPr kumimoji="0" lang="en-US" sz="2200" b="1" i="0" u="none" strike="noStrike" cap="none" normalizeH="0" baseline="0" dirty="0" err="1">
                          <a:ln>
                            <a:noFill/>
                          </a:ln>
                          <a:solidFill>
                            <a:srgbClr val="FFFF00"/>
                          </a:solidFill>
                          <a:effectLst/>
                          <a:latin typeface="Times New Roman" pitchFamily="18" charset="0"/>
                          <a:cs typeface="Times New Roman" pitchFamily="18" charset="0"/>
                        </a:rPr>
                        <a:t>Việt</a:t>
                      </a:r>
                      <a:r>
                        <a:rPr kumimoji="0" lang="en-US" sz="2200" b="1" i="0" u="none" strike="noStrike" cap="none" normalizeH="0" baseline="0" dirty="0">
                          <a:ln>
                            <a:noFill/>
                          </a:ln>
                          <a:solidFill>
                            <a:srgbClr val="FFFF00"/>
                          </a:solidFill>
                          <a:effectLst/>
                          <a:latin typeface="Times New Roman" pitchFamily="18" charset="0"/>
                          <a:cs typeface="Times New Roman" pitchFamily="18" charset="0"/>
                        </a:rPr>
                        <a:t> Nam</a:t>
                      </a:r>
                      <a:endParaRPr kumimoji="0" lang="en-US" sz="2200" b="0" i="0" u="none" strike="noStrike" cap="none" normalizeH="0" baseline="0" dirty="0">
                        <a:ln>
                          <a:noFill/>
                        </a:ln>
                        <a:solidFill>
                          <a:srgbClr val="FFFF00"/>
                        </a:solidFill>
                        <a:effectLst/>
                        <a:latin typeface="Times New Roman" pitchFamily="18" charset="0"/>
                      </a:endParaRP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4078" name="Group 46"/>
          <p:cNvGraphicFramePr>
            <a:graphicFrameLocks noGrp="1"/>
          </p:cNvGraphicFramePr>
          <p:nvPr/>
        </p:nvGraphicFramePr>
        <p:xfrm>
          <a:off x="943103" y="1295153"/>
          <a:ext cx="7013370" cy="640556"/>
        </p:xfrm>
        <a:graphic>
          <a:graphicData uri="http://schemas.openxmlformats.org/drawingml/2006/table">
            <a:tbl>
              <a:tblPr/>
              <a:tblGrid>
                <a:gridCol w="7013370">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Tre</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là</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phương</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tiện</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để</a:t>
                      </a:r>
                      <a:r>
                        <a:rPr kumimoji="0" lang="en-US" sz="1800" b="1" i="0" u="none" strike="noStrike" cap="none" normalizeH="0" baseline="0" dirty="0">
                          <a:ln>
                            <a:noFill/>
                          </a:ln>
                          <a:solidFill>
                            <a:schemeClr val="bg1"/>
                          </a:solidFill>
                          <a:effectLst/>
                          <a:latin typeface="Times New Roman" pitchFamily="18" charset="0"/>
                        </a:rPr>
                        <a:t> con </a:t>
                      </a:r>
                      <a:r>
                        <a:rPr kumimoji="0" lang="en-US" sz="1800" b="1" i="0" u="none" strike="noStrike" cap="none" normalizeH="0" baseline="0" dirty="0" err="1">
                          <a:ln>
                            <a:noFill/>
                          </a:ln>
                          <a:solidFill>
                            <a:schemeClr val="bg1"/>
                          </a:solidFill>
                          <a:effectLst/>
                          <a:latin typeface="Times New Roman" pitchFamily="18" charset="0"/>
                        </a:rPr>
                        <a:t>người</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bộc</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lộ</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cảm</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xúc</a:t>
                      </a:r>
                      <a:r>
                        <a:rPr kumimoji="0" lang="en-US" sz="1800" b="1" i="0"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a:ln>
                            <a:noFill/>
                          </a:ln>
                          <a:solidFill>
                            <a:schemeClr val="bg1"/>
                          </a:solidFill>
                          <a:effectLst/>
                          <a:latin typeface="Times New Roman" pitchFamily="18" charset="0"/>
                        </a:rPr>
                        <a:t>(</a:t>
                      </a:r>
                      <a:r>
                        <a:rPr kumimoji="0" lang="en-US" sz="1800" b="1" i="1" u="none" strike="noStrike" cap="none" normalizeH="0" baseline="0" dirty="0" err="1">
                          <a:ln>
                            <a:noFill/>
                          </a:ln>
                          <a:solidFill>
                            <a:schemeClr val="bg1"/>
                          </a:solidFill>
                          <a:effectLst/>
                          <a:latin typeface="Times New Roman" pitchFamily="18" charset="0"/>
                        </a:rPr>
                        <a:t>Tiếng</a:t>
                      </a:r>
                      <a:r>
                        <a:rPr kumimoji="0" lang="en-US" sz="1800" b="1" i="1" u="none" strike="noStrike" cap="none" normalizeH="0" baseline="0" dirty="0">
                          <a:ln>
                            <a:noFill/>
                          </a:ln>
                          <a:solidFill>
                            <a:schemeClr val="bg1"/>
                          </a:solidFill>
                          <a:effectLst/>
                          <a:latin typeface="Times New Roman" pitchFamily="18" charset="0"/>
                        </a:rPr>
                        <a:t> </a:t>
                      </a:r>
                      <a:r>
                        <a:rPr kumimoji="0" lang="en-US" sz="1800" b="1" i="1" u="none" strike="noStrike" cap="none" normalizeH="0" baseline="0" dirty="0" err="1">
                          <a:ln>
                            <a:noFill/>
                          </a:ln>
                          <a:solidFill>
                            <a:schemeClr val="bg1"/>
                          </a:solidFill>
                          <a:effectLst/>
                          <a:latin typeface="Times New Roman" pitchFamily="18" charset="0"/>
                        </a:rPr>
                        <a:t>sáo</a:t>
                      </a:r>
                      <a:r>
                        <a:rPr kumimoji="0" lang="en-US" sz="1800" b="1" i="1" u="none" strike="noStrike" cap="none" normalizeH="0" baseline="0" dirty="0">
                          <a:ln>
                            <a:noFill/>
                          </a:ln>
                          <a:solidFill>
                            <a:schemeClr val="bg1"/>
                          </a:solidFill>
                          <a:effectLst/>
                          <a:latin typeface="Times New Roman" pitchFamily="18" charset="0"/>
                        </a:rPr>
                        <a:t>)</a:t>
                      </a: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4084" name="Group 52"/>
          <p:cNvGraphicFramePr>
            <a:graphicFrameLocks noGrp="1"/>
          </p:cNvGraphicFramePr>
          <p:nvPr/>
        </p:nvGraphicFramePr>
        <p:xfrm>
          <a:off x="973769" y="1997281"/>
          <a:ext cx="7695211" cy="640556"/>
        </p:xfrm>
        <a:graphic>
          <a:graphicData uri="http://schemas.openxmlformats.org/drawingml/2006/table">
            <a:tbl>
              <a:tblPr/>
              <a:tblGrid>
                <a:gridCol w="7695211">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Tre</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là</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biểu</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tượng</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cho</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sự</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tiếp</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nối</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của</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các</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thế</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hệ</a:t>
                      </a:r>
                      <a:r>
                        <a:rPr kumimoji="0" lang="en-US" sz="1800" b="1" i="0" u="none" strike="noStrike" cap="none" normalizeH="0" baseline="0" dirty="0">
                          <a:ln>
                            <a:noFill/>
                          </a:ln>
                          <a:solidFill>
                            <a:schemeClr val="bg1"/>
                          </a:solidFill>
                          <a:effectLst/>
                          <a:latin typeface="Times New Roman" pitchFamily="18" charset="0"/>
                        </a:rPr>
                        <a:t> con </a:t>
                      </a:r>
                      <a:r>
                        <a:rPr kumimoji="0" lang="en-US" sz="1800" b="1" i="0" u="none" strike="noStrike" cap="none" normalizeH="0" baseline="0" dirty="0" err="1">
                          <a:ln>
                            <a:noFill/>
                          </a:ln>
                          <a:solidFill>
                            <a:schemeClr val="bg1"/>
                          </a:solidFill>
                          <a:effectLst/>
                          <a:latin typeface="Times New Roman" pitchFamily="18" charset="0"/>
                        </a:rPr>
                        <a:t>người</a:t>
                      </a:r>
                      <a:r>
                        <a:rPr kumimoji="0" lang="en-US" sz="1800" b="1" i="0" u="none" strike="noStrike" cap="none" normalizeH="0" baseline="0" dirty="0">
                          <a:ln>
                            <a:noFill/>
                          </a:ln>
                          <a:solidFill>
                            <a:schemeClr val="bg1"/>
                          </a:solidFill>
                          <a:effectLst/>
                          <a:latin typeface="Times New Roman" pitchFamily="18" charset="0"/>
                        </a:rPr>
                        <a:t>( </a:t>
                      </a:r>
                      <a:r>
                        <a:rPr kumimoji="0" lang="en-US" sz="1800" b="1" i="0" u="none" strike="noStrike" cap="none" normalizeH="0" baseline="0" dirty="0" err="1">
                          <a:ln>
                            <a:noFill/>
                          </a:ln>
                          <a:solidFill>
                            <a:schemeClr val="bg1"/>
                          </a:solidFill>
                          <a:effectLst/>
                          <a:latin typeface="Times New Roman" pitchFamily="18" charset="0"/>
                        </a:rPr>
                        <a:t>Măng</a:t>
                      </a:r>
                      <a:r>
                        <a:rPr kumimoji="0" lang="en-US" sz="1800" b="1" i="0" u="none" strike="noStrike" cap="none" normalizeH="0" baseline="0" dirty="0">
                          <a:ln>
                            <a:noFill/>
                          </a:ln>
                          <a:solidFill>
                            <a:schemeClr val="bg1"/>
                          </a:solidFill>
                          <a:effectLst/>
                          <a:latin typeface="Times New Roman" pitchFamily="18" charset="0"/>
                        </a:rPr>
                        <a:t> non).</a:t>
                      </a: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4090" name="Group 58"/>
          <p:cNvGraphicFramePr>
            <a:graphicFrameLocks noGrp="1"/>
          </p:cNvGraphicFramePr>
          <p:nvPr/>
        </p:nvGraphicFramePr>
        <p:xfrm>
          <a:off x="1038103" y="2653069"/>
          <a:ext cx="6775863" cy="926306"/>
        </p:xfrm>
        <a:graphic>
          <a:graphicData uri="http://schemas.openxmlformats.org/drawingml/2006/table">
            <a:tbl>
              <a:tblPr/>
              <a:tblGrid>
                <a:gridCol w="6775863">
                  <a:extLst>
                    <a:ext uri="{9D8B030D-6E8A-4147-A177-3AD203B41FA5}">
                      <a16:colId xmlns:a16="http://schemas.microsoft.com/office/drawing/2014/main" val="20000"/>
                    </a:ext>
                  </a:extLst>
                </a:gridCol>
              </a:tblGrid>
              <a:tr h="92630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Tre</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mãi</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là</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bạn</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đồng</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hành</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chung</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thủy</a:t>
                      </a:r>
                      <a:r>
                        <a:rPr kumimoji="0" lang="en-US" sz="2000" b="1" i="0" u="none" strike="noStrike" cap="none" normalizeH="0" baseline="0" dirty="0">
                          <a:ln>
                            <a:noFill/>
                          </a:ln>
                          <a:solidFill>
                            <a:schemeClr val="bg1"/>
                          </a:solidFill>
                          <a:effectLst/>
                          <a:latin typeface="Times New Roman" pitchFamily="18" charset="0"/>
                        </a:rPr>
                        <a:t> </a:t>
                      </a:r>
                      <a:r>
                        <a:rPr kumimoji="0" lang="en-US" sz="2000" b="1" i="0" u="none" strike="noStrike" cap="none" normalizeH="0" baseline="0" dirty="0" err="1">
                          <a:ln>
                            <a:noFill/>
                          </a:ln>
                          <a:solidFill>
                            <a:schemeClr val="bg1"/>
                          </a:solidFill>
                          <a:effectLst/>
                          <a:latin typeface="Times New Roman" pitchFamily="18" charset="0"/>
                        </a:rPr>
                        <a:t>của</a:t>
                      </a:r>
                      <a:r>
                        <a:rPr kumimoji="0" lang="en-US" sz="2000" b="1" i="0" u="none" strike="noStrike" cap="none" normalizeH="0" baseline="0" dirty="0">
                          <a:ln>
                            <a:noFill/>
                          </a:ln>
                          <a:solidFill>
                            <a:schemeClr val="bg1"/>
                          </a:solidFill>
                          <a:effectLst/>
                          <a:latin typeface="Times New Roman" pitchFamily="18" charset="0"/>
                        </a:rPr>
                        <a:t> con </a:t>
                      </a:r>
                      <a:r>
                        <a:rPr kumimoji="0" lang="en-US" sz="2000" b="1" i="0" u="none" strike="noStrike" cap="none" normalizeH="0" baseline="0" dirty="0" err="1">
                          <a:ln>
                            <a:noFill/>
                          </a:ln>
                          <a:solidFill>
                            <a:schemeClr val="bg1"/>
                          </a:solidFill>
                          <a:effectLst/>
                          <a:latin typeface="Times New Roman" pitchFamily="18" charset="0"/>
                        </a:rPr>
                        <a:t>người</a:t>
                      </a:r>
                      <a:r>
                        <a:rPr kumimoji="0" lang="en-US" sz="2000" b="1" i="0" u="none" strike="noStrike" cap="none" normalizeH="0" baseline="0" dirty="0">
                          <a:ln>
                            <a:noFill/>
                          </a:ln>
                          <a:solidFill>
                            <a:schemeClr val="bg1"/>
                          </a:solidFill>
                          <a:effectLst/>
                          <a:latin typeface="Times New Roman" pitchFamily="18" charset="0"/>
                        </a:rPr>
                        <a:t>.</a:t>
                      </a:r>
                    </a:p>
                  </a:txBody>
                  <a:tcPr marT="34331" marB="3433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4096" name="Group 64"/>
          <p:cNvGraphicFramePr>
            <a:graphicFrameLocks noGrp="1"/>
          </p:cNvGraphicFramePr>
          <p:nvPr/>
        </p:nvGraphicFramePr>
        <p:xfrm>
          <a:off x="1133107" y="3273848"/>
          <a:ext cx="6443353" cy="640556"/>
        </p:xfrm>
        <a:graphic>
          <a:graphicData uri="http://schemas.openxmlformats.org/drawingml/2006/table">
            <a:tbl>
              <a:tblPr/>
              <a:tblGrid>
                <a:gridCol w="6443353">
                  <a:extLst>
                    <a:ext uri="{9D8B030D-6E8A-4147-A177-3AD203B41FA5}">
                      <a16:colId xmlns:a16="http://schemas.microsoft.com/office/drawing/2014/main" val="20000"/>
                    </a:ext>
                  </a:extLst>
                </a:gridCol>
              </a:tblGrid>
              <a:tr h="64055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Tre</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là</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tượng</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trưng</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cao</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quý</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của</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dân</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tộc</a:t>
                      </a:r>
                      <a:r>
                        <a:rPr kumimoji="0" lang="en-US" sz="2000" b="1" i="0" u="sng" strike="noStrike" cap="none" normalizeH="0" baseline="0" dirty="0">
                          <a:ln>
                            <a:noFill/>
                          </a:ln>
                          <a:solidFill>
                            <a:schemeClr val="bg1"/>
                          </a:solidFill>
                          <a:effectLst/>
                          <a:latin typeface="Times New Roman" pitchFamily="18" charset="0"/>
                        </a:rPr>
                        <a:t> </a:t>
                      </a:r>
                      <a:r>
                        <a:rPr kumimoji="0" lang="en-US" sz="2000" b="1" i="0" u="sng" strike="noStrike" cap="none" normalizeH="0" baseline="0" dirty="0" err="1">
                          <a:ln>
                            <a:noFill/>
                          </a:ln>
                          <a:solidFill>
                            <a:schemeClr val="bg1"/>
                          </a:solidFill>
                          <a:effectLst/>
                          <a:latin typeface="Times New Roman" pitchFamily="18" charset="0"/>
                        </a:rPr>
                        <a:t>Việt</a:t>
                      </a:r>
                      <a:r>
                        <a:rPr kumimoji="0" lang="en-US" sz="2000" b="1" i="0" u="sng" strike="noStrike" cap="none" normalizeH="0" baseline="0" dirty="0">
                          <a:ln>
                            <a:noFill/>
                          </a:ln>
                          <a:solidFill>
                            <a:schemeClr val="bg1"/>
                          </a:solidFill>
                          <a:effectLst/>
                          <a:latin typeface="Times New Roman" pitchFamily="18" charset="0"/>
                        </a:rPr>
                        <a:t> Nam.</a:t>
                      </a:r>
                    </a:p>
                  </a:txBody>
                  <a:tcPr marT="34316" marB="3431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ản_phẩm_từ_cây_tre.JPG"/>
          <p:cNvPicPr>
            <a:picLocks noChangeAspect="1"/>
          </p:cNvPicPr>
          <p:nvPr/>
        </p:nvPicPr>
        <p:blipFill>
          <a:blip r:embed="rId2" cstate="print"/>
          <a:stretch>
            <a:fillRect/>
          </a:stretch>
        </p:blipFill>
        <p:spPr>
          <a:xfrm>
            <a:off x="570012" y="403763"/>
            <a:ext cx="1793178" cy="1935676"/>
          </a:xfrm>
          <a:prstGeom prst="rect">
            <a:avLst/>
          </a:prstGeom>
          <a:ln>
            <a:noFill/>
          </a:ln>
          <a:effectLst>
            <a:softEdge rad="112500"/>
          </a:effectLst>
        </p:spPr>
      </p:pic>
      <p:pic>
        <p:nvPicPr>
          <p:cNvPr id="4" name="Picture 3" descr="tre-phong-thuy-2-500x333.jpg"/>
          <p:cNvPicPr>
            <a:picLocks noChangeAspect="1"/>
          </p:cNvPicPr>
          <p:nvPr/>
        </p:nvPicPr>
        <p:blipFill>
          <a:blip r:embed="rId3" cstate="print"/>
          <a:stretch>
            <a:fillRect/>
          </a:stretch>
        </p:blipFill>
        <p:spPr>
          <a:xfrm>
            <a:off x="5597153" y="368135"/>
            <a:ext cx="3012457" cy="1569765"/>
          </a:xfrm>
          <a:prstGeom prst="rect">
            <a:avLst/>
          </a:prstGeom>
          <a:ln>
            <a:noFill/>
          </a:ln>
          <a:effectLst>
            <a:softEdge rad="112500"/>
          </a:effectLst>
        </p:spPr>
      </p:pic>
      <p:pic>
        <p:nvPicPr>
          <p:cNvPr id="5" name="Picture 4" descr="trithucsong.com-huongttt201182915361748-0.jpg"/>
          <p:cNvPicPr>
            <a:picLocks noChangeAspect="1"/>
          </p:cNvPicPr>
          <p:nvPr/>
        </p:nvPicPr>
        <p:blipFill>
          <a:blip r:embed="rId4" cstate="print"/>
          <a:stretch>
            <a:fillRect/>
          </a:stretch>
        </p:blipFill>
        <p:spPr>
          <a:xfrm>
            <a:off x="5628906" y="1809499"/>
            <a:ext cx="2885702" cy="1752600"/>
          </a:xfrm>
          <a:prstGeom prst="rect">
            <a:avLst/>
          </a:prstGeom>
          <a:ln>
            <a:noFill/>
          </a:ln>
          <a:effectLst>
            <a:softEdge rad="112500"/>
          </a:effectLst>
        </p:spPr>
      </p:pic>
      <p:pic>
        <p:nvPicPr>
          <p:cNvPr id="6" name="Picture 5" descr="50853615_r7.jpg"/>
          <p:cNvPicPr>
            <a:picLocks noChangeAspect="1"/>
          </p:cNvPicPr>
          <p:nvPr/>
        </p:nvPicPr>
        <p:blipFill>
          <a:blip r:embed="rId5" cstate="print"/>
          <a:stretch>
            <a:fillRect/>
          </a:stretch>
        </p:blipFill>
        <p:spPr>
          <a:xfrm>
            <a:off x="5617035" y="3381500"/>
            <a:ext cx="3028208" cy="1356756"/>
          </a:xfrm>
          <a:prstGeom prst="rect">
            <a:avLst/>
          </a:prstGeom>
          <a:ln>
            <a:noFill/>
          </a:ln>
          <a:effectLst>
            <a:softEdge rad="112500"/>
          </a:effectLst>
        </p:spPr>
      </p:pic>
      <p:pic>
        <p:nvPicPr>
          <p:cNvPr id="7" name="Picture 6" descr="20140213091511-anh-9.jpg"/>
          <p:cNvPicPr>
            <a:picLocks noChangeAspect="1"/>
          </p:cNvPicPr>
          <p:nvPr/>
        </p:nvPicPr>
        <p:blipFill>
          <a:blip r:embed="rId6" cstate="print"/>
          <a:stretch>
            <a:fillRect/>
          </a:stretch>
        </p:blipFill>
        <p:spPr>
          <a:xfrm>
            <a:off x="510641" y="2291938"/>
            <a:ext cx="2612571" cy="2375065"/>
          </a:xfrm>
          <a:prstGeom prst="rect">
            <a:avLst/>
          </a:prstGeom>
          <a:ln>
            <a:noFill/>
          </a:ln>
          <a:effectLst>
            <a:softEdge rad="112500"/>
          </a:effectLst>
        </p:spPr>
      </p:pic>
      <p:pic>
        <p:nvPicPr>
          <p:cNvPr id="9" name="Picture 8" descr="Tre VN14.JPG"/>
          <p:cNvPicPr>
            <a:picLocks noChangeAspect="1"/>
          </p:cNvPicPr>
          <p:nvPr/>
        </p:nvPicPr>
        <p:blipFill>
          <a:blip r:embed="rId7" cstate="print"/>
          <a:stretch>
            <a:fillRect/>
          </a:stretch>
        </p:blipFill>
        <p:spPr>
          <a:xfrm>
            <a:off x="2208810" y="380011"/>
            <a:ext cx="3431968" cy="1959427"/>
          </a:xfrm>
          <a:prstGeom prst="rect">
            <a:avLst/>
          </a:prstGeom>
          <a:ln>
            <a:noFill/>
          </a:ln>
          <a:effectLst>
            <a:softEdge rad="112500"/>
          </a:effectLst>
        </p:spPr>
      </p:pic>
      <p:pic>
        <p:nvPicPr>
          <p:cNvPr id="8" name="Picture 7" descr="Ganhthoc.jpg"/>
          <p:cNvPicPr>
            <a:picLocks noChangeAspect="1"/>
          </p:cNvPicPr>
          <p:nvPr/>
        </p:nvPicPr>
        <p:blipFill>
          <a:blip r:embed="rId8" cstate="print"/>
          <a:stretch>
            <a:fillRect/>
          </a:stretch>
        </p:blipFill>
        <p:spPr>
          <a:xfrm>
            <a:off x="2980705" y="2256313"/>
            <a:ext cx="2859641" cy="2317178"/>
          </a:xfrm>
          <a:prstGeom prst="rect">
            <a:avLst/>
          </a:prstGeom>
          <a:ln>
            <a:noFill/>
          </a:ln>
          <a:effectLst>
            <a:softEdge rad="112500"/>
          </a:effectLst>
        </p:spPr>
      </p:pic>
    </p:spTree>
  </p:cSld>
  <p:clrMapOvr>
    <a:masterClrMapping/>
  </p:clrMapOvr>
  <p:transition>
    <p:dissolv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nhthoc.jpg"/>
          <p:cNvPicPr>
            <a:picLocks noChangeAspect="1"/>
          </p:cNvPicPr>
          <p:nvPr/>
        </p:nvPicPr>
        <p:blipFill>
          <a:blip r:embed="rId2" cstate="print"/>
          <a:stretch>
            <a:fillRect/>
          </a:stretch>
        </p:blipFill>
        <p:spPr>
          <a:xfrm>
            <a:off x="581891" y="2553201"/>
            <a:ext cx="4023422" cy="2091541"/>
          </a:xfrm>
          <a:prstGeom prst="rect">
            <a:avLst/>
          </a:prstGeom>
          <a:ln>
            <a:noFill/>
          </a:ln>
          <a:effectLst>
            <a:softEdge rad="112500"/>
          </a:effectLst>
        </p:spPr>
      </p:pic>
    </p:spTree>
  </p:cSld>
  <p:clrMapOvr>
    <a:masterClrMapping/>
  </p:clrMapOvr>
  <p:transition>
    <p:dissolv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images (1).jpg"/>
          <p:cNvPicPr>
            <a:picLocks noChangeAspect="1"/>
          </p:cNvPicPr>
          <p:nvPr/>
        </p:nvPicPr>
        <p:blipFill>
          <a:blip r:embed="rId2"/>
          <a:srcRect/>
          <a:stretch>
            <a:fillRect/>
          </a:stretch>
        </p:blipFill>
        <p:spPr bwMode="auto">
          <a:xfrm>
            <a:off x="6032665" y="1377536"/>
            <a:ext cx="2493818" cy="3290951"/>
          </a:xfrm>
          <a:prstGeom prst="rect">
            <a:avLst/>
          </a:prstGeom>
          <a:noFill/>
          <a:ln w="9525">
            <a:noFill/>
            <a:miter lim="800000"/>
            <a:headEnd/>
            <a:tailEnd/>
          </a:ln>
        </p:spPr>
      </p:pic>
      <p:sp>
        <p:nvSpPr>
          <p:cNvPr id="25603" name="Rectangle 3"/>
          <p:cNvSpPr>
            <a:spLocks noChangeArrowheads="1"/>
          </p:cNvSpPr>
          <p:nvPr/>
        </p:nvSpPr>
        <p:spPr bwMode="auto">
          <a:xfrm>
            <a:off x="1558636" y="653142"/>
            <a:ext cx="2720617" cy="461665"/>
          </a:xfrm>
          <a:prstGeom prst="rect">
            <a:avLst/>
          </a:prstGeom>
          <a:noFill/>
          <a:ln w="9525">
            <a:noFill/>
            <a:miter lim="800000"/>
            <a:headEnd/>
            <a:tailEnd/>
          </a:ln>
        </p:spPr>
        <p:txBody>
          <a:bodyPr wrap="none">
            <a:spAutoFit/>
          </a:bodyPr>
          <a:lstStyle/>
          <a:p>
            <a:pPr eaLnBrk="1" hangingPunct="1"/>
            <a:r>
              <a:rPr lang="en-US" altLang="vi-VN" sz="2400" b="1" dirty="0" err="1">
                <a:solidFill>
                  <a:srgbClr val="FFFF00"/>
                </a:solidFill>
                <a:latin typeface="Times New Roman" pitchFamily="18" charset="0"/>
                <a:cs typeface="Times New Roman" pitchFamily="18" charset="0"/>
              </a:rPr>
              <a:t>Hướng</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dẫn</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về</a:t>
            </a:r>
            <a:r>
              <a:rPr lang="en-US" altLang="vi-VN" sz="2400" b="1" dirty="0">
                <a:solidFill>
                  <a:srgbClr val="FFFF00"/>
                </a:solidFill>
                <a:latin typeface="Times New Roman" pitchFamily="18" charset="0"/>
                <a:cs typeface="Times New Roman" pitchFamily="18" charset="0"/>
              </a:rPr>
              <a:t> </a:t>
            </a:r>
            <a:r>
              <a:rPr lang="en-US" altLang="vi-VN" sz="2400" b="1" dirty="0" err="1">
                <a:solidFill>
                  <a:srgbClr val="FFFF00"/>
                </a:solidFill>
                <a:latin typeface="Times New Roman" pitchFamily="18" charset="0"/>
                <a:cs typeface="Times New Roman" pitchFamily="18" charset="0"/>
              </a:rPr>
              <a:t>nhà</a:t>
            </a:r>
            <a:r>
              <a:rPr lang="en-US" altLang="vi-VN" sz="2400" b="1" dirty="0">
                <a:solidFill>
                  <a:srgbClr val="FFFF00"/>
                </a:solidFill>
                <a:latin typeface="Times New Roman" pitchFamily="18" charset="0"/>
                <a:cs typeface="Times New Roman" pitchFamily="18" charset="0"/>
              </a:rPr>
              <a:t>:</a:t>
            </a:r>
            <a:endParaRPr lang="en-US" altLang="vi-VN" sz="2400" dirty="0">
              <a:solidFill>
                <a:srgbClr val="FFFF00"/>
              </a:solidFill>
              <a:latin typeface="Times New Roman" pitchFamily="18" charset="0"/>
              <a:cs typeface="Times New Roman" pitchFamily="18" charset="0"/>
            </a:endParaRPr>
          </a:p>
        </p:txBody>
      </p:sp>
      <p:sp>
        <p:nvSpPr>
          <p:cNvPr id="11" name="Rectangle 3"/>
          <p:cNvSpPr>
            <a:spLocks noChangeArrowheads="1"/>
          </p:cNvSpPr>
          <p:nvPr/>
        </p:nvSpPr>
        <p:spPr bwMode="auto">
          <a:xfrm>
            <a:off x="709550" y="1345762"/>
            <a:ext cx="4572000" cy="1015663"/>
          </a:xfrm>
          <a:prstGeom prst="rect">
            <a:avLst/>
          </a:prstGeom>
          <a:noFill/>
          <a:ln w="9525">
            <a:noFill/>
            <a:miter lim="800000"/>
            <a:headEnd/>
            <a:tailEnd/>
          </a:ln>
        </p:spPr>
        <p:txBody>
          <a:bodyPr>
            <a:spAutoFit/>
          </a:bodyPr>
          <a:lstStyle/>
          <a:p>
            <a:pPr algn="just" eaLnBrk="1" hangingPunct="1">
              <a:defRPr/>
            </a:pP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Sưu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tầm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thêm</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những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thơ</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văn</a:t>
            </a:r>
            <a:r>
              <a:rPr lang="en-US" sz="2000" b="1" dirty="0">
                <a:solidFill>
                  <a:schemeClr val="bg1"/>
                </a:solidFill>
                <a:latin typeface="Times New Roman" pitchFamily="18" charset="0"/>
                <a:cs typeface="Times New Roman" pitchFamily="18" charset="0"/>
              </a:rPr>
              <a:t>, ca </a:t>
            </a:r>
            <a:r>
              <a:rPr lang="en-US" sz="2000" b="1" dirty="0" err="1">
                <a:solidFill>
                  <a:schemeClr val="bg1"/>
                </a:solidFill>
                <a:latin typeface="Times New Roman" pitchFamily="18" charset="0"/>
                <a:cs typeface="Times New Roman" pitchFamily="18" charset="0"/>
              </a:rPr>
              <a:t>dao</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tục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ngữ</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nói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về</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ảnh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cây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tre</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Việt</a:t>
            </a:r>
            <a:r>
              <a:rPr lang="en-US" sz="2000" b="1" dirty="0">
                <a:solidFill>
                  <a:schemeClr val="bg1"/>
                </a:solidFill>
                <a:latin typeface="Times New Roman" pitchFamily="18" charset="0"/>
                <a:cs typeface="Times New Roman" pitchFamily="18" charset="0"/>
              </a:rPr>
              <a:t> Nam.</a:t>
            </a:r>
          </a:p>
        </p:txBody>
      </p:sp>
    </p:spTree>
  </p:cSld>
  <p:clrMapOvr>
    <a:masterClrMapping/>
  </p:clrMapOvr>
  <p:transition>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114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dưới bóng tre l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800100"/>
            <a:ext cx="6743700" cy="3371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11078" y="4171950"/>
            <a:ext cx="2748701" cy="461665"/>
          </a:xfrm>
          <a:prstGeom prst="rect">
            <a:avLst/>
          </a:prstGeom>
          <a:noFill/>
        </p:spPr>
        <p:txBody>
          <a:bodyPr wrap="none" rtlCol="0">
            <a:spAutoFit/>
          </a:bodyPr>
          <a:lstStyle/>
          <a:p>
            <a:r>
              <a:rPr lang="en-US" sz="2400" b="1" dirty="0" err="1">
                <a:solidFill>
                  <a:srgbClr val="FFFF00"/>
                </a:solidFill>
                <a:latin typeface="Times New Roman" pitchFamily="18" charset="0"/>
                <a:cs typeface="Times New Roman" pitchFamily="18" charset="0"/>
              </a:rPr>
              <a:t>Dưới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bóng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tre</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xanh</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7177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SPRING_RESOURCE_FOLDER" val="C:\Users\Administrator\Desktop\Van 6. Tiet 88. Phuong phap ta canh\"/>
  <p:tag name="ISPRING_PRESENTATION_PATH" val="C:\Users\Administrator\Desktop\Van 6. Tiet 88. Phuong phap ta canh.pptx"/>
  <p:tag name="ISPRING_PROJECT_VERSION" val="9.3"/>
  <p:tag name="ISPRING_PROJECT_FOLDER_UPDATED" val="1"/>
  <p:tag name="ISPRING_SCREEN_RECS_UPDATED" val="C:\Users\Administrator\Desktop\Van 6. Tiet 88. Phuong phap ta canh\"/>
  <p:tag name="MMPROD_UIPERSISTENCEDATA" val="MMPROD_UIPERSISTENCEDATA"/>
  <p:tag name="ISPRING_UUID" val="{17C7E455-AB62-4D93-BC4F-CB9DC8A5D8AC}"/>
  <p:tag name="ISPRING_PRESENTATION_INFO_2" val="&lt;?xml version=&quot;1.0&quot; encoding=&quot;UTF-8&quot; standalone=&quot;no&quot; ?&gt;&#10;&lt;presentation2&gt;&#10;&#10;  &lt;slides&gt;&#10;    &lt;slide id=&quot;{3ED354FB-6EA4-4E23-A83C-F5C76EE532B9}&quot; pptId=&quot;270&quot;/&gt;&#10;    &lt;slide id=&quot;{91546E51-BFEA-4867-AC1B-A778DE9C6C02}&quot; pptId=&quot;258&quot;/&gt;&#10;    &lt;slide id=&quot;{1E857C4B-6DBD-4EE9-B1B6-8E061C550609}&quot; pptId=&quot;257&quot;/&gt;&#10;    &lt;slide id=&quot;{6FE4279F-4365-49FB-9ADA-1D130389CD26}&quot; pptId=&quot;259&quot;/&gt;&#10;    &lt;slide id=&quot;{CE9E89BA-4E74-4E45-92CA-40FB1E0DCC7E}&quot; pptId=&quot;260&quot;/&gt;&#10;    &lt;slide id=&quot;{324C4C3B-CEFE-4673-BA05-DA1358AE91CD}&quot; pptId=&quot;261&quot;/&gt;&#10;    &lt;slide id=&quot;{CA8E5F8E-2BC9-42D7-B1E2-FF948B9C602E}&quot; pptId=&quot;262&quot;/&gt;&#10;    &lt;slide id=&quot;{FBD7E9F1-B5F6-4E83-A2F9-CD279C9AC536}&quot; pptId=&quot;263&quot;/&gt;&#10;    &lt;slide id=&quot;{F6081E84-7E1B-4FAC-AA46-7F116B90A7A3}&quot; pptId=&quot;264&quot;/&gt;&#10;  &lt;/slides&gt;&#10;&#10;  &lt;narration&gt;&#10;    &lt;audioTracks&gt;&#10;      &lt;audioTrack muted=&quot;false&quot; name=&quot;Audio 1&quot; resource=&quot;162aa40a&quot; slideId=&quot;{91546E51-BFEA-4867-AC1B-A778DE9C6C02}&quot; startTime=&quot;0&quot; stepIndex=&quot;0&quot; volume=&quot;1&quot;&gt;&#10;        &lt;audio channels=&quot;1&quot; format=&quot;s16&quot; sampleRate=&quot;44100&quot;/&gt;&#10;      &lt;/audioTrack&gt;&#10;      &lt;audioTrack muted=&quot;false&quot; name=&quot;Audio 4&quot; resource=&quot;6dae2ef8&quot; slideId=&quot;{1E857C4B-6DBD-4EE9-B1B6-8E061C550609}&quot; startTime=&quot;0&quot; stepIndex=&quot;0&quot; volume=&quot;1&quot;&gt;&#10;        &lt;audio channels=&quot;1&quot; format=&quot;s16&quot; sampleRate=&quot;44100&quot;/&gt;&#10;      &lt;/audioTrack&gt;&#10;      &lt;audioTrack muted=&quot;false&quot; name=&quot;Audio 5&quot; resource=&quot;6b77ae6d&quot; slideId=&quot;{6FE4279F-4365-49FB-9ADA-1D130389CD26}&quot; startTime=&quot;0&quot; stepIndex=&quot;0&quot; volume=&quot;1&quot;&gt;&#10;        &lt;audio channels=&quot;1&quot; format=&quot;s16&quot; sampleRate=&quot;44100&quot;/&gt;&#10;      &lt;/audioTrack&gt;&#10;    &lt;/audioTracks&gt;&#10;    &lt;videoTracks/&gt;&#10;  &lt;/narration&gt;&#10;&#10;&lt;/presentation2&gt;&#10;"/>
  <p:tag name="MMPROD_UIDATA" val="&lt;database version=&quot;10.0&quot;&gt;&lt;object type=&quot;1&quot; unique_id=&quot;10001&quot;&gt;&lt;object type=&quot;8&quot; unique_id=&quot;12676&quot;&gt;&lt;/object&gt;&lt;object type=&quot;2&quot; unique_id=&quot;12677&quot;&gt;&lt;object type=&quot;3&quot; unique_id=&quot;12681&quot;&gt;&lt;property id=&quot;20148&quot; value=&quot;5&quot;/&gt;&lt;property id=&quot;20300&quot; value=&quot;Slide 3&quot;/&gt;&lt;property id=&quot;20307&quot; value=&quot;258&quot;/&gt;&lt;/object&gt;&lt;object type=&quot;3&quot; unique_id=&quot;12875&quot;&gt;&lt;property id=&quot;20148&quot; value=&quot;5&quot;/&gt;&lt;property id=&quot;20300&quot; value=&quot;Slide 26&quot;/&gt;&lt;property id=&quot;20307&quot; value=&quot;271&quot;/&gt;&lt;/object&gt;&lt;object type=&quot;3&quot; unique_id=&quot;12876&quot;&gt;&lt;property id=&quot;20148&quot; value=&quot;5&quot;/&gt;&lt;property id=&quot;20300&quot; value=&quot;Slide 2&quot;/&gt;&lt;property id=&quot;20307&quot; value=&quot;316&quot;/&gt;&lt;/object&gt;&lt;object type=&quot;3&quot; unique_id=&quot;12877&quot;&gt;&lt;property id=&quot;20148&quot; value=&quot;5&quot;/&gt;&lt;property id=&quot;20300&quot; value=&quot;Slide 4 - &amp;quot;I- PHƯƠNG PHÁP TẢ CẢNH:&amp;quot;&quot;/&gt;&lt;property id=&quot;20307&quot; value=&quot;272&quot;/&gt;&lt;/object&gt;&lt;object type=&quot;3&quot; unique_id=&quot;12878&quot;&gt;&lt;property id=&quot;20148&quot; value=&quot;5&quot;/&gt;&lt;property id=&quot;20300&quot; value=&quot;Slide 5&quot;/&gt;&lt;property id=&quot;20307&quot; value=&quot;273&quot;/&gt;&lt;/object&gt;&lt;object type=&quot;3&quot; unique_id=&quot;12879&quot;&gt;&lt;property id=&quot;20148&quot; value=&quot;5&quot;/&gt;&lt;property id=&quot;20300&quot; value=&quot;Slide 6&quot;/&gt;&lt;property id=&quot;20307&quot; value=&quot;275&quot;/&gt;&lt;/object&gt;&lt;object type=&quot;3&quot; unique_id=&quot;12880&quot;&gt;&lt;property id=&quot;20148&quot; value=&quot;5&quot;/&gt;&lt;property id=&quot;20300&quot; value=&quot;Slide 7&quot;/&gt;&lt;property id=&quot;20307&quot; value=&quot;276&quot;/&gt;&lt;/object&gt;&lt;object type=&quot;3&quot; unique_id=&quot;12881&quot;&gt;&lt;property id=&quot;20148&quot; value=&quot;5&quot;/&gt;&lt;property id=&quot;20300&quot; value=&quot;Slide 8&quot;/&gt;&lt;property id=&quot;20307&quot; value=&quot;274&quot;/&gt;&lt;/object&gt;&lt;object type=&quot;3&quot; unique_id=&quot;12882&quot;&gt;&lt;property id=&quot;20148&quot; value=&quot;5&quot;/&gt;&lt;property id=&quot;20300&quot; value=&quot;Slide 9&quot;/&gt;&lt;property id=&quot;20307&quot; value=&quot;277&quot;/&gt;&lt;/object&gt;&lt;object type=&quot;3&quot; unique_id=&quot;12883&quot;&gt;&lt;property id=&quot;20148&quot; value=&quot;5&quot;/&gt;&lt;property id=&quot;20300&quot; value=&quot;Slide 10&quot;/&gt;&lt;property id=&quot;20307&quot; value=&quot;278&quot;/&gt;&lt;/object&gt;&lt;object type=&quot;3&quot; unique_id=&quot;12884&quot;&gt;&lt;property id=&quot;20148&quot; value=&quot;5&quot;/&gt;&lt;property id=&quot;20300&quot; value=&quot;Slide 11&quot;/&gt;&lt;property id=&quot;20307&quot; value=&quot;279&quot;/&gt;&lt;/object&gt;&lt;object type=&quot;3&quot; unique_id=&quot;12885&quot;&gt;&lt;property id=&quot;20148&quot; value=&quot;5&quot;/&gt;&lt;property id=&quot;20300&quot; value=&quot;Slide 12&quot;/&gt;&lt;property id=&quot;20307&quot; value=&quot;280&quot;/&gt;&lt;/object&gt;&lt;object type=&quot;3&quot; unique_id=&quot;12886&quot;&gt;&lt;property id=&quot;20148&quot; value=&quot;5&quot;/&gt;&lt;property id=&quot;20300&quot; value=&quot;Slide 13&quot;/&gt;&lt;property id=&quot;20307&quot; value=&quot;281&quot;/&gt;&lt;/object&gt;&lt;object type=&quot;3&quot; unique_id=&quot;12887&quot;&gt;&lt;property id=&quot;20148&quot; value=&quot;5&quot;/&gt;&lt;property id=&quot;20300&quot; value=&quot;Slide 14&quot;/&gt;&lt;property id=&quot;20307&quot; value=&quot;282&quot;/&gt;&lt;/object&gt;&lt;object type=&quot;3&quot; unique_id=&quot;12888&quot;&gt;&lt;property id=&quot;20148&quot; value=&quot;5&quot;/&gt;&lt;property id=&quot;20300&quot; value=&quot;Slide 15&quot;/&gt;&lt;property id=&quot;20307&quot; value=&quot;283&quot;/&gt;&lt;/object&gt;&lt;object type=&quot;3&quot; unique_id=&quot;12889&quot;&gt;&lt;property id=&quot;20148&quot; value=&quot;5&quot;/&gt;&lt;property id=&quot;20300&quot; value=&quot;Slide 16&quot;/&gt;&lt;property id=&quot;20307&quot; value=&quot;321&quot;/&gt;&lt;/object&gt;&lt;object type=&quot;3&quot; unique_id=&quot;12890&quot;&gt;&lt;property id=&quot;20148&quot; value=&quot;5&quot;/&gt;&lt;property id=&quot;20300&quot; value=&quot;Slide 17&quot;/&gt;&lt;property id=&quot;20307&quot; value=&quot;317&quot;/&gt;&lt;/object&gt;&lt;object type=&quot;3&quot; unique_id=&quot;12891&quot;&gt;&lt;property id=&quot;20148&quot; value=&quot;5&quot;/&gt;&lt;property id=&quot;20300&quot; value=&quot;Slide 18&quot;/&gt;&lt;property id=&quot;20307&quot; value=&quot;285&quot;/&gt;&lt;/object&gt;&lt;object type=&quot;3&quot; unique_id=&quot;12892&quot;&gt;&lt;property id=&quot;20148&quot; value=&quot;5&quot;/&gt;&lt;property id=&quot;20300&quot; value=&quot;Slide 19&quot;/&gt;&lt;property id=&quot;20307&quot; value=&quot;322&quot;/&gt;&lt;/object&gt;&lt;object type=&quot;3&quot; unique_id=&quot;12893&quot;&gt;&lt;property id=&quot;20148&quot; value=&quot;5&quot;/&gt;&lt;property id=&quot;20300&quot; value=&quot;Slide 20&quot;/&gt;&lt;property id=&quot;20307&quot; value=&quot;314&quot;/&gt;&lt;/object&gt;&lt;object type=&quot;3&quot; unique_id=&quot;12894&quot;&gt;&lt;property id=&quot;20148&quot; value=&quot;5&quot;/&gt;&lt;property id=&quot;20300&quot; value=&quot;Slide 21&quot;/&gt;&lt;property id=&quot;20307&quot; value=&quot;323&quot;/&gt;&lt;/object&gt;&lt;object type=&quot;3&quot; unique_id=&quot;12895&quot;&gt;&lt;property id=&quot;20148&quot; value=&quot;5&quot;/&gt;&lt;property id=&quot;20300&quot; value=&quot;Slide 22&quot;/&gt;&lt;property id=&quot;20307&quot; value=&quot;287&quot;/&gt;&lt;/object&gt;&lt;object type=&quot;3&quot; unique_id=&quot;12896&quot;&gt;&lt;property id=&quot;20148&quot; value=&quot;5&quot;/&gt;&lt;property id=&quot;20300&quot; value=&quot;Slide 23&quot;/&gt;&lt;property id=&quot;20307&quot; value=&quot;288&quot;/&gt;&lt;/object&gt;&lt;object type=&quot;3&quot; unique_id=&quot;12897&quot;&gt;&lt;property id=&quot;20148&quot; value=&quot;5&quot;/&gt;&lt;property id=&quot;20300&quot; value=&quot;Slide 24&quot;/&gt;&lt;property id=&quot;20307&quot; value=&quot;289&quot;/&gt;&lt;/object&gt;&lt;object type=&quot;3&quot; unique_id=&quot;12898&quot;&gt;&lt;property id=&quot;20148&quot; value=&quot;5&quot;/&gt;&lt;property id=&quot;20300&quot; value=&quot;Slide 25&quot;/&gt;&lt;property id=&quot;20307&quot; value=&quot;290&quot;/&gt;&lt;/object&gt;&lt;object type=&quot;3&quot; unique_id=&quot;12899&quot;&gt;&lt;property id=&quot;20148&quot; value=&quot;5&quot;/&gt;&lt;property id=&quot;20300&quot; value=&quot;Slide 48&quot;/&gt;&lt;property id=&quot;20307&quot; value=&quot;291&quot;/&gt;&lt;/object&gt;&lt;object type=&quot;3&quot; unique_id=&quot;12900&quot;&gt;&lt;property id=&quot;20148&quot; value=&quot;5&quot;/&gt;&lt;property id=&quot;20300&quot; value=&quot;Slide 27&quot;/&gt;&lt;property id=&quot;20307&quot; value=&quot;292&quot;/&gt;&lt;/object&gt;&lt;object type=&quot;3&quot; unique_id=&quot;12901&quot;&gt;&lt;property id=&quot;20148&quot; value=&quot;5&quot;/&gt;&lt;property id=&quot;20300&quot; value=&quot;Slide 29&quot;/&gt;&lt;property id=&quot;20307&quot; value=&quot;293&quot;/&gt;&lt;/object&gt;&lt;object type=&quot;3&quot; unique_id=&quot;12902&quot;&gt;&lt;property id=&quot;20148&quot; value=&quot;5&quot;/&gt;&lt;property id=&quot;20300&quot; value=&quot;Slide 28&quot;/&gt;&lt;property id=&quot;20307&quot; value=&quot;295&quot;/&gt;&lt;/object&gt;&lt;object type=&quot;3&quot; unique_id=&quot;12903&quot;&gt;&lt;property id=&quot;20148&quot; value=&quot;5&quot;/&gt;&lt;property id=&quot;20300&quot; value=&quot;Slide 30&quot;/&gt;&lt;property id=&quot;20307&quot; value=&quot;318&quot;/&gt;&lt;/object&gt;&lt;object type=&quot;3&quot; unique_id=&quot;14031&quot;&gt;&lt;property id=&quot;20148&quot; value=&quot;5&quot;/&gt;&lt;property id=&quot;20300&quot; value=&quot;Slide 31 - &amp;quot;II. Luyện tập: Bài tập 3 ( SGK trang 47 )     Đọc văn bản “ Biển đẹp” ( Vũ Tú Nam) và rút ra dàn ý&amp;quot;&quot;/&gt;&lt;property id=&quot;20307&quot; value=&quot;324&quot;/&gt;&lt;/object&gt;&lt;object type=&quot;3&quot; unique_id=&quot;14032&quot;&gt;&lt;property id=&quot;20148&quot; value=&quot;5&quot;/&gt;&lt;property id=&quot;20300&quot; value=&quot;Slide 32&quot;/&gt;&lt;property id=&quot;20307&quot; value=&quot;325&quot;/&gt;&lt;/object&gt;&lt;object type=&quot;3&quot; unique_id=&quot;14033&quot;&gt;&lt;property id=&quot;20148&quot; value=&quot;5&quot;/&gt;&lt;property id=&quot;20300&quot; value=&quot;Slide 50 - &amp;quot;Bài tập 3. ( SGK tr 47 ). Đọc kĩ văn bản sau và rút thành một dàn ý  Biển đẹp.&amp;quot;&quot;/&gt;&lt;property id=&quot;20307&quot; value=&quot;326&quot;/&gt;&lt;/object&gt;&lt;object type=&quot;3&quot; unique_id=&quot;14034&quot;&gt;&lt;property id=&quot;20148&quot; value=&quot;5&quot;/&gt;&lt;property id=&quot;20300&quot; value=&quot;Slide 33&quot;/&gt;&lt;property id=&quot;20307&quot; value=&quot;327&quot;/&gt;&lt;/object&gt;&lt;object type=&quot;3&quot; unique_id=&quot;14035&quot;&gt;&lt;property id=&quot;20148&quot; value=&quot;5&quot;/&gt;&lt;property id=&quot;20300&quot; value=&quot;Slide 34&quot;/&gt;&lt;property id=&quot;20307&quot; value=&quot;328&quot;/&gt;&lt;/object&gt;&lt;object type=&quot;3&quot; unique_id=&quot;14036&quot;&gt;&lt;property id=&quot;20148&quot; value=&quot;5&quot;/&gt;&lt;property id=&quot;20300&quot; value=&quot;Slide 51 - &amp;quot;Bài tập 3. ( SGK tr 47 ). Đọc kĩ văn bản sau và rút thành một dàn ý  Biển đẹp.&amp;quot;&quot;/&gt;&lt;property id=&quot;20307&quot; value=&quot;340&quot;/&gt;&lt;/object&gt;&lt;object type=&quot;3&quot; unique_id=&quot;14037&quot;&gt;&lt;property id=&quot;20148&quot; value=&quot;5&quot;/&gt;&lt;property id=&quot;20300&quot; value=&quot;Slide 36 - &amp;quot;Biển đẹp.&amp;quot;&quot;/&gt;&lt;property id=&quot;20307&quot; value=&quot;341&quot;/&gt;&lt;/object&gt;&lt;object type=&quot;3&quot; unique_id=&quot;14038&quot;&gt;&lt;property id=&quot;20148&quot; value=&quot;5&quot;/&gt;&lt;property id=&quot;20300&quot; value=&quot;Slide 49 - &amp;quot;Bài tập 3. ( SGK tr 47 ). Đọc kĩ văn bản sau và rút thành một dàn ý  Biển đẹp.&amp;quot;&quot;/&gt;&lt;property id=&quot;20307&quot; value=&quot;342&quot;/&gt;&lt;/object&gt;&lt;object type=&quot;3&quot; unique_id=&quot;14039&quot;&gt;&lt;property id=&quot;20148&quot; value=&quot;5&quot;/&gt;&lt;property id=&quot;20300&quot; value=&quot;Slide 44&quot;/&gt;&lt;property id=&quot;20307&quot; value=&quot;330&quot;/&gt;&lt;/object&gt;&lt;object type=&quot;3&quot; unique_id=&quot;14040&quot;&gt;&lt;property id=&quot;20148&quot; value=&quot;5&quot;/&gt;&lt;property id=&quot;20300&quot; value=&quot;Slide 37&quot;/&gt;&lt;property id=&quot;20307&quot; value=&quot;331&quot;/&gt;&lt;/object&gt;&lt;object type=&quot;3&quot; unique_id=&quot;14041&quot;&gt;&lt;property id=&quot;20148&quot; value=&quot;5&quot;/&gt;&lt;property id=&quot;20300&quot; value=&quot;Slide 38&quot;/&gt;&lt;property id=&quot;20307&quot; value=&quot;343&quot;/&gt;&lt;/object&gt;&lt;object type=&quot;3&quot; unique_id=&quot;14042&quot;&gt;&lt;property id=&quot;20148&quot; value=&quot;5&quot;/&gt;&lt;property id=&quot;20300&quot; value=&quot;Slide 39&quot;/&gt;&lt;property id=&quot;20307&quot; value=&quot;333&quot;/&gt;&lt;/object&gt;&lt;object type=&quot;3&quot; unique_id=&quot;14043&quot;&gt;&lt;property id=&quot;20148&quot; value=&quot;5&quot;/&gt;&lt;property id=&quot;20300&quot; value=&quot;Slide 40&quot;/&gt;&lt;property id=&quot;20307&quot; value=&quot;334&quot;/&gt;&lt;/object&gt;&lt;object type=&quot;3&quot; unique_id=&quot;14044&quot;&gt;&lt;property id=&quot;20148&quot; value=&quot;5&quot;/&gt;&lt;property id=&quot;20300&quot; value=&quot;Slide 41 - &amp;quot;Hướng dẫn bài tập bổ sung phần b&amp;quot;&quot;/&gt;&lt;property id=&quot;20307&quot; value=&quot;344&quot;/&gt;&lt;/object&gt;&lt;object type=&quot;3&quot; unique_id=&quot;14045&quot;&gt;&lt;property id=&quot;20148&quot; value=&quot;5&quot;/&gt;&lt;property id=&quot;20300&quot; value=&quot;Slide 42&quot;/&gt;&lt;property id=&quot;20307&quot; value=&quot;336&quot;/&gt;&lt;/object&gt;&lt;object type=&quot;3&quot; unique_id=&quot;14047&quot;&gt;&lt;property id=&quot;20148&quot; value=&quot;5&quot;/&gt;&lt;property id=&quot;20300&quot; value=&quot;Slide 45&quot;/&gt;&lt;property id=&quot;20307&quot; value=&quot;338&quot;/&gt;&lt;/object&gt;&lt;object type=&quot;3&quot; unique_id=&quot;14049&quot;&gt;&lt;property id=&quot;20148&quot; value=&quot;5&quot;/&gt;&lt;property id=&quot;20300&quot; value=&quot;Slide 43&quot;/&gt;&lt;property id=&quot;20307&quot; value=&quot;346&quot;/&gt;&lt;/object&gt;&lt;object type=&quot;3&quot; unique_id=&quot;14050&quot;&gt;&lt;property id=&quot;20148&quot; value=&quot;5&quot;/&gt;&lt;property id=&quot;20300&quot; value=&quot;Slide 46&quot;/&gt;&lt;property id=&quot;20307&quot; value=&quot;348&quot;/&gt;&lt;/object&gt;&lt;object type=&quot;3&quot; unique_id=&quot;14051&quot;&gt;&lt;property id=&quot;20148&quot; value=&quot;5&quot;/&gt;&lt;property id=&quot;20300&quot; value=&quot;Slide 47&quot;/&gt;&lt;property id=&quot;20307&quot; value=&quot;347&quot;/&gt;&lt;/object&gt;&lt;object type=&quot;3&quot; unique_id=&quot;14261&quot;&gt;&lt;property id=&quot;20148&quot; value=&quot;5&quot;/&gt;&lt;property id=&quot;20300&quot; value=&quot;Slide 1&quot;/&gt;&lt;property id=&quot;20307&quot; value=&quot;349&quot;/&gt;&lt;/object&gt;&lt;object type=&quot;3&quot; unique_id=&quot;14262&quot;&gt;&lt;property id=&quot;20148&quot; value=&quot;5&quot;/&gt;&lt;property id=&quot;20300&quot; value=&quot;Slide 35&quot;/&gt;&lt;property id=&quot;20307&quot; value=&quot;35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91546E51-BFEA-4867-AC1B-A778DE9C6C02}"/>
  <p:tag name="GENSWF_ADVANCE_TIME" val="57.338"/>
  <p:tag name="TIMING" val="|11.133|2.755|2.017|1.661|12.079|3.783|9.56"/>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5443</TotalTime>
  <Words>5446</Words>
  <Application>Microsoft Office PowerPoint</Application>
  <PresentationFormat>On-screen Show (16:9)</PresentationFormat>
  <Paragraphs>785</Paragraphs>
  <Slides>110</Slides>
  <Notes>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.VnTime</vt:lpstr>
      <vt:lpstr>Arial</vt:lpstr>
      <vt:lpstr>Calibri</vt:lpstr>
      <vt:lpstr>Calibri Light</vt:lpstr>
      <vt:lpstr>Times New Roman</vt:lpstr>
      <vt:lpstr>Wingdings</vt:lpstr>
      <vt:lpstr>Office Theme</vt:lpstr>
      <vt:lpstr>PowerPoint Presentation</vt:lpstr>
      <vt:lpstr>PowerPoint Presentation</vt:lpstr>
      <vt:lpstr>Câu 1 (6 chữ)           Nút đầy nút lắm sắc màu Đi vào thế họa , bấy lâu danh lừng         Đào mai xuân đến nở mừng Riêng em giữ phận canh chừng thu sang?                                                            (là hoa gì?) </vt:lpstr>
      <vt:lpstr>Câu 2 (6 chữ)                         Cây gì bát ngát đồng xanh         Kết luôn thành hạt nuôi mình nuôi ta? </vt:lpstr>
      <vt:lpstr>Câu 3 (7 chữ)                        Hoa gì tên thật lạ                       Nghe là vở học sinh                      Màu đỏ, vàng, trắng tinh                      Cứ đu đưa trước gió?  </vt:lpstr>
      <vt:lpstr>Câu 4 (9 chữ)                 Hay trồng làm giậu, làm rào          Hoa thường rực rỡ một màu cờ tươi               Tên hoa gợi nhớ tên người         Hiền lành tốt bụng nghìn đời ai quên?  </vt:lpstr>
      <vt:lpstr>Câu 5 (14 chữ)                   Chưa đi học ngày nào           Mà sao đỗ đạt lại cao hơn người                 Đọc lên chỉ đỗ đầu thôi         Cành cây đội mũ đỏ tươi cánh chuồn?                                             (là hoa gì?)  </vt:lpstr>
      <vt:lpstr>Câu 6 (6 chữ)                   Mùa hạ em tắm dưới ao          Mùa thu mát mẻ người đào em lên                Thân em gần chốn bùn đen         Gia phong em giữ, chê khen mặc lòng?                                                         (là hoa gì?) </vt:lpstr>
      <vt:lpstr>PowerPoint Presentation</vt:lpstr>
      <vt:lpstr>PowerPoint Presentation</vt:lpstr>
      <vt:lpstr>PowerPoint Presentation</vt:lpstr>
      <vt:lpstr>PowerPoint Presentation</vt:lpstr>
      <vt:lpstr>Một số tác phẩm của 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đồ vật từ 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Truyền thuyết: Thánh Giong</vt:lpstr>
      <vt:lpstr>TRUYỆN CỔ TÍCH:  Cây tre trăm đốt </vt:lpstr>
      <vt:lpstr>PowerPoint Presentation</vt:lpstr>
      <vt:lpstr>Tre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526</cp:revision>
  <dcterms:created xsi:type="dcterms:W3CDTF">2020-02-24T11:57:24Z</dcterms:created>
  <dcterms:modified xsi:type="dcterms:W3CDTF">2022-10-22T03:02:11Z</dcterms:modified>
</cp:coreProperties>
</file>