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 id="2147483652" r:id="rId3"/>
    <p:sldMasterId id="2147483654" r:id="rId4"/>
    <p:sldMasterId id="2147483656" r:id="rId5"/>
    <p:sldMasterId id="2147483669" r:id="rId6"/>
  </p:sldMasterIdLst>
  <p:notesMasterIdLst>
    <p:notesMasterId r:id="rId20"/>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Open Sans" panose="020B060603050402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jdXqiNsyAj+UDOLhijxOVwdUrpv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font" Target="fonts/font6.fntdata"/><Relationship Id="rId3" Type="http://schemas.openxmlformats.org/officeDocument/2006/relationships/slideMaster" Target="slideMasters/slideMaster3.xml"/><Relationship Id="rId21" Type="http://schemas.openxmlformats.org/officeDocument/2006/relationships/font" Target="fonts/font1.fntdata"/><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notesMaster" Target="notesMasters/notesMaster1.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1</a:t>
            </a:fld>
            <a:endParaRPr>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rgbClr val="000000"/>
                </a:solidFill>
              </a:rPr>
              <a:t>12</a:t>
            </a:fld>
            <a:endParaRPr sz="120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7</a:t>
            </a:fld>
            <a:endParaRPr>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rgbClr val="000000"/>
                </a:solidFill>
              </a:rPr>
              <a:t>8</a:t>
            </a:fld>
            <a:endParaRPr sz="120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空白" type="blank">
  <p:cSld name="BLANK">
    <p:bg>
      <p:bgPr>
        <a:solidFill>
          <a:schemeClr val="lt1"/>
        </a:solidFill>
        <a:effectLst/>
      </p:bgPr>
    </p:bg>
    <p:spTree>
      <p:nvGrpSpPr>
        <p:cNvPr id="1" name="Shape 15"/>
        <p:cNvGrpSpPr/>
        <p:nvPr/>
      </p:nvGrpSpPr>
      <p:grpSpPr>
        <a:xfrm>
          <a:off x="0" y="0"/>
          <a:ext cx="0" cy="0"/>
          <a:chOff x="0" y="0"/>
          <a:chExt cx="0" cy="0"/>
        </a:xfrm>
      </p:grpSpPr>
      <p:pic>
        <p:nvPicPr>
          <p:cNvPr id="16" name="Google Shape;16;p15"/>
          <p:cNvPicPr preferRelativeResize="0"/>
          <p:nvPr/>
        </p:nvPicPr>
        <p:blipFill rotWithShape="1">
          <a:blip r:embed="rId2">
            <a:alphaModFix/>
          </a:blip>
          <a:srcRect/>
          <a:stretch/>
        </p:blipFill>
        <p:spPr>
          <a:xfrm>
            <a:off x="334" y="0"/>
            <a:ext cx="12191332" cy="6858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仅标题" type="titleOnly">
  <p:cSld name="TITLE_ONLY">
    <p:spTree>
      <p:nvGrpSpPr>
        <p:cNvPr id="1" name="Shape 62"/>
        <p:cNvGrpSpPr/>
        <p:nvPr/>
      </p:nvGrpSpPr>
      <p:grpSpPr>
        <a:xfrm>
          <a:off x="0" y="0"/>
          <a:ext cx="0" cy="0"/>
          <a:chOff x="0" y="0"/>
          <a:chExt cx="0" cy="0"/>
        </a:xfrm>
      </p:grpSpPr>
      <p:sp>
        <p:nvSpPr>
          <p:cNvPr id="63" name="Google Shape;63;p30"/>
          <p:cNvSpPr txBox="1">
            <a:spLocks noGrp="1"/>
          </p:cNvSpPr>
          <p:nvPr>
            <p:ph type="title"/>
          </p:nvPr>
        </p:nvSpPr>
        <p:spPr>
          <a:xfrm>
            <a:off x="332226" y="198996"/>
            <a:ext cx="5980067" cy="827234"/>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5211"/>
              <a:buFont typeface="Arial"/>
              <a:buNone/>
              <a:defRPr sz="5211"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64"/>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内容与标题" type="objTx">
  <p:cSld name="OBJECT_WITH_CAPTION_TEXT">
    <p:spTree>
      <p:nvGrpSpPr>
        <p:cNvPr id="1" name="Shape 65"/>
        <p:cNvGrpSpPr/>
        <p:nvPr/>
      </p:nvGrpSpPr>
      <p:grpSpPr>
        <a:xfrm>
          <a:off x="0" y="0"/>
          <a:ext cx="0" cy="0"/>
          <a:chOff x="0" y="0"/>
          <a:chExt cx="0" cy="0"/>
        </a:xfrm>
      </p:grpSpPr>
      <p:sp>
        <p:nvSpPr>
          <p:cNvPr id="66" name="Google Shape;66;p32"/>
          <p:cNvSpPr txBox="1">
            <a:spLocks noGrp="1"/>
          </p:cNvSpPr>
          <p:nvPr>
            <p:ph type="title"/>
          </p:nvPr>
        </p:nvSpPr>
        <p:spPr>
          <a:xfrm>
            <a:off x="839804" y="457216"/>
            <a:ext cx="3932311" cy="1600253"/>
          </a:xfrm>
          <a:prstGeom prst="rect">
            <a:avLst/>
          </a:prstGeom>
          <a:noFill/>
          <a:ln>
            <a:noFill/>
          </a:ln>
        </p:spPr>
        <p:txBody>
          <a:bodyPr spcFirstLastPara="1" wrap="square" lIns="91425" tIns="45700" rIns="91425" bIns="45700" anchor="b" anchorCtr="0">
            <a:noAutofit/>
          </a:bodyPr>
          <a:lstStyle>
            <a:lvl1pPr marR="0" lvl="0" algn="ctr" rtl="0">
              <a:lnSpc>
                <a:spcPct val="100000"/>
              </a:lnSpc>
              <a:spcBef>
                <a:spcPts val="0"/>
              </a:spcBef>
              <a:spcAft>
                <a:spcPts val="0"/>
              </a:spcAft>
              <a:buClr>
                <a:srgbClr val="000000"/>
              </a:buClr>
              <a:buSzPts val="3188"/>
              <a:buFont typeface="Arial"/>
              <a:buNone/>
              <a:defRPr sz="3188"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Google Shape;67;p32"/>
          <p:cNvSpPr txBox="1">
            <a:spLocks noGrp="1"/>
          </p:cNvSpPr>
          <p:nvPr>
            <p:ph type="body" idx="1"/>
          </p:nvPr>
        </p:nvSpPr>
        <p:spPr>
          <a:xfrm>
            <a:off x="5183287" y="987458"/>
            <a:ext cx="6172317" cy="4873788"/>
          </a:xfrm>
          <a:prstGeom prst="rect">
            <a:avLst/>
          </a:prstGeom>
          <a:noFill/>
          <a:ln>
            <a:noFill/>
          </a:ln>
        </p:spPr>
        <p:txBody>
          <a:bodyPr spcFirstLastPara="1" wrap="square" lIns="91425" tIns="45700" rIns="91425" bIns="45700" anchor="t" anchorCtr="0">
            <a:noAutofit/>
          </a:bodyPr>
          <a:lstStyle>
            <a:lvl1pPr marL="457200" marR="0" lvl="0" indent="-431037" algn="l" rtl="0">
              <a:lnSpc>
                <a:spcPct val="100000"/>
              </a:lnSpc>
              <a:spcBef>
                <a:spcPts val="638"/>
              </a:spcBef>
              <a:spcAft>
                <a:spcPts val="0"/>
              </a:spcAft>
              <a:buClr>
                <a:schemeClr val="dk1"/>
              </a:buClr>
              <a:buSzPts val="3188"/>
              <a:buFont typeface="Arial"/>
              <a:buChar char="•"/>
              <a:defRPr sz="3188" b="0" i="0" u="none" strike="noStrike" cap="none">
                <a:solidFill>
                  <a:schemeClr val="dk1"/>
                </a:solidFill>
                <a:latin typeface="Arial"/>
                <a:ea typeface="Arial"/>
                <a:cs typeface="Arial"/>
                <a:sym typeface="Arial"/>
              </a:defRPr>
            </a:lvl1pPr>
            <a:lvl2pPr marL="914400" marR="0" lvl="1" indent="-405765" algn="l" rtl="0">
              <a:lnSpc>
                <a:spcPct val="100000"/>
              </a:lnSpc>
              <a:spcBef>
                <a:spcPts val="558"/>
              </a:spcBef>
              <a:spcAft>
                <a:spcPts val="0"/>
              </a:spcAft>
              <a:buClr>
                <a:schemeClr val="dk1"/>
              </a:buClr>
              <a:buSzPts val="2790"/>
              <a:buFont typeface="Arial"/>
              <a:buChar char="–"/>
              <a:defRPr sz="2790" b="0" i="0" u="none" strike="noStrike" cap="none">
                <a:solidFill>
                  <a:schemeClr val="dk1"/>
                </a:solidFill>
                <a:latin typeface="Arial"/>
                <a:ea typeface="Arial"/>
                <a:cs typeface="Arial"/>
                <a:sym typeface="Arial"/>
              </a:defRPr>
            </a:lvl2pPr>
            <a:lvl3pPr marL="1371600" marR="0" lvl="2" indent="-380492" algn="l" rtl="0">
              <a:lnSpc>
                <a:spcPct val="100000"/>
              </a:lnSpc>
              <a:spcBef>
                <a:spcPts val="478"/>
              </a:spcBef>
              <a:spcAft>
                <a:spcPts val="0"/>
              </a:spcAft>
              <a:buClr>
                <a:schemeClr val="dk1"/>
              </a:buClr>
              <a:buSzPts val="2392"/>
              <a:buFont typeface="Arial"/>
              <a:buChar char="•"/>
              <a:defRPr sz="2392" b="0" i="0" u="none" strike="noStrike" cap="none">
                <a:solidFill>
                  <a:schemeClr val="dk1"/>
                </a:solidFill>
                <a:latin typeface="Arial"/>
                <a:ea typeface="Arial"/>
                <a:cs typeface="Arial"/>
                <a:sym typeface="Arial"/>
              </a:defRPr>
            </a:lvl3pPr>
            <a:lvl4pPr marL="1828800" marR="0" lvl="3" indent="-354964" algn="l" rtl="0">
              <a:lnSpc>
                <a:spcPct val="100000"/>
              </a:lnSpc>
              <a:spcBef>
                <a:spcPts val="398"/>
              </a:spcBef>
              <a:spcAft>
                <a:spcPts val="0"/>
              </a:spcAft>
              <a:buClr>
                <a:schemeClr val="dk1"/>
              </a:buClr>
              <a:buSzPts val="1990"/>
              <a:buFont typeface="Arial"/>
              <a:buChar char="–"/>
              <a:defRPr sz="1990" b="0" i="0" u="none" strike="noStrike" cap="none">
                <a:solidFill>
                  <a:schemeClr val="dk1"/>
                </a:solidFill>
                <a:latin typeface="Arial"/>
                <a:ea typeface="Arial"/>
                <a:cs typeface="Arial"/>
                <a:sym typeface="Arial"/>
              </a:defRPr>
            </a:lvl4pPr>
            <a:lvl5pPr marL="2286000" marR="0" lvl="4" indent="-354964" algn="l" rtl="0">
              <a:lnSpc>
                <a:spcPct val="100000"/>
              </a:lnSpc>
              <a:spcBef>
                <a:spcPts val="398"/>
              </a:spcBef>
              <a:spcAft>
                <a:spcPts val="0"/>
              </a:spcAft>
              <a:buClr>
                <a:schemeClr val="dk1"/>
              </a:buClr>
              <a:buSzPts val="1990"/>
              <a:buFont typeface="Arial"/>
              <a:buChar char="»"/>
              <a:defRPr sz="1990" b="0" i="0" u="none" strike="noStrike" cap="none">
                <a:solidFill>
                  <a:schemeClr val="dk1"/>
                </a:solidFill>
                <a:latin typeface="Arial"/>
                <a:ea typeface="Arial"/>
                <a:cs typeface="Arial"/>
                <a:sym typeface="Arial"/>
              </a:defRPr>
            </a:lvl5pPr>
            <a:lvl6pPr marL="2743200" marR="0" lvl="5" indent="-354964" algn="l" rtl="0">
              <a:lnSpc>
                <a:spcPct val="100000"/>
              </a:lnSpc>
              <a:spcBef>
                <a:spcPts val="398"/>
              </a:spcBef>
              <a:spcAft>
                <a:spcPts val="0"/>
              </a:spcAft>
              <a:buClr>
                <a:schemeClr val="dk1"/>
              </a:buClr>
              <a:buSzPts val="1990"/>
              <a:buFont typeface="Arial"/>
              <a:buChar char="»"/>
              <a:defRPr sz="1990" b="0" i="0" u="none" strike="noStrike" cap="none">
                <a:solidFill>
                  <a:schemeClr val="dk1"/>
                </a:solidFill>
                <a:latin typeface="Arial"/>
                <a:ea typeface="Arial"/>
                <a:cs typeface="Arial"/>
                <a:sym typeface="Arial"/>
              </a:defRPr>
            </a:lvl6pPr>
            <a:lvl7pPr marL="3200400" marR="0" lvl="6" indent="-354964" algn="l" rtl="0">
              <a:lnSpc>
                <a:spcPct val="100000"/>
              </a:lnSpc>
              <a:spcBef>
                <a:spcPts val="398"/>
              </a:spcBef>
              <a:spcAft>
                <a:spcPts val="0"/>
              </a:spcAft>
              <a:buClr>
                <a:schemeClr val="dk1"/>
              </a:buClr>
              <a:buSzPts val="1990"/>
              <a:buFont typeface="Arial"/>
              <a:buChar char="»"/>
              <a:defRPr sz="1990" b="0" i="0" u="none" strike="noStrike" cap="none">
                <a:solidFill>
                  <a:schemeClr val="dk1"/>
                </a:solidFill>
                <a:latin typeface="Arial"/>
                <a:ea typeface="Arial"/>
                <a:cs typeface="Arial"/>
                <a:sym typeface="Arial"/>
              </a:defRPr>
            </a:lvl7pPr>
            <a:lvl8pPr marL="3657600" marR="0" lvl="7" indent="-354965" algn="l" rtl="0">
              <a:lnSpc>
                <a:spcPct val="100000"/>
              </a:lnSpc>
              <a:spcBef>
                <a:spcPts val="398"/>
              </a:spcBef>
              <a:spcAft>
                <a:spcPts val="0"/>
              </a:spcAft>
              <a:buClr>
                <a:schemeClr val="dk1"/>
              </a:buClr>
              <a:buSzPts val="1990"/>
              <a:buFont typeface="Arial"/>
              <a:buChar char="»"/>
              <a:defRPr sz="1990" b="0" i="0" u="none" strike="noStrike" cap="none">
                <a:solidFill>
                  <a:schemeClr val="dk1"/>
                </a:solidFill>
                <a:latin typeface="Arial"/>
                <a:ea typeface="Arial"/>
                <a:cs typeface="Arial"/>
                <a:sym typeface="Arial"/>
              </a:defRPr>
            </a:lvl8pPr>
            <a:lvl9pPr marL="4114800" marR="0" lvl="8" indent="-354965" algn="l" rtl="0">
              <a:lnSpc>
                <a:spcPct val="100000"/>
              </a:lnSpc>
              <a:spcBef>
                <a:spcPts val="398"/>
              </a:spcBef>
              <a:spcAft>
                <a:spcPts val="0"/>
              </a:spcAft>
              <a:buClr>
                <a:schemeClr val="dk1"/>
              </a:buClr>
              <a:buSzPts val="1990"/>
              <a:buFont typeface="Arial"/>
              <a:buChar char="»"/>
              <a:defRPr sz="1990" b="0" i="0" u="none" strike="noStrike" cap="none">
                <a:solidFill>
                  <a:schemeClr val="dk1"/>
                </a:solidFill>
                <a:latin typeface="Arial"/>
                <a:ea typeface="Arial"/>
                <a:cs typeface="Arial"/>
                <a:sym typeface="Arial"/>
              </a:defRPr>
            </a:lvl9pPr>
          </a:lstStyle>
          <a:p>
            <a:endParaRPr/>
          </a:p>
        </p:txBody>
      </p:sp>
      <p:sp>
        <p:nvSpPr>
          <p:cNvPr id="68" name="Google Shape;68;p32"/>
          <p:cNvSpPr txBox="1">
            <a:spLocks noGrp="1"/>
          </p:cNvSpPr>
          <p:nvPr>
            <p:ph type="body" idx="2"/>
          </p:nvPr>
        </p:nvSpPr>
        <p:spPr>
          <a:xfrm>
            <a:off x="839804" y="2057469"/>
            <a:ext cx="3932311" cy="381171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18"/>
              </a:spcBef>
              <a:spcAft>
                <a:spcPts val="0"/>
              </a:spcAft>
              <a:buClr>
                <a:schemeClr val="dk1"/>
              </a:buClr>
              <a:buSzPts val="1592"/>
              <a:buFont typeface="Arial"/>
              <a:buNone/>
              <a:defRPr sz="1592" b="0" i="0" u="none" strike="noStrike" cap="none">
                <a:solidFill>
                  <a:schemeClr val="dk1"/>
                </a:solidFill>
                <a:latin typeface="Arial"/>
                <a:ea typeface="Arial"/>
                <a:cs typeface="Arial"/>
                <a:sym typeface="Arial"/>
              </a:defRPr>
            </a:lvl1pPr>
            <a:lvl2pPr marL="914400" marR="0" lvl="1" indent="-228600" algn="l" rtl="0">
              <a:lnSpc>
                <a:spcPct val="100000"/>
              </a:lnSpc>
              <a:spcBef>
                <a:spcPts val="279"/>
              </a:spcBef>
              <a:spcAft>
                <a:spcPts val="0"/>
              </a:spcAft>
              <a:buClr>
                <a:schemeClr val="dk1"/>
              </a:buClr>
              <a:buSzPts val="1393"/>
              <a:buFont typeface="Arial"/>
              <a:buNone/>
              <a:defRPr sz="1393" b="0" i="0" u="none" strike="noStrike" cap="none">
                <a:solidFill>
                  <a:schemeClr val="dk1"/>
                </a:solidFill>
                <a:latin typeface="Arial"/>
                <a:ea typeface="Arial"/>
                <a:cs typeface="Arial"/>
                <a:sym typeface="Arial"/>
              </a:defRPr>
            </a:lvl2pPr>
            <a:lvl3pPr marL="1371600" marR="0" lvl="2" indent="-228600" algn="l" rtl="0">
              <a:lnSpc>
                <a:spcPct val="100000"/>
              </a:lnSpc>
              <a:spcBef>
                <a:spcPts val="239"/>
              </a:spcBef>
              <a:spcAft>
                <a:spcPts val="0"/>
              </a:spcAft>
              <a:buClr>
                <a:schemeClr val="dk1"/>
              </a:buClr>
              <a:buSzPts val="1194"/>
              <a:buFont typeface="Arial"/>
              <a:buNone/>
              <a:defRPr sz="1194" b="0" i="0" u="none" strike="noStrike" cap="none">
                <a:solidFill>
                  <a:schemeClr val="dk1"/>
                </a:solidFill>
                <a:latin typeface="Arial"/>
                <a:ea typeface="Arial"/>
                <a:cs typeface="Arial"/>
                <a:sym typeface="Arial"/>
              </a:defRPr>
            </a:lvl3pPr>
            <a:lvl4pPr marL="1828800" marR="0" lvl="3" indent="-228600" algn="l" rtl="0">
              <a:lnSpc>
                <a:spcPct val="100000"/>
              </a:lnSpc>
              <a:spcBef>
                <a:spcPts val="199"/>
              </a:spcBef>
              <a:spcAft>
                <a:spcPts val="0"/>
              </a:spcAft>
              <a:buClr>
                <a:schemeClr val="dk1"/>
              </a:buClr>
              <a:buSzPts val="995"/>
              <a:buFont typeface="Arial"/>
              <a:buNone/>
              <a:defRPr sz="995" b="0" i="0" u="none" strike="noStrike" cap="none">
                <a:solidFill>
                  <a:schemeClr val="dk1"/>
                </a:solidFill>
                <a:latin typeface="Arial"/>
                <a:ea typeface="Arial"/>
                <a:cs typeface="Arial"/>
                <a:sym typeface="Arial"/>
              </a:defRPr>
            </a:lvl4pPr>
            <a:lvl5pPr marL="2286000" marR="0" lvl="4" indent="-228600" algn="l" rtl="0">
              <a:lnSpc>
                <a:spcPct val="100000"/>
              </a:lnSpc>
              <a:spcBef>
                <a:spcPts val="199"/>
              </a:spcBef>
              <a:spcAft>
                <a:spcPts val="0"/>
              </a:spcAft>
              <a:buClr>
                <a:schemeClr val="dk1"/>
              </a:buClr>
              <a:buSzPts val="995"/>
              <a:buFont typeface="Arial"/>
              <a:buNone/>
              <a:defRPr sz="995" b="0" i="0" u="none" strike="noStrike" cap="none">
                <a:solidFill>
                  <a:schemeClr val="dk1"/>
                </a:solidFill>
                <a:latin typeface="Arial"/>
                <a:ea typeface="Arial"/>
                <a:cs typeface="Arial"/>
                <a:sym typeface="Arial"/>
              </a:defRPr>
            </a:lvl5pPr>
            <a:lvl6pPr marL="2743200" marR="0" lvl="5" indent="-228600" algn="l" rtl="0">
              <a:lnSpc>
                <a:spcPct val="100000"/>
              </a:lnSpc>
              <a:spcBef>
                <a:spcPts val="199"/>
              </a:spcBef>
              <a:spcAft>
                <a:spcPts val="0"/>
              </a:spcAft>
              <a:buClr>
                <a:schemeClr val="dk1"/>
              </a:buClr>
              <a:buSzPts val="995"/>
              <a:buFont typeface="Arial"/>
              <a:buNone/>
              <a:defRPr sz="995" b="0" i="0" u="none" strike="noStrike" cap="none">
                <a:solidFill>
                  <a:schemeClr val="dk1"/>
                </a:solidFill>
                <a:latin typeface="Arial"/>
                <a:ea typeface="Arial"/>
                <a:cs typeface="Arial"/>
                <a:sym typeface="Arial"/>
              </a:defRPr>
            </a:lvl6pPr>
            <a:lvl7pPr marL="3200400" marR="0" lvl="6" indent="-228600" algn="l" rtl="0">
              <a:lnSpc>
                <a:spcPct val="100000"/>
              </a:lnSpc>
              <a:spcBef>
                <a:spcPts val="199"/>
              </a:spcBef>
              <a:spcAft>
                <a:spcPts val="0"/>
              </a:spcAft>
              <a:buClr>
                <a:schemeClr val="dk1"/>
              </a:buClr>
              <a:buSzPts val="995"/>
              <a:buFont typeface="Arial"/>
              <a:buNone/>
              <a:defRPr sz="995" b="0" i="0" u="none" strike="noStrike" cap="none">
                <a:solidFill>
                  <a:schemeClr val="dk1"/>
                </a:solidFill>
                <a:latin typeface="Arial"/>
                <a:ea typeface="Arial"/>
                <a:cs typeface="Arial"/>
                <a:sym typeface="Arial"/>
              </a:defRPr>
            </a:lvl7pPr>
            <a:lvl8pPr marL="3657600" marR="0" lvl="7" indent="-228600" algn="l" rtl="0">
              <a:lnSpc>
                <a:spcPct val="100000"/>
              </a:lnSpc>
              <a:spcBef>
                <a:spcPts val="199"/>
              </a:spcBef>
              <a:spcAft>
                <a:spcPts val="0"/>
              </a:spcAft>
              <a:buClr>
                <a:schemeClr val="dk1"/>
              </a:buClr>
              <a:buSzPts val="995"/>
              <a:buFont typeface="Arial"/>
              <a:buNone/>
              <a:defRPr sz="995" b="0" i="0" u="none" strike="noStrike" cap="none">
                <a:solidFill>
                  <a:schemeClr val="dk1"/>
                </a:solidFill>
                <a:latin typeface="Arial"/>
                <a:ea typeface="Arial"/>
                <a:cs typeface="Arial"/>
                <a:sym typeface="Arial"/>
              </a:defRPr>
            </a:lvl8pPr>
            <a:lvl9pPr marL="4114800" marR="0" lvl="8" indent="-228600" algn="l" rtl="0">
              <a:lnSpc>
                <a:spcPct val="100000"/>
              </a:lnSpc>
              <a:spcBef>
                <a:spcPts val="199"/>
              </a:spcBef>
              <a:spcAft>
                <a:spcPts val="0"/>
              </a:spcAft>
              <a:buClr>
                <a:schemeClr val="dk1"/>
              </a:buClr>
              <a:buSzPts val="995"/>
              <a:buFont typeface="Arial"/>
              <a:buNone/>
              <a:defRPr sz="995"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图片与标题" type="picTx">
  <p:cSld name="PICTURE_WITH_CAPTION_TEXT">
    <p:spTree>
      <p:nvGrpSpPr>
        <p:cNvPr id="1" name="Shape 69"/>
        <p:cNvGrpSpPr/>
        <p:nvPr/>
      </p:nvGrpSpPr>
      <p:grpSpPr>
        <a:xfrm>
          <a:off x="0" y="0"/>
          <a:ext cx="0" cy="0"/>
          <a:chOff x="0" y="0"/>
          <a:chExt cx="0" cy="0"/>
        </a:xfrm>
      </p:grpSpPr>
      <p:sp>
        <p:nvSpPr>
          <p:cNvPr id="70" name="Google Shape;70;p33"/>
          <p:cNvSpPr txBox="1">
            <a:spLocks noGrp="1"/>
          </p:cNvSpPr>
          <p:nvPr>
            <p:ph type="title"/>
          </p:nvPr>
        </p:nvSpPr>
        <p:spPr>
          <a:xfrm>
            <a:off x="839804" y="457216"/>
            <a:ext cx="4165428" cy="1600253"/>
          </a:xfrm>
          <a:prstGeom prst="rect">
            <a:avLst/>
          </a:prstGeom>
          <a:noFill/>
          <a:ln>
            <a:noFill/>
          </a:ln>
        </p:spPr>
        <p:txBody>
          <a:bodyPr spcFirstLastPara="1" wrap="square" lIns="91425" tIns="45700" rIns="91425" bIns="45700" anchor="b" anchorCtr="0">
            <a:noAutofit/>
          </a:bodyPr>
          <a:lstStyle>
            <a:lvl1pPr marR="0" lvl="0" algn="ctr" rtl="0">
              <a:lnSpc>
                <a:spcPct val="100000"/>
              </a:lnSpc>
              <a:spcBef>
                <a:spcPts val="0"/>
              </a:spcBef>
              <a:spcAft>
                <a:spcPts val="0"/>
              </a:spcAft>
              <a:buClr>
                <a:srgbClr val="000000"/>
              </a:buClr>
              <a:buSzPts val="3188"/>
              <a:buFont typeface="Arial"/>
              <a:buNone/>
              <a:defRPr sz="3188"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1" name="Google Shape;71;p33"/>
          <p:cNvSpPr>
            <a:spLocks noGrp="1"/>
          </p:cNvSpPr>
          <p:nvPr>
            <p:ph type="pic" idx="2"/>
          </p:nvPr>
        </p:nvSpPr>
        <p:spPr>
          <a:xfrm>
            <a:off x="5183287" y="457216"/>
            <a:ext cx="6172317" cy="5404031"/>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38"/>
              </a:spcBef>
              <a:spcAft>
                <a:spcPts val="0"/>
              </a:spcAft>
              <a:buClr>
                <a:schemeClr val="dk1"/>
              </a:buClr>
              <a:buSzPts val="3188"/>
              <a:buFont typeface="Arial"/>
              <a:buNone/>
              <a:defRPr sz="3188" b="0" i="0" u="none" strike="noStrike" cap="none">
                <a:solidFill>
                  <a:schemeClr val="dk1"/>
                </a:solidFill>
                <a:latin typeface="Arial"/>
                <a:ea typeface="Arial"/>
                <a:cs typeface="Arial"/>
                <a:sym typeface="Arial"/>
              </a:defRPr>
            </a:lvl1pPr>
            <a:lvl2pPr marR="0" lvl="1" algn="l" rtl="0">
              <a:lnSpc>
                <a:spcPct val="100000"/>
              </a:lnSpc>
              <a:spcBef>
                <a:spcPts val="558"/>
              </a:spcBef>
              <a:spcAft>
                <a:spcPts val="0"/>
              </a:spcAft>
              <a:buClr>
                <a:schemeClr val="dk1"/>
              </a:buClr>
              <a:buSzPts val="2790"/>
              <a:buFont typeface="Arial"/>
              <a:buNone/>
              <a:defRPr sz="2790" b="0" i="0" u="none" strike="noStrike" cap="none">
                <a:solidFill>
                  <a:schemeClr val="dk1"/>
                </a:solidFill>
                <a:latin typeface="Arial"/>
                <a:ea typeface="Arial"/>
                <a:cs typeface="Arial"/>
                <a:sym typeface="Arial"/>
              </a:defRPr>
            </a:lvl2pPr>
            <a:lvl3pPr marR="0" lvl="2" algn="l" rtl="0">
              <a:lnSpc>
                <a:spcPct val="100000"/>
              </a:lnSpc>
              <a:spcBef>
                <a:spcPts val="478"/>
              </a:spcBef>
              <a:spcAft>
                <a:spcPts val="0"/>
              </a:spcAft>
              <a:buClr>
                <a:schemeClr val="dk1"/>
              </a:buClr>
              <a:buSzPts val="2392"/>
              <a:buFont typeface="Arial"/>
              <a:buNone/>
              <a:defRPr sz="2392" b="0" i="0" u="none" strike="noStrike" cap="none">
                <a:solidFill>
                  <a:schemeClr val="dk1"/>
                </a:solidFill>
                <a:latin typeface="Arial"/>
                <a:ea typeface="Arial"/>
                <a:cs typeface="Arial"/>
                <a:sym typeface="Arial"/>
              </a:defRPr>
            </a:lvl3pPr>
            <a:lvl4pPr marR="0" lvl="3" algn="l" rtl="0">
              <a:lnSpc>
                <a:spcPct val="100000"/>
              </a:lnSpc>
              <a:spcBef>
                <a:spcPts val="398"/>
              </a:spcBef>
              <a:spcAft>
                <a:spcPts val="0"/>
              </a:spcAft>
              <a:buClr>
                <a:schemeClr val="dk1"/>
              </a:buClr>
              <a:buSzPts val="1990"/>
              <a:buFont typeface="Arial"/>
              <a:buNone/>
              <a:defRPr sz="1990" b="0" i="0" u="none" strike="noStrike" cap="none">
                <a:solidFill>
                  <a:schemeClr val="dk1"/>
                </a:solidFill>
                <a:latin typeface="Arial"/>
                <a:ea typeface="Arial"/>
                <a:cs typeface="Arial"/>
                <a:sym typeface="Arial"/>
              </a:defRPr>
            </a:lvl4pPr>
            <a:lvl5pPr marR="0" lvl="4" algn="l" rtl="0">
              <a:lnSpc>
                <a:spcPct val="100000"/>
              </a:lnSpc>
              <a:spcBef>
                <a:spcPts val="398"/>
              </a:spcBef>
              <a:spcAft>
                <a:spcPts val="0"/>
              </a:spcAft>
              <a:buClr>
                <a:schemeClr val="dk1"/>
              </a:buClr>
              <a:buSzPts val="1990"/>
              <a:buFont typeface="Arial"/>
              <a:buNone/>
              <a:defRPr sz="1990" b="0" i="0" u="none" strike="noStrike" cap="none">
                <a:solidFill>
                  <a:schemeClr val="dk1"/>
                </a:solidFill>
                <a:latin typeface="Arial"/>
                <a:ea typeface="Arial"/>
                <a:cs typeface="Arial"/>
                <a:sym typeface="Arial"/>
              </a:defRPr>
            </a:lvl5pPr>
            <a:lvl6pPr marR="0" lvl="5" algn="l" rtl="0">
              <a:lnSpc>
                <a:spcPct val="100000"/>
              </a:lnSpc>
              <a:spcBef>
                <a:spcPts val="398"/>
              </a:spcBef>
              <a:spcAft>
                <a:spcPts val="0"/>
              </a:spcAft>
              <a:buClr>
                <a:schemeClr val="dk1"/>
              </a:buClr>
              <a:buSzPts val="1990"/>
              <a:buFont typeface="Arial"/>
              <a:buNone/>
              <a:defRPr sz="1990" b="0" i="0" u="none" strike="noStrike" cap="none">
                <a:solidFill>
                  <a:schemeClr val="dk1"/>
                </a:solidFill>
                <a:latin typeface="Arial"/>
                <a:ea typeface="Arial"/>
                <a:cs typeface="Arial"/>
                <a:sym typeface="Arial"/>
              </a:defRPr>
            </a:lvl6pPr>
            <a:lvl7pPr marR="0" lvl="6" algn="l" rtl="0">
              <a:lnSpc>
                <a:spcPct val="100000"/>
              </a:lnSpc>
              <a:spcBef>
                <a:spcPts val="398"/>
              </a:spcBef>
              <a:spcAft>
                <a:spcPts val="0"/>
              </a:spcAft>
              <a:buClr>
                <a:schemeClr val="dk1"/>
              </a:buClr>
              <a:buSzPts val="1990"/>
              <a:buFont typeface="Arial"/>
              <a:buNone/>
              <a:defRPr sz="1990" b="0" i="0" u="none" strike="noStrike" cap="none">
                <a:solidFill>
                  <a:schemeClr val="dk1"/>
                </a:solidFill>
                <a:latin typeface="Arial"/>
                <a:ea typeface="Arial"/>
                <a:cs typeface="Arial"/>
                <a:sym typeface="Arial"/>
              </a:defRPr>
            </a:lvl7pPr>
            <a:lvl8pPr marR="0" lvl="7" algn="l" rtl="0">
              <a:lnSpc>
                <a:spcPct val="100000"/>
              </a:lnSpc>
              <a:spcBef>
                <a:spcPts val="398"/>
              </a:spcBef>
              <a:spcAft>
                <a:spcPts val="0"/>
              </a:spcAft>
              <a:buClr>
                <a:schemeClr val="dk1"/>
              </a:buClr>
              <a:buSzPts val="1990"/>
              <a:buFont typeface="Arial"/>
              <a:buNone/>
              <a:defRPr sz="1990" b="0" i="0" u="none" strike="noStrike" cap="none">
                <a:solidFill>
                  <a:schemeClr val="dk1"/>
                </a:solidFill>
                <a:latin typeface="Arial"/>
                <a:ea typeface="Arial"/>
                <a:cs typeface="Arial"/>
                <a:sym typeface="Arial"/>
              </a:defRPr>
            </a:lvl8pPr>
            <a:lvl9pPr marR="0" lvl="8" algn="l" rtl="0">
              <a:lnSpc>
                <a:spcPct val="100000"/>
              </a:lnSpc>
              <a:spcBef>
                <a:spcPts val="398"/>
              </a:spcBef>
              <a:spcAft>
                <a:spcPts val="0"/>
              </a:spcAft>
              <a:buClr>
                <a:schemeClr val="dk1"/>
              </a:buClr>
              <a:buSzPts val="1990"/>
              <a:buFont typeface="Arial"/>
              <a:buNone/>
              <a:defRPr sz="1990" b="0" i="0" u="none" strike="noStrike" cap="none">
                <a:solidFill>
                  <a:schemeClr val="dk1"/>
                </a:solidFill>
                <a:latin typeface="Arial"/>
                <a:ea typeface="Arial"/>
                <a:cs typeface="Arial"/>
                <a:sym typeface="Arial"/>
              </a:defRPr>
            </a:lvl9pPr>
          </a:lstStyle>
          <a:p>
            <a:endParaRPr/>
          </a:p>
        </p:txBody>
      </p:sp>
      <p:sp>
        <p:nvSpPr>
          <p:cNvPr id="72" name="Google Shape;72;p33"/>
          <p:cNvSpPr txBox="1">
            <a:spLocks noGrp="1"/>
          </p:cNvSpPr>
          <p:nvPr>
            <p:ph type="body" idx="1"/>
          </p:nvPr>
        </p:nvSpPr>
        <p:spPr>
          <a:xfrm>
            <a:off x="839804" y="2057469"/>
            <a:ext cx="4165428" cy="381171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98"/>
              </a:spcBef>
              <a:spcAft>
                <a:spcPts val="0"/>
              </a:spcAft>
              <a:buClr>
                <a:schemeClr val="dk1"/>
              </a:buClr>
              <a:buSzPts val="1990"/>
              <a:buFont typeface="Arial"/>
              <a:buNone/>
              <a:defRPr sz="1990" b="0" i="0" u="none" strike="noStrike" cap="none">
                <a:solidFill>
                  <a:schemeClr val="dk1"/>
                </a:solidFill>
                <a:latin typeface="Arial"/>
                <a:ea typeface="Arial"/>
                <a:cs typeface="Arial"/>
                <a:sym typeface="Arial"/>
              </a:defRPr>
            </a:lvl1pPr>
            <a:lvl2pPr marL="914400" marR="0" lvl="1" indent="-228600" algn="l" rtl="0">
              <a:lnSpc>
                <a:spcPct val="100000"/>
              </a:lnSpc>
              <a:spcBef>
                <a:spcPts val="358"/>
              </a:spcBef>
              <a:spcAft>
                <a:spcPts val="0"/>
              </a:spcAft>
              <a:buClr>
                <a:schemeClr val="dk1"/>
              </a:buClr>
              <a:buSzPts val="1791"/>
              <a:buFont typeface="Arial"/>
              <a:buNone/>
              <a:defRPr sz="1791" b="0" i="0" u="none" strike="noStrike" cap="none">
                <a:solidFill>
                  <a:schemeClr val="dk1"/>
                </a:solidFill>
                <a:latin typeface="Arial"/>
                <a:ea typeface="Arial"/>
                <a:cs typeface="Arial"/>
                <a:sym typeface="Arial"/>
              </a:defRPr>
            </a:lvl2pPr>
            <a:lvl3pPr marL="1371600" marR="0" lvl="2" indent="-228600" algn="l" rtl="0">
              <a:lnSpc>
                <a:spcPct val="100000"/>
              </a:lnSpc>
              <a:spcBef>
                <a:spcPts val="318"/>
              </a:spcBef>
              <a:spcAft>
                <a:spcPts val="0"/>
              </a:spcAft>
              <a:buClr>
                <a:schemeClr val="dk1"/>
              </a:buClr>
              <a:buSzPts val="1592"/>
              <a:buFont typeface="Arial"/>
              <a:buNone/>
              <a:defRPr sz="1592" b="0" i="0" u="none" strike="noStrike" cap="none">
                <a:solidFill>
                  <a:schemeClr val="dk1"/>
                </a:solidFill>
                <a:latin typeface="Arial"/>
                <a:ea typeface="Arial"/>
                <a:cs typeface="Arial"/>
                <a:sym typeface="Arial"/>
              </a:defRPr>
            </a:lvl3pPr>
            <a:lvl4pPr marL="1828800" marR="0" lvl="3" indent="-228600" algn="l" rtl="0">
              <a:lnSpc>
                <a:spcPct val="100000"/>
              </a:lnSpc>
              <a:spcBef>
                <a:spcPts val="279"/>
              </a:spcBef>
              <a:spcAft>
                <a:spcPts val="0"/>
              </a:spcAft>
              <a:buClr>
                <a:schemeClr val="dk1"/>
              </a:buClr>
              <a:buSzPts val="1393"/>
              <a:buFont typeface="Arial"/>
              <a:buNone/>
              <a:defRPr sz="1393" b="0" i="0" u="none" strike="noStrike" cap="none">
                <a:solidFill>
                  <a:schemeClr val="dk1"/>
                </a:solidFill>
                <a:latin typeface="Arial"/>
                <a:ea typeface="Arial"/>
                <a:cs typeface="Arial"/>
                <a:sym typeface="Arial"/>
              </a:defRPr>
            </a:lvl4pPr>
            <a:lvl5pPr marL="2286000" marR="0" lvl="4" indent="-228600" algn="l" rtl="0">
              <a:lnSpc>
                <a:spcPct val="100000"/>
              </a:lnSpc>
              <a:spcBef>
                <a:spcPts val="279"/>
              </a:spcBef>
              <a:spcAft>
                <a:spcPts val="0"/>
              </a:spcAft>
              <a:buClr>
                <a:schemeClr val="dk1"/>
              </a:buClr>
              <a:buSzPts val="1393"/>
              <a:buFont typeface="Arial"/>
              <a:buNone/>
              <a:defRPr sz="1393" b="0" i="0" u="none" strike="noStrike" cap="none">
                <a:solidFill>
                  <a:schemeClr val="dk1"/>
                </a:solidFill>
                <a:latin typeface="Arial"/>
                <a:ea typeface="Arial"/>
                <a:cs typeface="Arial"/>
                <a:sym typeface="Arial"/>
              </a:defRPr>
            </a:lvl5pPr>
            <a:lvl6pPr marL="2743200" marR="0" lvl="5" indent="-228600" algn="l" rtl="0">
              <a:lnSpc>
                <a:spcPct val="100000"/>
              </a:lnSpc>
              <a:spcBef>
                <a:spcPts val="279"/>
              </a:spcBef>
              <a:spcAft>
                <a:spcPts val="0"/>
              </a:spcAft>
              <a:buClr>
                <a:schemeClr val="dk1"/>
              </a:buClr>
              <a:buSzPts val="1393"/>
              <a:buFont typeface="Arial"/>
              <a:buNone/>
              <a:defRPr sz="1393" b="0" i="0" u="none" strike="noStrike" cap="none">
                <a:solidFill>
                  <a:schemeClr val="dk1"/>
                </a:solidFill>
                <a:latin typeface="Arial"/>
                <a:ea typeface="Arial"/>
                <a:cs typeface="Arial"/>
                <a:sym typeface="Arial"/>
              </a:defRPr>
            </a:lvl6pPr>
            <a:lvl7pPr marL="3200400" marR="0" lvl="6" indent="-228600" algn="l" rtl="0">
              <a:lnSpc>
                <a:spcPct val="100000"/>
              </a:lnSpc>
              <a:spcBef>
                <a:spcPts val="279"/>
              </a:spcBef>
              <a:spcAft>
                <a:spcPts val="0"/>
              </a:spcAft>
              <a:buClr>
                <a:schemeClr val="dk1"/>
              </a:buClr>
              <a:buSzPts val="1393"/>
              <a:buFont typeface="Arial"/>
              <a:buNone/>
              <a:defRPr sz="1393" b="0" i="0" u="none" strike="noStrike" cap="none">
                <a:solidFill>
                  <a:schemeClr val="dk1"/>
                </a:solidFill>
                <a:latin typeface="Arial"/>
                <a:ea typeface="Arial"/>
                <a:cs typeface="Arial"/>
                <a:sym typeface="Arial"/>
              </a:defRPr>
            </a:lvl7pPr>
            <a:lvl8pPr marL="3657600" marR="0" lvl="7" indent="-228600" algn="l" rtl="0">
              <a:lnSpc>
                <a:spcPct val="100000"/>
              </a:lnSpc>
              <a:spcBef>
                <a:spcPts val="279"/>
              </a:spcBef>
              <a:spcAft>
                <a:spcPts val="0"/>
              </a:spcAft>
              <a:buClr>
                <a:schemeClr val="dk1"/>
              </a:buClr>
              <a:buSzPts val="1393"/>
              <a:buFont typeface="Arial"/>
              <a:buNone/>
              <a:defRPr sz="1393" b="0" i="0" u="none" strike="noStrike" cap="none">
                <a:solidFill>
                  <a:schemeClr val="dk1"/>
                </a:solidFill>
                <a:latin typeface="Arial"/>
                <a:ea typeface="Arial"/>
                <a:cs typeface="Arial"/>
                <a:sym typeface="Arial"/>
              </a:defRPr>
            </a:lvl8pPr>
            <a:lvl9pPr marL="4114800" marR="0" lvl="8" indent="-228600" algn="l" rtl="0">
              <a:lnSpc>
                <a:spcPct val="100000"/>
              </a:lnSpc>
              <a:spcBef>
                <a:spcPts val="279"/>
              </a:spcBef>
              <a:spcAft>
                <a:spcPts val="0"/>
              </a:spcAft>
              <a:buClr>
                <a:schemeClr val="dk1"/>
              </a:buClr>
              <a:buSzPts val="1393"/>
              <a:buFont typeface="Arial"/>
              <a:buNone/>
              <a:defRPr sz="1393"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标题和竖排文字" type="vertTx">
  <p:cSld name="VERTICAL_TEXT">
    <p:spTree>
      <p:nvGrpSpPr>
        <p:cNvPr id="1" name="Shape 73"/>
        <p:cNvGrpSpPr/>
        <p:nvPr/>
      </p:nvGrpSpPr>
      <p:grpSpPr>
        <a:xfrm>
          <a:off x="0" y="0"/>
          <a:ext cx="0" cy="0"/>
          <a:chOff x="0" y="0"/>
          <a:chExt cx="0" cy="0"/>
        </a:xfrm>
      </p:grpSpPr>
      <p:sp>
        <p:nvSpPr>
          <p:cNvPr id="74" name="Google Shape;74;p34"/>
          <p:cNvSpPr txBox="1">
            <a:spLocks noGrp="1"/>
          </p:cNvSpPr>
          <p:nvPr>
            <p:ph type="title"/>
          </p:nvPr>
        </p:nvSpPr>
        <p:spPr>
          <a:xfrm>
            <a:off x="332226" y="198996"/>
            <a:ext cx="5980067" cy="827234"/>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5211"/>
              <a:buFont typeface="Arial"/>
              <a:buNone/>
              <a:defRPr sz="5211"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5" name="Google Shape;75;p34"/>
          <p:cNvSpPr txBox="1">
            <a:spLocks noGrp="1"/>
          </p:cNvSpPr>
          <p:nvPr>
            <p:ph type="body" idx="1"/>
          </p:nvPr>
        </p:nvSpPr>
        <p:spPr>
          <a:xfrm rot="5400000">
            <a:off x="1684336" y="-193983"/>
            <a:ext cx="3275847" cy="5980067"/>
          </a:xfrm>
          <a:prstGeom prst="rect">
            <a:avLst/>
          </a:prstGeom>
          <a:noFill/>
          <a:ln>
            <a:noFill/>
          </a:ln>
        </p:spPr>
        <p:txBody>
          <a:bodyPr spcFirstLastPara="1" wrap="square" lIns="91425" tIns="45700" rIns="91425" bIns="45700" anchor="t" anchorCtr="0">
            <a:noAutofit/>
          </a:bodyPr>
          <a:lstStyle>
            <a:lvl1pPr marL="457200" marR="0" lvl="0" indent="-467550" algn="l" rtl="0">
              <a:lnSpc>
                <a:spcPct val="100000"/>
              </a:lnSpc>
              <a:spcBef>
                <a:spcPts val="753"/>
              </a:spcBef>
              <a:spcAft>
                <a:spcPts val="0"/>
              </a:spcAft>
              <a:buClr>
                <a:schemeClr val="dk1"/>
              </a:buClr>
              <a:buSzPts val="3763"/>
              <a:buFont typeface="Arial"/>
              <a:buChar char="•"/>
              <a:defRPr sz="3763" b="0" i="0" u="none" strike="noStrike" cap="none">
                <a:solidFill>
                  <a:schemeClr val="dk1"/>
                </a:solidFill>
                <a:latin typeface="Arial"/>
                <a:ea typeface="Arial"/>
                <a:cs typeface="Arial"/>
                <a:sym typeface="Arial"/>
              </a:defRPr>
            </a:lvl1pPr>
            <a:lvl2pPr marL="914400" marR="0" lvl="1" indent="-439991" algn="l" rtl="0">
              <a:lnSpc>
                <a:spcPct val="100000"/>
              </a:lnSpc>
              <a:spcBef>
                <a:spcPts val="666"/>
              </a:spcBef>
              <a:spcAft>
                <a:spcPts val="0"/>
              </a:spcAft>
              <a:buClr>
                <a:schemeClr val="dk1"/>
              </a:buClr>
              <a:buSzPts val="3329"/>
              <a:buFont typeface="Arial"/>
              <a:buChar char="–"/>
              <a:defRPr sz="3329" b="0" i="0" u="none" strike="noStrike" cap="none">
                <a:solidFill>
                  <a:schemeClr val="dk1"/>
                </a:solidFill>
                <a:latin typeface="Arial"/>
                <a:ea typeface="Arial"/>
                <a:cs typeface="Arial"/>
                <a:sym typeface="Arial"/>
              </a:defRPr>
            </a:lvl2pPr>
            <a:lvl3pPr marL="1371600" marR="0" lvl="2" indent="-407797" algn="l" rtl="0">
              <a:lnSpc>
                <a:spcPct val="100000"/>
              </a:lnSpc>
              <a:spcBef>
                <a:spcPts val="564"/>
              </a:spcBef>
              <a:spcAft>
                <a:spcPts val="0"/>
              </a:spcAft>
              <a:buClr>
                <a:schemeClr val="dk1"/>
              </a:buClr>
              <a:buSzPts val="2822"/>
              <a:buFont typeface="Arial"/>
              <a:buChar char="•"/>
              <a:defRPr sz="2822" b="0" i="0" u="none" strike="noStrike" cap="none">
                <a:solidFill>
                  <a:schemeClr val="dk1"/>
                </a:solidFill>
                <a:latin typeface="Arial"/>
                <a:ea typeface="Arial"/>
                <a:cs typeface="Arial"/>
                <a:sym typeface="Arial"/>
              </a:defRPr>
            </a:lvl3pPr>
            <a:lvl4pPr marL="1828800" marR="0" lvl="3" indent="-380238" algn="l" rtl="0">
              <a:lnSpc>
                <a:spcPct val="100000"/>
              </a:lnSpc>
              <a:spcBef>
                <a:spcPts val="478"/>
              </a:spcBef>
              <a:spcAft>
                <a:spcPts val="0"/>
              </a:spcAft>
              <a:buClr>
                <a:schemeClr val="dk1"/>
              </a:buClr>
              <a:buSzPts val="2388"/>
              <a:buFont typeface="Arial"/>
              <a:buChar char="–"/>
              <a:defRPr sz="2388" b="0" i="0" u="none" strike="noStrike" cap="none">
                <a:solidFill>
                  <a:schemeClr val="dk1"/>
                </a:solidFill>
                <a:latin typeface="Arial"/>
                <a:ea typeface="Arial"/>
                <a:cs typeface="Arial"/>
                <a:sym typeface="Arial"/>
              </a:defRPr>
            </a:lvl4pPr>
            <a:lvl5pPr marL="2286000" marR="0" lvl="4" indent="-380238" algn="l" rtl="0">
              <a:lnSpc>
                <a:spcPct val="100000"/>
              </a:lnSpc>
              <a:spcBef>
                <a:spcPts val="478"/>
              </a:spcBef>
              <a:spcAft>
                <a:spcPts val="0"/>
              </a:spcAft>
              <a:buClr>
                <a:schemeClr val="dk1"/>
              </a:buClr>
              <a:buSzPts val="2388"/>
              <a:buFont typeface="Arial"/>
              <a:buChar char="»"/>
              <a:defRPr sz="2388" b="0" i="0" u="none" strike="noStrike" cap="none">
                <a:solidFill>
                  <a:schemeClr val="dk1"/>
                </a:solidFill>
                <a:latin typeface="Arial"/>
                <a:ea typeface="Arial"/>
                <a:cs typeface="Arial"/>
                <a:sym typeface="Arial"/>
              </a:defRPr>
            </a:lvl5pPr>
            <a:lvl6pPr marL="2743200" marR="0" lvl="5" indent="-380238" algn="l" rtl="0">
              <a:lnSpc>
                <a:spcPct val="100000"/>
              </a:lnSpc>
              <a:spcBef>
                <a:spcPts val="478"/>
              </a:spcBef>
              <a:spcAft>
                <a:spcPts val="0"/>
              </a:spcAft>
              <a:buClr>
                <a:schemeClr val="dk1"/>
              </a:buClr>
              <a:buSzPts val="2388"/>
              <a:buFont typeface="Arial"/>
              <a:buChar char="»"/>
              <a:defRPr sz="2388" b="0" i="0" u="none" strike="noStrike" cap="none">
                <a:solidFill>
                  <a:schemeClr val="dk1"/>
                </a:solidFill>
                <a:latin typeface="Arial"/>
                <a:ea typeface="Arial"/>
                <a:cs typeface="Arial"/>
                <a:sym typeface="Arial"/>
              </a:defRPr>
            </a:lvl6pPr>
            <a:lvl7pPr marL="3200400" marR="0" lvl="6" indent="-380238" algn="l" rtl="0">
              <a:lnSpc>
                <a:spcPct val="100000"/>
              </a:lnSpc>
              <a:spcBef>
                <a:spcPts val="478"/>
              </a:spcBef>
              <a:spcAft>
                <a:spcPts val="0"/>
              </a:spcAft>
              <a:buClr>
                <a:schemeClr val="dk1"/>
              </a:buClr>
              <a:buSzPts val="2388"/>
              <a:buFont typeface="Arial"/>
              <a:buChar char="»"/>
              <a:defRPr sz="2388" b="0" i="0" u="none" strike="noStrike" cap="none">
                <a:solidFill>
                  <a:schemeClr val="dk1"/>
                </a:solidFill>
                <a:latin typeface="Arial"/>
                <a:ea typeface="Arial"/>
                <a:cs typeface="Arial"/>
                <a:sym typeface="Arial"/>
              </a:defRPr>
            </a:lvl7pPr>
            <a:lvl8pPr marL="3657600" marR="0" lvl="7" indent="-380238" algn="l" rtl="0">
              <a:lnSpc>
                <a:spcPct val="100000"/>
              </a:lnSpc>
              <a:spcBef>
                <a:spcPts val="478"/>
              </a:spcBef>
              <a:spcAft>
                <a:spcPts val="0"/>
              </a:spcAft>
              <a:buClr>
                <a:schemeClr val="dk1"/>
              </a:buClr>
              <a:buSzPts val="2388"/>
              <a:buFont typeface="Arial"/>
              <a:buChar char="»"/>
              <a:defRPr sz="2388" b="0" i="0" u="none" strike="noStrike" cap="none">
                <a:solidFill>
                  <a:schemeClr val="dk1"/>
                </a:solidFill>
                <a:latin typeface="Arial"/>
                <a:ea typeface="Arial"/>
                <a:cs typeface="Arial"/>
                <a:sym typeface="Arial"/>
              </a:defRPr>
            </a:lvl8pPr>
            <a:lvl9pPr marL="4114800" marR="0" lvl="8" indent="-380238" algn="l" rtl="0">
              <a:lnSpc>
                <a:spcPct val="100000"/>
              </a:lnSpc>
              <a:spcBef>
                <a:spcPts val="478"/>
              </a:spcBef>
              <a:spcAft>
                <a:spcPts val="0"/>
              </a:spcAft>
              <a:buClr>
                <a:schemeClr val="dk1"/>
              </a:buClr>
              <a:buSzPts val="2388"/>
              <a:buFont typeface="Arial"/>
              <a:buChar char="»"/>
              <a:defRPr sz="2388"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竖版" type="vertTitleAndTx">
  <p:cSld name="VERTICAL_TITLE_AND_VERTICAL_TEXT">
    <p:spTree>
      <p:nvGrpSpPr>
        <p:cNvPr id="1" name="Shape 76"/>
        <p:cNvGrpSpPr/>
        <p:nvPr/>
      </p:nvGrpSpPr>
      <p:grpSpPr>
        <a:xfrm>
          <a:off x="0" y="0"/>
          <a:ext cx="0" cy="0"/>
          <a:chOff x="0" y="0"/>
          <a:chExt cx="0" cy="0"/>
        </a:xfrm>
      </p:grpSpPr>
      <p:sp>
        <p:nvSpPr>
          <p:cNvPr id="77" name="Google Shape;77;p35"/>
          <p:cNvSpPr txBox="1">
            <a:spLocks noGrp="1"/>
          </p:cNvSpPr>
          <p:nvPr>
            <p:ph type="title"/>
          </p:nvPr>
        </p:nvSpPr>
        <p:spPr>
          <a:xfrm rot="5400000">
            <a:off x="7133524" y="1956679"/>
            <a:ext cx="5812032" cy="262895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5211"/>
              <a:buFont typeface="Arial"/>
              <a:buNone/>
              <a:defRPr sz="5211"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8" name="Google Shape;78;p35"/>
          <p:cNvSpPr txBox="1">
            <a:spLocks noGrp="1"/>
          </p:cNvSpPr>
          <p:nvPr>
            <p:ph type="body" idx="1"/>
          </p:nvPr>
        </p:nvSpPr>
        <p:spPr>
          <a:xfrm rot="5400000">
            <a:off x="1799423" y="-596069"/>
            <a:ext cx="5812032" cy="7734446"/>
          </a:xfrm>
          <a:prstGeom prst="rect">
            <a:avLst/>
          </a:prstGeom>
          <a:noFill/>
          <a:ln>
            <a:noFill/>
          </a:ln>
        </p:spPr>
        <p:txBody>
          <a:bodyPr spcFirstLastPara="1" wrap="square" lIns="91425" tIns="45700" rIns="91425" bIns="45700" anchor="t" anchorCtr="0">
            <a:noAutofit/>
          </a:bodyPr>
          <a:lstStyle>
            <a:lvl1pPr marL="457200" marR="0" lvl="0" indent="-467550" algn="l" rtl="0">
              <a:lnSpc>
                <a:spcPct val="100000"/>
              </a:lnSpc>
              <a:spcBef>
                <a:spcPts val="753"/>
              </a:spcBef>
              <a:spcAft>
                <a:spcPts val="0"/>
              </a:spcAft>
              <a:buClr>
                <a:schemeClr val="dk1"/>
              </a:buClr>
              <a:buSzPts val="3763"/>
              <a:buFont typeface="Arial"/>
              <a:buChar char="•"/>
              <a:defRPr sz="3763" b="0" i="0" u="none" strike="noStrike" cap="none">
                <a:solidFill>
                  <a:schemeClr val="dk1"/>
                </a:solidFill>
                <a:latin typeface="Arial"/>
                <a:ea typeface="Arial"/>
                <a:cs typeface="Arial"/>
                <a:sym typeface="Arial"/>
              </a:defRPr>
            </a:lvl1pPr>
            <a:lvl2pPr marL="914400" marR="0" lvl="1" indent="-439991" algn="l" rtl="0">
              <a:lnSpc>
                <a:spcPct val="100000"/>
              </a:lnSpc>
              <a:spcBef>
                <a:spcPts val="666"/>
              </a:spcBef>
              <a:spcAft>
                <a:spcPts val="0"/>
              </a:spcAft>
              <a:buClr>
                <a:schemeClr val="dk1"/>
              </a:buClr>
              <a:buSzPts val="3329"/>
              <a:buFont typeface="Arial"/>
              <a:buChar char="–"/>
              <a:defRPr sz="3329" b="0" i="0" u="none" strike="noStrike" cap="none">
                <a:solidFill>
                  <a:schemeClr val="dk1"/>
                </a:solidFill>
                <a:latin typeface="Arial"/>
                <a:ea typeface="Arial"/>
                <a:cs typeface="Arial"/>
                <a:sym typeface="Arial"/>
              </a:defRPr>
            </a:lvl2pPr>
            <a:lvl3pPr marL="1371600" marR="0" lvl="2" indent="-407797" algn="l" rtl="0">
              <a:lnSpc>
                <a:spcPct val="100000"/>
              </a:lnSpc>
              <a:spcBef>
                <a:spcPts val="564"/>
              </a:spcBef>
              <a:spcAft>
                <a:spcPts val="0"/>
              </a:spcAft>
              <a:buClr>
                <a:schemeClr val="dk1"/>
              </a:buClr>
              <a:buSzPts val="2822"/>
              <a:buFont typeface="Arial"/>
              <a:buChar char="•"/>
              <a:defRPr sz="2822" b="0" i="0" u="none" strike="noStrike" cap="none">
                <a:solidFill>
                  <a:schemeClr val="dk1"/>
                </a:solidFill>
                <a:latin typeface="Arial"/>
                <a:ea typeface="Arial"/>
                <a:cs typeface="Arial"/>
                <a:sym typeface="Arial"/>
              </a:defRPr>
            </a:lvl3pPr>
            <a:lvl4pPr marL="1828800" marR="0" lvl="3" indent="-380238" algn="l" rtl="0">
              <a:lnSpc>
                <a:spcPct val="100000"/>
              </a:lnSpc>
              <a:spcBef>
                <a:spcPts val="478"/>
              </a:spcBef>
              <a:spcAft>
                <a:spcPts val="0"/>
              </a:spcAft>
              <a:buClr>
                <a:schemeClr val="dk1"/>
              </a:buClr>
              <a:buSzPts val="2388"/>
              <a:buFont typeface="Arial"/>
              <a:buChar char="–"/>
              <a:defRPr sz="2388" b="0" i="0" u="none" strike="noStrike" cap="none">
                <a:solidFill>
                  <a:schemeClr val="dk1"/>
                </a:solidFill>
                <a:latin typeface="Arial"/>
                <a:ea typeface="Arial"/>
                <a:cs typeface="Arial"/>
                <a:sym typeface="Arial"/>
              </a:defRPr>
            </a:lvl4pPr>
            <a:lvl5pPr marL="2286000" marR="0" lvl="4" indent="-380238" algn="l" rtl="0">
              <a:lnSpc>
                <a:spcPct val="100000"/>
              </a:lnSpc>
              <a:spcBef>
                <a:spcPts val="478"/>
              </a:spcBef>
              <a:spcAft>
                <a:spcPts val="0"/>
              </a:spcAft>
              <a:buClr>
                <a:schemeClr val="dk1"/>
              </a:buClr>
              <a:buSzPts val="2388"/>
              <a:buFont typeface="Arial"/>
              <a:buChar char="»"/>
              <a:defRPr sz="2388" b="0" i="0" u="none" strike="noStrike" cap="none">
                <a:solidFill>
                  <a:schemeClr val="dk1"/>
                </a:solidFill>
                <a:latin typeface="Arial"/>
                <a:ea typeface="Arial"/>
                <a:cs typeface="Arial"/>
                <a:sym typeface="Arial"/>
              </a:defRPr>
            </a:lvl5pPr>
            <a:lvl6pPr marL="2743200" marR="0" lvl="5" indent="-380238" algn="l" rtl="0">
              <a:lnSpc>
                <a:spcPct val="100000"/>
              </a:lnSpc>
              <a:spcBef>
                <a:spcPts val="478"/>
              </a:spcBef>
              <a:spcAft>
                <a:spcPts val="0"/>
              </a:spcAft>
              <a:buClr>
                <a:schemeClr val="dk1"/>
              </a:buClr>
              <a:buSzPts val="2388"/>
              <a:buFont typeface="Arial"/>
              <a:buChar char="»"/>
              <a:defRPr sz="2388" b="0" i="0" u="none" strike="noStrike" cap="none">
                <a:solidFill>
                  <a:schemeClr val="dk1"/>
                </a:solidFill>
                <a:latin typeface="Arial"/>
                <a:ea typeface="Arial"/>
                <a:cs typeface="Arial"/>
                <a:sym typeface="Arial"/>
              </a:defRPr>
            </a:lvl6pPr>
            <a:lvl7pPr marL="3200400" marR="0" lvl="6" indent="-380238" algn="l" rtl="0">
              <a:lnSpc>
                <a:spcPct val="100000"/>
              </a:lnSpc>
              <a:spcBef>
                <a:spcPts val="478"/>
              </a:spcBef>
              <a:spcAft>
                <a:spcPts val="0"/>
              </a:spcAft>
              <a:buClr>
                <a:schemeClr val="dk1"/>
              </a:buClr>
              <a:buSzPts val="2388"/>
              <a:buFont typeface="Arial"/>
              <a:buChar char="»"/>
              <a:defRPr sz="2388" b="0" i="0" u="none" strike="noStrike" cap="none">
                <a:solidFill>
                  <a:schemeClr val="dk1"/>
                </a:solidFill>
                <a:latin typeface="Arial"/>
                <a:ea typeface="Arial"/>
                <a:cs typeface="Arial"/>
                <a:sym typeface="Arial"/>
              </a:defRPr>
            </a:lvl7pPr>
            <a:lvl8pPr marL="3657600" marR="0" lvl="7" indent="-380238" algn="l" rtl="0">
              <a:lnSpc>
                <a:spcPct val="100000"/>
              </a:lnSpc>
              <a:spcBef>
                <a:spcPts val="478"/>
              </a:spcBef>
              <a:spcAft>
                <a:spcPts val="0"/>
              </a:spcAft>
              <a:buClr>
                <a:schemeClr val="dk1"/>
              </a:buClr>
              <a:buSzPts val="2388"/>
              <a:buFont typeface="Arial"/>
              <a:buChar char="»"/>
              <a:defRPr sz="2388" b="0" i="0" u="none" strike="noStrike" cap="none">
                <a:solidFill>
                  <a:schemeClr val="dk1"/>
                </a:solidFill>
                <a:latin typeface="Arial"/>
                <a:ea typeface="Arial"/>
                <a:cs typeface="Arial"/>
                <a:sym typeface="Arial"/>
              </a:defRPr>
            </a:lvl8pPr>
            <a:lvl9pPr marL="4114800" marR="0" lvl="8" indent="-380238" algn="l" rtl="0">
              <a:lnSpc>
                <a:spcPct val="100000"/>
              </a:lnSpc>
              <a:spcBef>
                <a:spcPts val="478"/>
              </a:spcBef>
              <a:spcAft>
                <a:spcPts val="0"/>
              </a:spcAft>
              <a:buClr>
                <a:schemeClr val="dk1"/>
              </a:buClr>
              <a:buSzPts val="2388"/>
              <a:buFont typeface="Arial"/>
              <a:buChar char="»"/>
              <a:defRPr sz="2388"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标题，一项大型内容和两项小型内容" type="objAndTwoObj">
  <p:cSld name="OBJECT_AND_TWO_OBJECTS">
    <p:spTree>
      <p:nvGrpSpPr>
        <p:cNvPr id="1" name="Shape 79"/>
        <p:cNvGrpSpPr/>
        <p:nvPr/>
      </p:nvGrpSpPr>
      <p:grpSpPr>
        <a:xfrm>
          <a:off x="0" y="0"/>
          <a:ext cx="0" cy="0"/>
          <a:chOff x="0" y="0"/>
          <a:chExt cx="0" cy="0"/>
        </a:xfrm>
      </p:grpSpPr>
      <p:sp>
        <p:nvSpPr>
          <p:cNvPr id="80" name="Google Shape;80;p36"/>
          <p:cNvSpPr txBox="1">
            <a:spLocks noGrp="1"/>
          </p:cNvSpPr>
          <p:nvPr>
            <p:ph type="title"/>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5211"/>
              <a:buFont typeface="Arial"/>
              <a:buNone/>
              <a:defRPr sz="5211"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1" name="Google Shape;81;p36"/>
          <p:cNvSpPr txBox="1">
            <a:spLocks noGrp="1"/>
          </p:cNvSpPr>
          <p:nvPr>
            <p:ph type="body" idx="1"/>
          </p:nvPr>
        </p:nvSpPr>
        <p:spPr>
          <a:xfrm>
            <a:off x="838216" y="1825686"/>
            <a:ext cx="5181698" cy="4351484"/>
          </a:xfrm>
          <a:prstGeom prst="rect">
            <a:avLst/>
          </a:prstGeom>
          <a:noFill/>
          <a:ln>
            <a:noFill/>
          </a:ln>
        </p:spPr>
        <p:txBody>
          <a:bodyPr spcFirstLastPara="1" wrap="square" lIns="91425" tIns="45700" rIns="91425" bIns="45700" anchor="t" anchorCtr="0">
            <a:noAutofit/>
          </a:bodyPr>
          <a:lstStyle>
            <a:lvl1pPr marL="457200" marR="0" lvl="0" indent="-467550" algn="l" rtl="0">
              <a:lnSpc>
                <a:spcPct val="100000"/>
              </a:lnSpc>
              <a:spcBef>
                <a:spcPts val="753"/>
              </a:spcBef>
              <a:spcAft>
                <a:spcPts val="0"/>
              </a:spcAft>
              <a:buClr>
                <a:schemeClr val="dk1"/>
              </a:buClr>
              <a:buSzPts val="3763"/>
              <a:buFont typeface="Arial"/>
              <a:buChar char="•"/>
              <a:defRPr sz="3763" b="0" i="0" u="none" strike="noStrike" cap="none">
                <a:solidFill>
                  <a:schemeClr val="dk1"/>
                </a:solidFill>
                <a:latin typeface="Arial"/>
                <a:ea typeface="Arial"/>
                <a:cs typeface="Arial"/>
                <a:sym typeface="Arial"/>
              </a:defRPr>
            </a:lvl1pPr>
            <a:lvl2pPr marL="914400" marR="0" lvl="1" indent="-439991" algn="l" rtl="0">
              <a:lnSpc>
                <a:spcPct val="100000"/>
              </a:lnSpc>
              <a:spcBef>
                <a:spcPts val="666"/>
              </a:spcBef>
              <a:spcAft>
                <a:spcPts val="0"/>
              </a:spcAft>
              <a:buClr>
                <a:schemeClr val="dk1"/>
              </a:buClr>
              <a:buSzPts val="3329"/>
              <a:buFont typeface="Arial"/>
              <a:buChar char="–"/>
              <a:defRPr sz="3329" b="0" i="0" u="none" strike="noStrike" cap="none">
                <a:solidFill>
                  <a:schemeClr val="dk1"/>
                </a:solidFill>
                <a:latin typeface="Arial"/>
                <a:ea typeface="Arial"/>
                <a:cs typeface="Arial"/>
                <a:sym typeface="Arial"/>
              </a:defRPr>
            </a:lvl2pPr>
            <a:lvl3pPr marL="1371600" marR="0" lvl="2" indent="-407797" algn="l" rtl="0">
              <a:lnSpc>
                <a:spcPct val="100000"/>
              </a:lnSpc>
              <a:spcBef>
                <a:spcPts val="564"/>
              </a:spcBef>
              <a:spcAft>
                <a:spcPts val="0"/>
              </a:spcAft>
              <a:buClr>
                <a:schemeClr val="dk1"/>
              </a:buClr>
              <a:buSzPts val="2822"/>
              <a:buFont typeface="Arial"/>
              <a:buChar char="•"/>
              <a:defRPr sz="2822" b="0" i="0" u="none" strike="noStrike" cap="none">
                <a:solidFill>
                  <a:schemeClr val="dk1"/>
                </a:solidFill>
                <a:latin typeface="Arial"/>
                <a:ea typeface="Arial"/>
                <a:cs typeface="Arial"/>
                <a:sym typeface="Arial"/>
              </a:defRPr>
            </a:lvl3pPr>
            <a:lvl4pPr marL="1828800" marR="0" lvl="3" indent="-380238" algn="l" rtl="0">
              <a:lnSpc>
                <a:spcPct val="100000"/>
              </a:lnSpc>
              <a:spcBef>
                <a:spcPts val="478"/>
              </a:spcBef>
              <a:spcAft>
                <a:spcPts val="0"/>
              </a:spcAft>
              <a:buClr>
                <a:schemeClr val="dk1"/>
              </a:buClr>
              <a:buSzPts val="2388"/>
              <a:buFont typeface="Arial"/>
              <a:buChar char="–"/>
              <a:defRPr sz="2388" b="0" i="0" u="none" strike="noStrike" cap="none">
                <a:solidFill>
                  <a:schemeClr val="dk1"/>
                </a:solidFill>
                <a:latin typeface="Arial"/>
                <a:ea typeface="Arial"/>
                <a:cs typeface="Arial"/>
                <a:sym typeface="Arial"/>
              </a:defRPr>
            </a:lvl4pPr>
            <a:lvl5pPr marL="2286000" marR="0" lvl="4" indent="-380238" algn="l" rtl="0">
              <a:lnSpc>
                <a:spcPct val="100000"/>
              </a:lnSpc>
              <a:spcBef>
                <a:spcPts val="478"/>
              </a:spcBef>
              <a:spcAft>
                <a:spcPts val="0"/>
              </a:spcAft>
              <a:buClr>
                <a:schemeClr val="dk1"/>
              </a:buClr>
              <a:buSzPts val="2388"/>
              <a:buFont typeface="Arial"/>
              <a:buChar char="»"/>
              <a:defRPr sz="2388" b="0" i="0" u="none" strike="noStrike" cap="none">
                <a:solidFill>
                  <a:schemeClr val="dk1"/>
                </a:solidFill>
                <a:latin typeface="Arial"/>
                <a:ea typeface="Arial"/>
                <a:cs typeface="Arial"/>
                <a:sym typeface="Arial"/>
              </a:defRPr>
            </a:lvl5pPr>
            <a:lvl6pPr marL="2743200" marR="0" lvl="5" indent="-380238" algn="l" rtl="0">
              <a:lnSpc>
                <a:spcPct val="100000"/>
              </a:lnSpc>
              <a:spcBef>
                <a:spcPts val="478"/>
              </a:spcBef>
              <a:spcAft>
                <a:spcPts val="0"/>
              </a:spcAft>
              <a:buClr>
                <a:schemeClr val="dk1"/>
              </a:buClr>
              <a:buSzPts val="2388"/>
              <a:buFont typeface="Arial"/>
              <a:buChar char="»"/>
              <a:defRPr sz="2388" b="0" i="0" u="none" strike="noStrike" cap="none">
                <a:solidFill>
                  <a:schemeClr val="dk1"/>
                </a:solidFill>
                <a:latin typeface="Arial"/>
                <a:ea typeface="Arial"/>
                <a:cs typeface="Arial"/>
                <a:sym typeface="Arial"/>
              </a:defRPr>
            </a:lvl6pPr>
            <a:lvl7pPr marL="3200400" marR="0" lvl="6" indent="-380238" algn="l" rtl="0">
              <a:lnSpc>
                <a:spcPct val="100000"/>
              </a:lnSpc>
              <a:spcBef>
                <a:spcPts val="478"/>
              </a:spcBef>
              <a:spcAft>
                <a:spcPts val="0"/>
              </a:spcAft>
              <a:buClr>
                <a:schemeClr val="dk1"/>
              </a:buClr>
              <a:buSzPts val="2388"/>
              <a:buFont typeface="Arial"/>
              <a:buChar char="»"/>
              <a:defRPr sz="2388" b="0" i="0" u="none" strike="noStrike" cap="none">
                <a:solidFill>
                  <a:schemeClr val="dk1"/>
                </a:solidFill>
                <a:latin typeface="Arial"/>
                <a:ea typeface="Arial"/>
                <a:cs typeface="Arial"/>
                <a:sym typeface="Arial"/>
              </a:defRPr>
            </a:lvl7pPr>
            <a:lvl8pPr marL="3657600" marR="0" lvl="7" indent="-380238" algn="l" rtl="0">
              <a:lnSpc>
                <a:spcPct val="100000"/>
              </a:lnSpc>
              <a:spcBef>
                <a:spcPts val="478"/>
              </a:spcBef>
              <a:spcAft>
                <a:spcPts val="0"/>
              </a:spcAft>
              <a:buClr>
                <a:schemeClr val="dk1"/>
              </a:buClr>
              <a:buSzPts val="2388"/>
              <a:buFont typeface="Arial"/>
              <a:buChar char="»"/>
              <a:defRPr sz="2388" b="0" i="0" u="none" strike="noStrike" cap="none">
                <a:solidFill>
                  <a:schemeClr val="dk1"/>
                </a:solidFill>
                <a:latin typeface="Arial"/>
                <a:ea typeface="Arial"/>
                <a:cs typeface="Arial"/>
                <a:sym typeface="Arial"/>
              </a:defRPr>
            </a:lvl8pPr>
            <a:lvl9pPr marL="4114800" marR="0" lvl="8" indent="-380238" algn="l" rtl="0">
              <a:lnSpc>
                <a:spcPct val="100000"/>
              </a:lnSpc>
              <a:spcBef>
                <a:spcPts val="478"/>
              </a:spcBef>
              <a:spcAft>
                <a:spcPts val="0"/>
              </a:spcAft>
              <a:buClr>
                <a:schemeClr val="dk1"/>
              </a:buClr>
              <a:buSzPts val="2388"/>
              <a:buFont typeface="Arial"/>
              <a:buChar char="»"/>
              <a:defRPr sz="2388" b="0" i="0" u="none" strike="noStrike" cap="none">
                <a:solidFill>
                  <a:schemeClr val="dk1"/>
                </a:solidFill>
                <a:latin typeface="Arial"/>
                <a:ea typeface="Arial"/>
                <a:cs typeface="Arial"/>
                <a:sym typeface="Arial"/>
              </a:defRPr>
            </a:lvl9pPr>
          </a:lstStyle>
          <a:p>
            <a:endParaRPr/>
          </a:p>
        </p:txBody>
      </p:sp>
      <p:sp>
        <p:nvSpPr>
          <p:cNvPr id="82" name="Google Shape;82;p36"/>
          <p:cNvSpPr txBox="1">
            <a:spLocks noGrp="1"/>
          </p:cNvSpPr>
          <p:nvPr>
            <p:ph type="body" idx="2"/>
          </p:nvPr>
        </p:nvSpPr>
        <p:spPr>
          <a:xfrm>
            <a:off x="6172317" y="1825686"/>
            <a:ext cx="5181698" cy="2098745"/>
          </a:xfrm>
          <a:prstGeom prst="rect">
            <a:avLst/>
          </a:prstGeom>
          <a:noFill/>
          <a:ln>
            <a:noFill/>
          </a:ln>
        </p:spPr>
        <p:txBody>
          <a:bodyPr spcFirstLastPara="1" wrap="square" lIns="91425" tIns="45700" rIns="91425" bIns="45700" anchor="t" anchorCtr="0">
            <a:noAutofit/>
          </a:bodyPr>
          <a:lstStyle>
            <a:lvl1pPr marL="457200" marR="0" lvl="0" indent="-467550" algn="l" rtl="0">
              <a:lnSpc>
                <a:spcPct val="100000"/>
              </a:lnSpc>
              <a:spcBef>
                <a:spcPts val="753"/>
              </a:spcBef>
              <a:spcAft>
                <a:spcPts val="0"/>
              </a:spcAft>
              <a:buClr>
                <a:schemeClr val="dk1"/>
              </a:buClr>
              <a:buSzPts val="3763"/>
              <a:buFont typeface="Arial"/>
              <a:buChar char="•"/>
              <a:defRPr sz="3763" b="0" i="0" u="none" strike="noStrike" cap="none">
                <a:solidFill>
                  <a:schemeClr val="dk1"/>
                </a:solidFill>
                <a:latin typeface="Arial"/>
                <a:ea typeface="Arial"/>
                <a:cs typeface="Arial"/>
                <a:sym typeface="Arial"/>
              </a:defRPr>
            </a:lvl1pPr>
            <a:lvl2pPr marL="914400" marR="0" lvl="1" indent="-439991" algn="l" rtl="0">
              <a:lnSpc>
                <a:spcPct val="100000"/>
              </a:lnSpc>
              <a:spcBef>
                <a:spcPts val="666"/>
              </a:spcBef>
              <a:spcAft>
                <a:spcPts val="0"/>
              </a:spcAft>
              <a:buClr>
                <a:schemeClr val="dk1"/>
              </a:buClr>
              <a:buSzPts val="3329"/>
              <a:buFont typeface="Arial"/>
              <a:buChar char="–"/>
              <a:defRPr sz="3329" b="0" i="0" u="none" strike="noStrike" cap="none">
                <a:solidFill>
                  <a:schemeClr val="dk1"/>
                </a:solidFill>
                <a:latin typeface="Arial"/>
                <a:ea typeface="Arial"/>
                <a:cs typeface="Arial"/>
                <a:sym typeface="Arial"/>
              </a:defRPr>
            </a:lvl2pPr>
            <a:lvl3pPr marL="1371600" marR="0" lvl="2" indent="-407797" algn="l" rtl="0">
              <a:lnSpc>
                <a:spcPct val="100000"/>
              </a:lnSpc>
              <a:spcBef>
                <a:spcPts val="564"/>
              </a:spcBef>
              <a:spcAft>
                <a:spcPts val="0"/>
              </a:spcAft>
              <a:buClr>
                <a:schemeClr val="dk1"/>
              </a:buClr>
              <a:buSzPts val="2822"/>
              <a:buFont typeface="Arial"/>
              <a:buChar char="•"/>
              <a:defRPr sz="2822" b="0" i="0" u="none" strike="noStrike" cap="none">
                <a:solidFill>
                  <a:schemeClr val="dk1"/>
                </a:solidFill>
                <a:latin typeface="Arial"/>
                <a:ea typeface="Arial"/>
                <a:cs typeface="Arial"/>
                <a:sym typeface="Arial"/>
              </a:defRPr>
            </a:lvl3pPr>
            <a:lvl4pPr marL="1828800" marR="0" lvl="3" indent="-380238" algn="l" rtl="0">
              <a:lnSpc>
                <a:spcPct val="100000"/>
              </a:lnSpc>
              <a:spcBef>
                <a:spcPts val="478"/>
              </a:spcBef>
              <a:spcAft>
                <a:spcPts val="0"/>
              </a:spcAft>
              <a:buClr>
                <a:schemeClr val="dk1"/>
              </a:buClr>
              <a:buSzPts val="2388"/>
              <a:buFont typeface="Arial"/>
              <a:buChar char="–"/>
              <a:defRPr sz="2388" b="0" i="0" u="none" strike="noStrike" cap="none">
                <a:solidFill>
                  <a:schemeClr val="dk1"/>
                </a:solidFill>
                <a:latin typeface="Arial"/>
                <a:ea typeface="Arial"/>
                <a:cs typeface="Arial"/>
                <a:sym typeface="Arial"/>
              </a:defRPr>
            </a:lvl4pPr>
            <a:lvl5pPr marL="2286000" marR="0" lvl="4" indent="-380238" algn="l" rtl="0">
              <a:lnSpc>
                <a:spcPct val="100000"/>
              </a:lnSpc>
              <a:spcBef>
                <a:spcPts val="478"/>
              </a:spcBef>
              <a:spcAft>
                <a:spcPts val="0"/>
              </a:spcAft>
              <a:buClr>
                <a:schemeClr val="dk1"/>
              </a:buClr>
              <a:buSzPts val="2388"/>
              <a:buFont typeface="Arial"/>
              <a:buChar char="»"/>
              <a:defRPr sz="2388" b="0" i="0" u="none" strike="noStrike" cap="none">
                <a:solidFill>
                  <a:schemeClr val="dk1"/>
                </a:solidFill>
                <a:latin typeface="Arial"/>
                <a:ea typeface="Arial"/>
                <a:cs typeface="Arial"/>
                <a:sym typeface="Arial"/>
              </a:defRPr>
            </a:lvl5pPr>
            <a:lvl6pPr marL="2743200" marR="0" lvl="5" indent="-380238" algn="l" rtl="0">
              <a:lnSpc>
                <a:spcPct val="100000"/>
              </a:lnSpc>
              <a:spcBef>
                <a:spcPts val="478"/>
              </a:spcBef>
              <a:spcAft>
                <a:spcPts val="0"/>
              </a:spcAft>
              <a:buClr>
                <a:schemeClr val="dk1"/>
              </a:buClr>
              <a:buSzPts val="2388"/>
              <a:buFont typeface="Arial"/>
              <a:buChar char="»"/>
              <a:defRPr sz="2388" b="0" i="0" u="none" strike="noStrike" cap="none">
                <a:solidFill>
                  <a:schemeClr val="dk1"/>
                </a:solidFill>
                <a:latin typeface="Arial"/>
                <a:ea typeface="Arial"/>
                <a:cs typeface="Arial"/>
                <a:sym typeface="Arial"/>
              </a:defRPr>
            </a:lvl6pPr>
            <a:lvl7pPr marL="3200400" marR="0" lvl="6" indent="-380238" algn="l" rtl="0">
              <a:lnSpc>
                <a:spcPct val="100000"/>
              </a:lnSpc>
              <a:spcBef>
                <a:spcPts val="478"/>
              </a:spcBef>
              <a:spcAft>
                <a:spcPts val="0"/>
              </a:spcAft>
              <a:buClr>
                <a:schemeClr val="dk1"/>
              </a:buClr>
              <a:buSzPts val="2388"/>
              <a:buFont typeface="Arial"/>
              <a:buChar char="»"/>
              <a:defRPr sz="2388" b="0" i="0" u="none" strike="noStrike" cap="none">
                <a:solidFill>
                  <a:schemeClr val="dk1"/>
                </a:solidFill>
                <a:latin typeface="Arial"/>
                <a:ea typeface="Arial"/>
                <a:cs typeface="Arial"/>
                <a:sym typeface="Arial"/>
              </a:defRPr>
            </a:lvl7pPr>
            <a:lvl8pPr marL="3657600" marR="0" lvl="7" indent="-380238" algn="l" rtl="0">
              <a:lnSpc>
                <a:spcPct val="100000"/>
              </a:lnSpc>
              <a:spcBef>
                <a:spcPts val="478"/>
              </a:spcBef>
              <a:spcAft>
                <a:spcPts val="0"/>
              </a:spcAft>
              <a:buClr>
                <a:schemeClr val="dk1"/>
              </a:buClr>
              <a:buSzPts val="2388"/>
              <a:buFont typeface="Arial"/>
              <a:buChar char="»"/>
              <a:defRPr sz="2388" b="0" i="0" u="none" strike="noStrike" cap="none">
                <a:solidFill>
                  <a:schemeClr val="dk1"/>
                </a:solidFill>
                <a:latin typeface="Arial"/>
                <a:ea typeface="Arial"/>
                <a:cs typeface="Arial"/>
                <a:sym typeface="Arial"/>
              </a:defRPr>
            </a:lvl8pPr>
            <a:lvl9pPr marL="4114800" marR="0" lvl="8" indent="-380238" algn="l" rtl="0">
              <a:lnSpc>
                <a:spcPct val="100000"/>
              </a:lnSpc>
              <a:spcBef>
                <a:spcPts val="478"/>
              </a:spcBef>
              <a:spcAft>
                <a:spcPts val="0"/>
              </a:spcAft>
              <a:buClr>
                <a:schemeClr val="dk1"/>
              </a:buClr>
              <a:buSzPts val="2388"/>
              <a:buFont typeface="Arial"/>
              <a:buChar char="»"/>
              <a:defRPr sz="2388" b="0" i="0" u="none" strike="noStrike" cap="none">
                <a:solidFill>
                  <a:schemeClr val="dk1"/>
                </a:solidFill>
                <a:latin typeface="Arial"/>
                <a:ea typeface="Arial"/>
                <a:cs typeface="Arial"/>
                <a:sym typeface="Arial"/>
              </a:defRPr>
            </a:lvl9pPr>
          </a:lstStyle>
          <a:p>
            <a:endParaRPr/>
          </a:p>
        </p:txBody>
      </p:sp>
      <p:sp>
        <p:nvSpPr>
          <p:cNvPr id="83" name="Google Shape;83;p36"/>
          <p:cNvSpPr txBox="1">
            <a:spLocks noGrp="1"/>
          </p:cNvSpPr>
          <p:nvPr>
            <p:ph type="body" idx="3"/>
          </p:nvPr>
        </p:nvSpPr>
        <p:spPr>
          <a:xfrm>
            <a:off x="6172317" y="4076837"/>
            <a:ext cx="5181698" cy="2100333"/>
          </a:xfrm>
          <a:prstGeom prst="rect">
            <a:avLst/>
          </a:prstGeom>
          <a:noFill/>
          <a:ln>
            <a:noFill/>
          </a:ln>
        </p:spPr>
        <p:txBody>
          <a:bodyPr spcFirstLastPara="1" wrap="square" lIns="91425" tIns="45700" rIns="91425" bIns="45700" anchor="t" anchorCtr="0">
            <a:noAutofit/>
          </a:bodyPr>
          <a:lstStyle>
            <a:lvl1pPr marL="457200" marR="0" lvl="0" indent="-467550" algn="l" rtl="0">
              <a:lnSpc>
                <a:spcPct val="100000"/>
              </a:lnSpc>
              <a:spcBef>
                <a:spcPts val="753"/>
              </a:spcBef>
              <a:spcAft>
                <a:spcPts val="0"/>
              </a:spcAft>
              <a:buClr>
                <a:schemeClr val="dk1"/>
              </a:buClr>
              <a:buSzPts val="3763"/>
              <a:buFont typeface="Arial"/>
              <a:buChar char="•"/>
              <a:defRPr sz="3763" b="0" i="0" u="none" strike="noStrike" cap="none">
                <a:solidFill>
                  <a:schemeClr val="dk1"/>
                </a:solidFill>
                <a:latin typeface="Arial"/>
                <a:ea typeface="Arial"/>
                <a:cs typeface="Arial"/>
                <a:sym typeface="Arial"/>
              </a:defRPr>
            </a:lvl1pPr>
            <a:lvl2pPr marL="914400" marR="0" lvl="1" indent="-439991" algn="l" rtl="0">
              <a:lnSpc>
                <a:spcPct val="100000"/>
              </a:lnSpc>
              <a:spcBef>
                <a:spcPts val="666"/>
              </a:spcBef>
              <a:spcAft>
                <a:spcPts val="0"/>
              </a:spcAft>
              <a:buClr>
                <a:schemeClr val="dk1"/>
              </a:buClr>
              <a:buSzPts val="3329"/>
              <a:buFont typeface="Arial"/>
              <a:buChar char="–"/>
              <a:defRPr sz="3329" b="0" i="0" u="none" strike="noStrike" cap="none">
                <a:solidFill>
                  <a:schemeClr val="dk1"/>
                </a:solidFill>
                <a:latin typeface="Arial"/>
                <a:ea typeface="Arial"/>
                <a:cs typeface="Arial"/>
                <a:sym typeface="Arial"/>
              </a:defRPr>
            </a:lvl2pPr>
            <a:lvl3pPr marL="1371600" marR="0" lvl="2" indent="-407797" algn="l" rtl="0">
              <a:lnSpc>
                <a:spcPct val="100000"/>
              </a:lnSpc>
              <a:spcBef>
                <a:spcPts val="564"/>
              </a:spcBef>
              <a:spcAft>
                <a:spcPts val="0"/>
              </a:spcAft>
              <a:buClr>
                <a:schemeClr val="dk1"/>
              </a:buClr>
              <a:buSzPts val="2822"/>
              <a:buFont typeface="Arial"/>
              <a:buChar char="•"/>
              <a:defRPr sz="2822" b="0" i="0" u="none" strike="noStrike" cap="none">
                <a:solidFill>
                  <a:schemeClr val="dk1"/>
                </a:solidFill>
                <a:latin typeface="Arial"/>
                <a:ea typeface="Arial"/>
                <a:cs typeface="Arial"/>
                <a:sym typeface="Arial"/>
              </a:defRPr>
            </a:lvl3pPr>
            <a:lvl4pPr marL="1828800" marR="0" lvl="3" indent="-380238" algn="l" rtl="0">
              <a:lnSpc>
                <a:spcPct val="100000"/>
              </a:lnSpc>
              <a:spcBef>
                <a:spcPts val="478"/>
              </a:spcBef>
              <a:spcAft>
                <a:spcPts val="0"/>
              </a:spcAft>
              <a:buClr>
                <a:schemeClr val="dk1"/>
              </a:buClr>
              <a:buSzPts val="2388"/>
              <a:buFont typeface="Arial"/>
              <a:buChar char="–"/>
              <a:defRPr sz="2388" b="0" i="0" u="none" strike="noStrike" cap="none">
                <a:solidFill>
                  <a:schemeClr val="dk1"/>
                </a:solidFill>
                <a:latin typeface="Arial"/>
                <a:ea typeface="Arial"/>
                <a:cs typeface="Arial"/>
                <a:sym typeface="Arial"/>
              </a:defRPr>
            </a:lvl4pPr>
            <a:lvl5pPr marL="2286000" marR="0" lvl="4" indent="-380238" algn="l" rtl="0">
              <a:lnSpc>
                <a:spcPct val="100000"/>
              </a:lnSpc>
              <a:spcBef>
                <a:spcPts val="478"/>
              </a:spcBef>
              <a:spcAft>
                <a:spcPts val="0"/>
              </a:spcAft>
              <a:buClr>
                <a:schemeClr val="dk1"/>
              </a:buClr>
              <a:buSzPts val="2388"/>
              <a:buFont typeface="Arial"/>
              <a:buChar char="»"/>
              <a:defRPr sz="2388" b="0" i="0" u="none" strike="noStrike" cap="none">
                <a:solidFill>
                  <a:schemeClr val="dk1"/>
                </a:solidFill>
                <a:latin typeface="Arial"/>
                <a:ea typeface="Arial"/>
                <a:cs typeface="Arial"/>
                <a:sym typeface="Arial"/>
              </a:defRPr>
            </a:lvl5pPr>
            <a:lvl6pPr marL="2743200" marR="0" lvl="5" indent="-380238" algn="l" rtl="0">
              <a:lnSpc>
                <a:spcPct val="100000"/>
              </a:lnSpc>
              <a:spcBef>
                <a:spcPts val="478"/>
              </a:spcBef>
              <a:spcAft>
                <a:spcPts val="0"/>
              </a:spcAft>
              <a:buClr>
                <a:schemeClr val="dk1"/>
              </a:buClr>
              <a:buSzPts val="2388"/>
              <a:buFont typeface="Arial"/>
              <a:buChar char="»"/>
              <a:defRPr sz="2388" b="0" i="0" u="none" strike="noStrike" cap="none">
                <a:solidFill>
                  <a:schemeClr val="dk1"/>
                </a:solidFill>
                <a:latin typeface="Arial"/>
                <a:ea typeface="Arial"/>
                <a:cs typeface="Arial"/>
                <a:sym typeface="Arial"/>
              </a:defRPr>
            </a:lvl6pPr>
            <a:lvl7pPr marL="3200400" marR="0" lvl="6" indent="-380238" algn="l" rtl="0">
              <a:lnSpc>
                <a:spcPct val="100000"/>
              </a:lnSpc>
              <a:spcBef>
                <a:spcPts val="478"/>
              </a:spcBef>
              <a:spcAft>
                <a:spcPts val="0"/>
              </a:spcAft>
              <a:buClr>
                <a:schemeClr val="dk1"/>
              </a:buClr>
              <a:buSzPts val="2388"/>
              <a:buFont typeface="Arial"/>
              <a:buChar char="»"/>
              <a:defRPr sz="2388" b="0" i="0" u="none" strike="noStrike" cap="none">
                <a:solidFill>
                  <a:schemeClr val="dk1"/>
                </a:solidFill>
                <a:latin typeface="Arial"/>
                <a:ea typeface="Arial"/>
                <a:cs typeface="Arial"/>
                <a:sym typeface="Arial"/>
              </a:defRPr>
            </a:lvl7pPr>
            <a:lvl8pPr marL="3657600" marR="0" lvl="7" indent="-380238" algn="l" rtl="0">
              <a:lnSpc>
                <a:spcPct val="100000"/>
              </a:lnSpc>
              <a:spcBef>
                <a:spcPts val="478"/>
              </a:spcBef>
              <a:spcAft>
                <a:spcPts val="0"/>
              </a:spcAft>
              <a:buClr>
                <a:schemeClr val="dk1"/>
              </a:buClr>
              <a:buSzPts val="2388"/>
              <a:buFont typeface="Arial"/>
              <a:buChar char="»"/>
              <a:defRPr sz="2388" b="0" i="0" u="none" strike="noStrike" cap="none">
                <a:solidFill>
                  <a:schemeClr val="dk1"/>
                </a:solidFill>
                <a:latin typeface="Arial"/>
                <a:ea typeface="Arial"/>
                <a:cs typeface="Arial"/>
                <a:sym typeface="Arial"/>
              </a:defRPr>
            </a:lvl8pPr>
            <a:lvl9pPr marL="4114800" marR="0" lvl="8" indent="-380238" algn="l" rtl="0">
              <a:lnSpc>
                <a:spcPct val="100000"/>
              </a:lnSpc>
              <a:spcBef>
                <a:spcPts val="478"/>
              </a:spcBef>
              <a:spcAft>
                <a:spcPts val="0"/>
              </a:spcAft>
              <a:buClr>
                <a:schemeClr val="dk1"/>
              </a:buClr>
              <a:buSzPts val="2388"/>
              <a:buFont typeface="Arial"/>
              <a:buChar char="»"/>
              <a:defRPr sz="2388"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标题和内容" type="obj">
  <p:cSld name="OBJECT">
    <p:spTree>
      <p:nvGrpSpPr>
        <p:cNvPr id="1" name="Shape 86"/>
        <p:cNvGrpSpPr/>
        <p:nvPr/>
      </p:nvGrpSpPr>
      <p:grpSpPr>
        <a:xfrm>
          <a:off x="0" y="0"/>
          <a:ext cx="0" cy="0"/>
          <a:chOff x="0" y="0"/>
          <a:chExt cx="0" cy="0"/>
        </a:xfrm>
      </p:grpSpPr>
      <p:sp>
        <p:nvSpPr>
          <p:cNvPr id="87" name="Google Shape;87;p25"/>
          <p:cNvSpPr txBox="1">
            <a:spLocks noGrp="1"/>
          </p:cNvSpPr>
          <p:nvPr>
            <p:ph type="title"/>
          </p:nvPr>
        </p:nvSpPr>
        <p:spPr>
          <a:xfrm>
            <a:off x="332226" y="198996"/>
            <a:ext cx="5980067" cy="827234"/>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5211"/>
              <a:buFont typeface="Arial"/>
              <a:buNone/>
              <a:defRPr sz="5211"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8" name="Google Shape;88;p25"/>
          <p:cNvSpPr txBox="1">
            <a:spLocks noGrp="1"/>
          </p:cNvSpPr>
          <p:nvPr>
            <p:ph type="body" idx="1"/>
          </p:nvPr>
        </p:nvSpPr>
        <p:spPr>
          <a:xfrm>
            <a:off x="332226" y="1158127"/>
            <a:ext cx="5980067" cy="3275847"/>
          </a:xfrm>
          <a:prstGeom prst="rect">
            <a:avLst/>
          </a:prstGeom>
          <a:noFill/>
          <a:ln>
            <a:noFill/>
          </a:ln>
        </p:spPr>
        <p:txBody>
          <a:bodyPr spcFirstLastPara="1" wrap="square" lIns="91425" tIns="45700" rIns="91425" bIns="45700" anchor="t" anchorCtr="0">
            <a:noAutofit/>
          </a:bodyPr>
          <a:lstStyle>
            <a:lvl1pPr marL="457200" marR="0" lvl="0" indent="-467550" algn="l" rtl="0">
              <a:lnSpc>
                <a:spcPct val="100000"/>
              </a:lnSpc>
              <a:spcBef>
                <a:spcPts val="753"/>
              </a:spcBef>
              <a:spcAft>
                <a:spcPts val="0"/>
              </a:spcAft>
              <a:buClr>
                <a:schemeClr val="dk1"/>
              </a:buClr>
              <a:buSzPts val="3763"/>
              <a:buFont typeface="Arial"/>
              <a:buChar char="•"/>
              <a:defRPr sz="3763" b="0" i="0" u="none" strike="noStrike" cap="none">
                <a:solidFill>
                  <a:schemeClr val="dk1"/>
                </a:solidFill>
                <a:latin typeface="Arial"/>
                <a:ea typeface="Arial"/>
                <a:cs typeface="Arial"/>
                <a:sym typeface="Arial"/>
              </a:defRPr>
            </a:lvl1pPr>
            <a:lvl2pPr marL="914400" marR="0" lvl="1" indent="-439991" algn="l" rtl="0">
              <a:lnSpc>
                <a:spcPct val="100000"/>
              </a:lnSpc>
              <a:spcBef>
                <a:spcPts val="666"/>
              </a:spcBef>
              <a:spcAft>
                <a:spcPts val="0"/>
              </a:spcAft>
              <a:buClr>
                <a:schemeClr val="dk1"/>
              </a:buClr>
              <a:buSzPts val="3329"/>
              <a:buFont typeface="Arial"/>
              <a:buChar char="–"/>
              <a:defRPr sz="3329" b="0" i="0" u="none" strike="noStrike" cap="none">
                <a:solidFill>
                  <a:schemeClr val="dk1"/>
                </a:solidFill>
                <a:latin typeface="Arial"/>
                <a:ea typeface="Arial"/>
                <a:cs typeface="Arial"/>
                <a:sym typeface="Arial"/>
              </a:defRPr>
            </a:lvl2pPr>
            <a:lvl3pPr marL="1371600" marR="0" lvl="2" indent="-407797" algn="l" rtl="0">
              <a:lnSpc>
                <a:spcPct val="100000"/>
              </a:lnSpc>
              <a:spcBef>
                <a:spcPts val="564"/>
              </a:spcBef>
              <a:spcAft>
                <a:spcPts val="0"/>
              </a:spcAft>
              <a:buClr>
                <a:schemeClr val="dk1"/>
              </a:buClr>
              <a:buSzPts val="2822"/>
              <a:buFont typeface="Arial"/>
              <a:buChar char="•"/>
              <a:defRPr sz="2822" b="0" i="0" u="none" strike="noStrike" cap="none">
                <a:solidFill>
                  <a:schemeClr val="dk1"/>
                </a:solidFill>
                <a:latin typeface="Arial"/>
                <a:ea typeface="Arial"/>
                <a:cs typeface="Arial"/>
                <a:sym typeface="Arial"/>
              </a:defRPr>
            </a:lvl3pPr>
            <a:lvl4pPr marL="1828800" marR="0" lvl="3" indent="-380238" algn="l" rtl="0">
              <a:lnSpc>
                <a:spcPct val="100000"/>
              </a:lnSpc>
              <a:spcBef>
                <a:spcPts val="478"/>
              </a:spcBef>
              <a:spcAft>
                <a:spcPts val="0"/>
              </a:spcAft>
              <a:buClr>
                <a:schemeClr val="dk1"/>
              </a:buClr>
              <a:buSzPts val="2388"/>
              <a:buFont typeface="Arial"/>
              <a:buChar char="–"/>
              <a:defRPr sz="2388" b="0" i="0" u="none" strike="noStrike" cap="none">
                <a:solidFill>
                  <a:schemeClr val="dk1"/>
                </a:solidFill>
                <a:latin typeface="Arial"/>
                <a:ea typeface="Arial"/>
                <a:cs typeface="Arial"/>
                <a:sym typeface="Arial"/>
              </a:defRPr>
            </a:lvl4pPr>
            <a:lvl5pPr marL="2286000" marR="0" lvl="4" indent="-380238" algn="l" rtl="0">
              <a:lnSpc>
                <a:spcPct val="100000"/>
              </a:lnSpc>
              <a:spcBef>
                <a:spcPts val="478"/>
              </a:spcBef>
              <a:spcAft>
                <a:spcPts val="0"/>
              </a:spcAft>
              <a:buClr>
                <a:schemeClr val="dk1"/>
              </a:buClr>
              <a:buSzPts val="2388"/>
              <a:buFont typeface="Arial"/>
              <a:buChar char="»"/>
              <a:defRPr sz="2388" b="0" i="0" u="none" strike="noStrike" cap="none">
                <a:solidFill>
                  <a:schemeClr val="dk1"/>
                </a:solidFill>
                <a:latin typeface="Arial"/>
                <a:ea typeface="Arial"/>
                <a:cs typeface="Arial"/>
                <a:sym typeface="Arial"/>
              </a:defRPr>
            </a:lvl5pPr>
            <a:lvl6pPr marL="2743200" marR="0" lvl="5" indent="-380238" algn="l" rtl="0">
              <a:lnSpc>
                <a:spcPct val="100000"/>
              </a:lnSpc>
              <a:spcBef>
                <a:spcPts val="478"/>
              </a:spcBef>
              <a:spcAft>
                <a:spcPts val="0"/>
              </a:spcAft>
              <a:buClr>
                <a:schemeClr val="dk1"/>
              </a:buClr>
              <a:buSzPts val="2388"/>
              <a:buFont typeface="Arial"/>
              <a:buChar char="»"/>
              <a:defRPr sz="2388" b="0" i="0" u="none" strike="noStrike" cap="none">
                <a:solidFill>
                  <a:schemeClr val="dk1"/>
                </a:solidFill>
                <a:latin typeface="Arial"/>
                <a:ea typeface="Arial"/>
                <a:cs typeface="Arial"/>
                <a:sym typeface="Arial"/>
              </a:defRPr>
            </a:lvl6pPr>
            <a:lvl7pPr marL="3200400" marR="0" lvl="6" indent="-380238" algn="l" rtl="0">
              <a:lnSpc>
                <a:spcPct val="100000"/>
              </a:lnSpc>
              <a:spcBef>
                <a:spcPts val="478"/>
              </a:spcBef>
              <a:spcAft>
                <a:spcPts val="0"/>
              </a:spcAft>
              <a:buClr>
                <a:schemeClr val="dk1"/>
              </a:buClr>
              <a:buSzPts val="2388"/>
              <a:buFont typeface="Arial"/>
              <a:buChar char="»"/>
              <a:defRPr sz="2388" b="0" i="0" u="none" strike="noStrike" cap="none">
                <a:solidFill>
                  <a:schemeClr val="dk1"/>
                </a:solidFill>
                <a:latin typeface="Arial"/>
                <a:ea typeface="Arial"/>
                <a:cs typeface="Arial"/>
                <a:sym typeface="Arial"/>
              </a:defRPr>
            </a:lvl7pPr>
            <a:lvl8pPr marL="3657600" marR="0" lvl="7" indent="-380238" algn="l" rtl="0">
              <a:lnSpc>
                <a:spcPct val="100000"/>
              </a:lnSpc>
              <a:spcBef>
                <a:spcPts val="478"/>
              </a:spcBef>
              <a:spcAft>
                <a:spcPts val="0"/>
              </a:spcAft>
              <a:buClr>
                <a:schemeClr val="dk1"/>
              </a:buClr>
              <a:buSzPts val="2388"/>
              <a:buFont typeface="Arial"/>
              <a:buChar char="»"/>
              <a:defRPr sz="2388" b="0" i="0" u="none" strike="noStrike" cap="none">
                <a:solidFill>
                  <a:schemeClr val="dk1"/>
                </a:solidFill>
                <a:latin typeface="Arial"/>
                <a:ea typeface="Arial"/>
                <a:cs typeface="Arial"/>
                <a:sym typeface="Arial"/>
              </a:defRPr>
            </a:lvl8pPr>
            <a:lvl9pPr marL="4114800" marR="0" lvl="8" indent="-380238" algn="l" rtl="0">
              <a:lnSpc>
                <a:spcPct val="100000"/>
              </a:lnSpc>
              <a:spcBef>
                <a:spcPts val="478"/>
              </a:spcBef>
              <a:spcAft>
                <a:spcPts val="0"/>
              </a:spcAft>
              <a:buClr>
                <a:schemeClr val="dk1"/>
              </a:buClr>
              <a:buSzPts val="2388"/>
              <a:buFont typeface="Arial"/>
              <a:buChar char="»"/>
              <a:defRPr sz="2388"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标题幻灯片" type="title">
  <p:cSld name="TITLE">
    <p:spTree>
      <p:nvGrpSpPr>
        <p:cNvPr id="1" name="Shape 89"/>
        <p:cNvGrpSpPr/>
        <p:nvPr/>
      </p:nvGrpSpPr>
      <p:grpSpPr>
        <a:xfrm>
          <a:off x="0" y="0"/>
          <a:ext cx="0" cy="0"/>
          <a:chOff x="0" y="0"/>
          <a:chExt cx="0" cy="0"/>
        </a:xfrm>
      </p:grpSpPr>
      <p:sp>
        <p:nvSpPr>
          <p:cNvPr id="90" name="Google Shape;90;p37"/>
          <p:cNvSpPr txBox="1">
            <a:spLocks noGrp="1"/>
          </p:cNvSpPr>
          <p:nvPr>
            <p:ph type="ctrTitle"/>
          </p:nvPr>
        </p:nvSpPr>
        <p:spPr>
          <a:xfrm>
            <a:off x="1524029" y="1122400"/>
            <a:ext cx="9144173" cy="2387680"/>
          </a:xfrm>
          <a:prstGeom prst="rect">
            <a:avLst/>
          </a:prstGeom>
          <a:noFill/>
          <a:ln>
            <a:noFill/>
          </a:ln>
        </p:spPr>
        <p:txBody>
          <a:bodyPr spcFirstLastPara="1" wrap="square" lIns="91425" tIns="45700" rIns="91425" bIns="45700" anchor="b" anchorCtr="0">
            <a:noAutofit/>
          </a:bodyPr>
          <a:lstStyle>
            <a:lvl1pPr marR="0" lvl="0" algn="ctr" rtl="0">
              <a:lnSpc>
                <a:spcPct val="100000"/>
              </a:lnSpc>
              <a:spcBef>
                <a:spcPts val="0"/>
              </a:spcBef>
              <a:spcAft>
                <a:spcPts val="0"/>
              </a:spcAft>
              <a:buClr>
                <a:srgbClr val="000000"/>
              </a:buClr>
              <a:buSzPts val="5974"/>
              <a:buFont typeface="Arial"/>
              <a:buNone/>
              <a:defRPr sz="5974"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1" name="Google Shape;91;p37"/>
          <p:cNvSpPr txBox="1">
            <a:spLocks noGrp="1"/>
          </p:cNvSpPr>
          <p:nvPr>
            <p:ph type="subTitle" idx="1"/>
          </p:nvPr>
        </p:nvSpPr>
        <p:spPr>
          <a:xfrm>
            <a:off x="1524029" y="3602158"/>
            <a:ext cx="9144173" cy="1655817"/>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478"/>
              </a:spcBef>
              <a:spcAft>
                <a:spcPts val="0"/>
              </a:spcAft>
              <a:buClr>
                <a:schemeClr val="dk1"/>
              </a:buClr>
              <a:buSzPts val="2392"/>
              <a:buFont typeface="Arial"/>
              <a:buNone/>
              <a:defRPr sz="2392" b="0" i="0" u="none" strike="noStrike" cap="none">
                <a:solidFill>
                  <a:schemeClr val="dk1"/>
                </a:solidFill>
                <a:latin typeface="Arial"/>
                <a:ea typeface="Arial"/>
                <a:cs typeface="Arial"/>
                <a:sym typeface="Arial"/>
              </a:defRPr>
            </a:lvl1pPr>
            <a:lvl2pPr marR="0" lvl="1" algn="ctr" rtl="0">
              <a:lnSpc>
                <a:spcPct val="100000"/>
              </a:lnSpc>
              <a:spcBef>
                <a:spcPts val="398"/>
              </a:spcBef>
              <a:spcAft>
                <a:spcPts val="0"/>
              </a:spcAft>
              <a:buClr>
                <a:schemeClr val="dk1"/>
              </a:buClr>
              <a:buSzPts val="1990"/>
              <a:buFont typeface="Arial"/>
              <a:buNone/>
              <a:defRPr sz="1990" b="0" i="0" u="none" strike="noStrike" cap="none">
                <a:solidFill>
                  <a:schemeClr val="dk1"/>
                </a:solidFill>
                <a:latin typeface="Arial"/>
                <a:ea typeface="Arial"/>
                <a:cs typeface="Arial"/>
                <a:sym typeface="Arial"/>
              </a:defRPr>
            </a:lvl2pPr>
            <a:lvl3pPr marR="0" lvl="2" algn="ctr" rtl="0">
              <a:lnSpc>
                <a:spcPct val="100000"/>
              </a:lnSpc>
              <a:spcBef>
                <a:spcPts val="358"/>
              </a:spcBef>
              <a:spcAft>
                <a:spcPts val="0"/>
              </a:spcAft>
              <a:buClr>
                <a:schemeClr val="dk1"/>
              </a:buClr>
              <a:buSzPts val="1791"/>
              <a:buFont typeface="Arial"/>
              <a:buNone/>
              <a:defRPr sz="1791" b="0" i="0" u="none" strike="noStrike" cap="none">
                <a:solidFill>
                  <a:schemeClr val="dk1"/>
                </a:solidFill>
                <a:latin typeface="Arial"/>
                <a:ea typeface="Arial"/>
                <a:cs typeface="Arial"/>
                <a:sym typeface="Arial"/>
              </a:defRPr>
            </a:lvl3pPr>
            <a:lvl4pPr marR="0" lvl="3" algn="ctr" rtl="0">
              <a:lnSpc>
                <a:spcPct val="100000"/>
              </a:lnSpc>
              <a:spcBef>
                <a:spcPts val="318"/>
              </a:spcBef>
              <a:spcAft>
                <a:spcPts val="0"/>
              </a:spcAft>
              <a:buClr>
                <a:schemeClr val="dk1"/>
              </a:buClr>
              <a:buSzPts val="1592"/>
              <a:buFont typeface="Arial"/>
              <a:buNone/>
              <a:defRPr sz="1592" b="0" i="0" u="none" strike="noStrike" cap="none">
                <a:solidFill>
                  <a:schemeClr val="dk1"/>
                </a:solidFill>
                <a:latin typeface="Arial"/>
                <a:ea typeface="Arial"/>
                <a:cs typeface="Arial"/>
                <a:sym typeface="Arial"/>
              </a:defRPr>
            </a:lvl4pPr>
            <a:lvl5pPr marR="0" lvl="4" algn="ctr" rtl="0">
              <a:lnSpc>
                <a:spcPct val="100000"/>
              </a:lnSpc>
              <a:spcBef>
                <a:spcPts val="318"/>
              </a:spcBef>
              <a:spcAft>
                <a:spcPts val="0"/>
              </a:spcAft>
              <a:buClr>
                <a:schemeClr val="dk1"/>
              </a:buClr>
              <a:buSzPts val="1592"/>
              <a:buFont typeface="Arial"/>
              <a:buNone/>
              <a:defRPr sz="1592" b="0" i="0" u="none" strike="noStrike" cap="none">
                <a:solidFill>
                  <a:schemeClr val="dk1"/>
                </a:solidFill>
                <a:latin typeface="Arial"/>
                <a:ea typeface="Arial"/>
                <a:cs typeface="Arial"/>
                <a:sym typeface="Arial"/>
              </a:defRPr>
            </a:lvl5pPr>
            <a:lvl6pPr marR="0" lvl="5" algn="ctr" rtl="0">
              <a:lnSpc>
                <a:spcPct val="100000"/>
              </a:lnSpc>
              <a:spcBef>
                <a:spcPts val="318"/>
              </a:spcBef>
              <a:spcAft>
                <a:spcPts val="0"/>
              </a:spcAft>
              <a:buClr>
                <a:schemeClr val="dk1"/>
              </a:buClr>
              <a:buSzPts val="1592"/>
              <a:buFont typeface="Arial"/>
              <a:buNone/>
              <a:defRPr sz="1592" b="0" i="0" u="none" strike="noStrike" cap="none">
                <a:solidFill>
                  <a:schemeClr val="dk1"/>
                </a:solidFill>
                <a:latin typeface="Arial"/>
                <a:ea typeface="Arial"/>
                <a:cs typeface="Arial"/>
                <a:sym typeface="Arial"/>
              </a:defRPr>
            </a:lvl6pPr>
            <a:lvl7pPr marR="0" lvl="6" algn="ctr" rtl="0">
              <a:lnSpc>
                <a:spcPct val="100000"/>
              </a:lnSpc>
              <a:spcBef>
                <a:spcPts val="318"/>
              </a:spcBef>
              <a:spcAft>
                <a:spcPts val="0"/>
              </a:spcAft>
              <a:buClr>
                <a:schemeClr val="dk1"/>
              </a:buClr>
              <a:buSzPts val="1592"/>
              <a:buFont typeface="Arial"/>
              <a:buNone/>
              <a:defRPr sz="1592" b="0" i="0" u="none" strike="noStrike" cap="none">
                <a:solidFill>
                  <a:schemeClr val="dk1"/>
                </a:solidFill>
                <a:latin typeface="Arial"/>
                <a:ea typeface="Arial"/>
                <a:cs typeface="Arial"/>
                <a:sym typeface="Arial"/>
              </a:defRPr>
            </a:lvl7pPr>
            <a:lvl8pPr marR="0" lvl="7" algn="ctr" rtl="0">
              <a:lnSpc>
                <a:spcPct val="100000"/>
              </a:lnSpc>
              <a:spcBef>
                <a:spcPts val="318"/>
              </a:spcBef>
              <a:spcAft>
                <a:spcPts val="0"/>
              </a:spcAft>
              <a:buClr>
                <a:schemeClr val="dk1"/>
              </a:buClr>
              <a:buSzPts val="1592"/>
              <a:buFont typeface="Arial"/>
              <a:buNone/>
              <a:defRPr sz="1592" b="0" i="0" u="none" strike="noStrike" cap="none">
                <a:solidFill>
                  <a:schemeClr val="dk1"/>
                </a:solidFill>
                <a:latin typeface="Arial"/>
                <a:ea typeface="Arial"/>
                <a:cs typeface="Arial"/>
                <a:sym typeface="Arial"/>
              </a:defRPr>
            </a:lvl8pPr>
            <a:lvl9pPr marR="0" lvl="8" algn="ctr" rtl="0">
              <a:lnSpc>
                <a:spcPct val="100000"/>
              </a:lnSpc>
              <a:spcBef>
                <a:spcPts val="318"/>
              </a:spcBef>
              <a:spcAft>
                <a:spcPts val="0"/>
              </a:spcAft>
              <a:buClr>
                <a:schemeClr val="dk1"/>
              </a:buClr>
              <a:buSzPts val="1592"/>
              <a:buFont typeface="Arial"/>
              <a:buNone/>
              <a:defRPr sz="1592"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节标题" type="secHead">
  <p:cSld name="SECTION_HEADER">
    <p:spTree>
      <p:nvGrpSpPr>
        <p:cNvPr id="1" name="Shape 92"/>
        <p:cNvGrpSpPr/>
        <p:nvPr/>
      </p:nvGrpSpPr>
      <p:grpSpPr>
        <a:xfrm>
          <a:off x="0" y="0"/>
          <a:ext cx="0" cy="0"/>
          <a:chOff x="0" y="0"/>
          <a:chExt cx="0" cy="0"/>
        </a:xfrm>
      </p:grpSpPr>
      <p:sp>
        <p:nvSpPr>
          <p:cNvPr id="93" name="Google Shape;93;p38"/>
          <p:cNvSpPr txBox="1">
            <a:spLocks noGrp="1"/>
          </p:cNvSpPr>
          <p:nvPr>
            <p:ph type="title"/>
          </p:nvPr>
        </p:nvSpPr>
        <p:spPr>
          <a:xfrm>
            <a:off x="831866" y="1709795"/>
            <a:ext cx="10515799" cy="2852833"/>
          </a:xfrm>
          <a:prstGeom prst="rect">
            <a:avLst/>
          </a:prstGeom>
          <a:noFill/>
          <a:ln>
            <a:noFill/>
          </a:ln>
        </p:spPr>
        <p:txBody>
          <a:bodyPr spcFirstLastPara="1" wrap="square" lIns="91425" tIns="45700" rIns="91425" bIns="45700" anchor="b" anchorCtr="0">
            <a:noAutofit/>
          </a:bodyPr>
          <a:lstStyle>
            <a:lvl1pPr marR="0" lvl="0" algn="ctr" rtl="0">
              <a:lnSpc>
                <a:spcPct val="100000"/>
              </a:lnSpc>
              <a:spcBef>
                <a:spcPts val="0"/>
              </a:spcBef>
              <a:spcAft>
                <a:spcPts val="0"/>
              </a:spcAft>
              <a:buClr>
                <a:srgbClr val="000000"/>
              </a:buClr>
              <a:buSzPts val="5974"/>
              <a:buFont typeface="Arial"/>
              <a:buNone/>
              <a:defRPr sz="5974"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4" name="Google Shape;94;p38"/>
          <p:cNvSpPr txBox="1">
            <a:spLocks noGrp="1"/>
          </p:cNvSpPr>
          <p:nvPr>
            <p:ph type="body" idx="1"/>
          </p:nvPr>
        </p:nvSpPr>
        <p:spPr>
          <a:xfrm>
            <a:off x="831866" y="4589617"/>
            <a:ext cx="10515799" cy="15002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78"/>
              </a:spcBef>
              <a:spcAft>
                <a:spcPts val="0"/>
              </a:spcAft>
              <a:buClr>
                <a:srgbClr val="888888"/>
              </a:buClr>
              <a:buSzPts val="2392"/>
              <a:buFont typeface="Arial"/>
              <a:buNone/>
              <a:defRPr sz="2392" b="0" i="0" u="none" strike="noStrike" cap="none">
                <a:solidFill>
                  <a:srgbClr val="888888"/>
                </a:solidFill>
                <a:latin typeface="Arial"/>
                <a:ea typeface="Arial"/>
                <a:cs typeface="Arial"/>
                <a:sym typeface="Arial"/>
              </a:defRPr>
            </a:lvl1pPr>
            <a:lvl2pPr marL="914400" marR="0" lvl="1" indent="-228600" algn="l" rtl="0">
              <a:lnSpc>
                <a:spcPct val="100000"/>
              </a:lnSpc>
              <a:spcBef>
                <a:spcPts val="398"/>
              </a:spcBef>
              <a:spcAft>
                <a:spcPts val="0"/>
              </a:spcAft>
              <a:buClr>
                <a:srgbClr val="888888"/>
              </a:buClr>
              <a:buSzPts val="1990"/>
              <a:buFont typeface="Arial"/>
              <a:buNone/>
              <a:defRPr sz="1990" b="0" i="0" u="none" strike="noStrike" cap="none">
                <a:solidFill>
                  <a:srgbClr val="888888"/>
                </a:solidFill>
                <a:latin typeface="Arial"/>
                <a:ea typeface="Arial"/>
                <a:cs typeface="Arial"/>
                <a:sym typeface="Arial"/>
              </a:defRPr>
            </a:lvl2pPr>
            <a:lvl3pPr marL="1371600" marR="0" lvl="2" indent="-228600" algn="l" rtl="0">
              <a:lnSpc>
                <a:spcPct val="100000"/>
              </a:lnSpc>
              <a:spcBef>
                <a:spcPts val="358"/>
              </a:spcBef>
              <a:spcAft>
                <a:spcPts val="0"/>
              </a:spcAft>
              <a:buClr>
                <a:srgbClr val="888888"/>
              </a:buClr>
              <a:buSzPts val="1791"/>
              <a:buFont typeface="Arial"/>
              <a:buNone/>
              <a:defRPr sz="1791" b="0" i="0" u="none" strike="noStrike" cap="none">
                <a:solidFill>
                  <a:srgbClr val="888888"/>
                </a:solidFill>
                <a:latin typeface="Arial"/>
                <a:ea typeface="Arial"/>
                <a:cs typeface="Arial"/>
                <a:sym typeface="Arial"/>
              </a:defRPr>
            </a:lvl3pPr>
            <a:lvl4pPr marL="1828800" marR="0" lvl="3" indent="-228600" algn="l" rtl="0">
              <a:lnSpc>
                <a:spcPct val="100000"/>
              </a:lnSpc>
              <a:spcBef>
                <a:spcPts val="318"/>
              </a:spcBef>
              <a:spcAft>
                <a:spcPts val="0"/>
              </a:spcAft>
              <a:buClr>
                <a:srgbClr val="888888"/>
              </a:buClr>
              <a:buSzPts val="1592"/>
              <a:buFont typeface="Arial"/>
              <a:buNone/>
              <a:defRPr sz="1592" b="0" i="0" u="none" strike="noStrike" cap="none">
                <a:solidFill>
                  <a:srgbClr val="888888"/>
                </a:solidFill>
                <a:latin typeface="Arial"/>
                <a:ea typeface="Arial"/>
                <a:cs typeface="Arial"/>
                <a:sym typeface="Arial"/>
              </a:defRPr>
            </a:lvl4pPr>
            <a:lvl5pPr marL="2286000" marR="0" lvl="4" indent="-228600" algn="l" rtl="0">
              <a:lnSpc>
                <a:spcPct val="100000"/>
              </a:lnSpc>
              <a:spcBef>
                <a:spcPts val="318"/>
              </a:spcBef>
              <a:spcAft>
                <a:spcPts val="0"/>
              </a:spcAft>
              <a:buClr>
                <a:srgbClr val="888888"/>
              </a:buClr>
              <a:buSzPts val="1592"/>
              <a:buFont typeface="Arial"/>
              <a:buNone/>
              <a:defRPr sz="1592" b="0" i="0" u="none" strike="noStrike" cap="none">
                <a:solidFill>
                  <a:srgbClr val="888888"/>
                </a:solidFill>
                <a:latin typeface="Arial"/>
                <a:ea typeface="Arial"/>
                <a:cs typeface="Arial"/>
                <a:sym typeface="Arial"/>
              </a:defRPr>
            </a:lvl5pPr>
            <a:lvl6pPr marL="2743200" marR="0" lvl="5" indent="-228600" algn="l" rtl="0">
              <a:lnSpc>
                <a:spcPct val="100000"/>
              </a:lnSpc>
              <a:spcBef>
                <a:spcPts val="318"/>
              </a:spcBef>
              <a:spcAft>
                <a:spcPts val="0"/>
              </a:spcAft>
              <a:buClr>
                <a:srgbClr val="888888"/>
              </a:buClr>
              <a:buSzPts val="1592"/>
              <a:buFont typeface="Arial"/>
              <a:buNone/>
              <a:defRPr sz="1592" b="0" i="0" u="none" strike="noStrike" cap="none">
                <a:solidFill>
                  <a:srgbClr val="888888"/>
                </a:solidFill>
                <a:latin typeface="Arial"/>
                <a:ea typeface="Arial"/>
                <a:cs typeface="Arial"/>
                <a:sym typeface="Arial"/>
              </a:defRPr>
            </a:lvl6pPr>
            <a:lvl7pPr marL="3200400" marR="0" lvl="6" indent="-228600" algn="l" rtl="0">
              <a:lnSpc>
                <a:spcPct val="100000"/>
              </a:lnSpc>
              <a:spcBef>
                <a:spcPts val="318"/>
              </a:spcBef>
              <a:spcAft>
                <a:spcPts val="0"/>
              </a:spcAft>
              <a:buClr>
                <a:srgbClr val="888888"/>
              </a:buClr>
              <a:buSzPts val="1592"/>
              <a:buFont typeface="Arial"/>
              <a:buNone/>
              <a:defRPr sz="1592" b="0" i="0" u="none" strike="noStrike" cap="none">
                <a:solidFill>
                  <a:srgbClr val="888888"/>
                </a:solidFill>
                <a:latin typeface="Arial"/>
                <a:ea typeface="Arial"/>
                <a:cs typeface="Arial"/>
                <a:sym typeface="Arial"/>
              </a:defRPr>
            </a:lvl7pPr>
            <a:lvl8pPr marL="3657600" marR="0" lvl="7" indent="-228600" algn="l" rtl="0">
              <a:lnSpc>
                <a:spcPct val="100000"/>
              </a:lnSpc>
              <a:spcBef>
                <a:spcPts val="318"/>
              </a:spcBef>
              <a:spcAft>
                <a:spcPts val="0"/>
              </a:spcAft>
              <a:buClr>
                <a:srgbClr val="888888"/>
              </a:buClr>
              <a:buSzPts val="1592"/>
              <a:buFont typeface="Arial"/>
              <a:buNone/>
              <a:defRPr sz="1592" b="0" i="0" u="none" strike="noStrike" cap="none">
                <a:solidFill>
                  <a:srgbClr val="888888"/>
                </a:solidFill>
                <a:latin typeface="Arial"/>
                <a:ea typeface="Arial"/>
                <a:cs typeface="Arial"/>
                <a:sym typeface="Arial"/>
              </a:defRPr>
            </a:lvl8pPr>
            <a:lvl9pPr marL="4114800" marR="0" lvl="8" indent="-228600" algn="l" rtl="0">
              <a:lnSpc>
                <a:spcPct val="100000"/>
              </a:lnSpc>
              <a:spcBef>
                <a:spcPts val="318"/>
              </a:spcBef>
              <a:spcAft>
                <a:spcPts val="0"/>
              </a:spcAft>
              <a:buClr>
                <a:srgbClr val="888888"/>
              </a:buClr>
              <a:buSzPts val="1592"/>
              <a:buFont typeface="Arial"/>
              <a:buNone/>
              <a:defRPr sz="1592" b="0" i="0" u="none" strike="noStrike" cap="none">
                <a:solidFill>
                  <a:srgbClr val="888888"/>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空白" type="blank">
  <p:cSld name="BLANK">
    <p:bg>
      <p:bgPr>
        <a:solidFill>
          <a:schemeClr val="lt1"/>
        </a:solidFill>
        <a:effectLst/>
      </p:bgPr>
    </p:bg>
    <p:spTree>
      <p:nvGrpSpPr>
        <p:cNvPr id="1" name="Shape 23"/>
        <p:cNvGrpSpPr/>
        <p:nvPr/>
      </p:nvGrpSpPr>
      <p:grpSpPr>
        <a:xfrm>
          <a:off x="0" y="0"/>
          <a:ext cx="0" cy="0"/>
          <a:chOff x="0" y="0"/>
          <a:chExt cx="0" cy="0"/>
        </a:xfrm>
      </p:grpSpPr>
      <p:pic>
        <p:nvPicPr>
          <p:cNvPr id="24" name="Google Shape;24;p17"/>
          <p:cNvPicPr preferRelativeResize="0"/>
          <p:nvPr/>
        </p:nvPicPr>
        <p:blipFill rotWithShape="1">
          <a:blip r:embed="rId2">
            <a:alphaModFix/>
          </a:blip>
          <a:srcRect/>
          <a:stretch/>
        </p:blipFill>
        <p:spPr>
          <a:xfrm>
            <a:off x="334" y="0"/>
            <a:ext cx="12191332" cy="68580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两栏内容" type="twoObj">
  <p:cSld name="TWO_OBJECTS">
    <p:spTree>
      <p:nvGrpSpPr>
        <p:cNvPr id="1" name="Shape 95"/>
        <p:cNvGrpSpPr/>
        <p:nvPr/>
      </p:nvGrpSpPr>
      <p:grpSpPr>
        <a:xfrm>
          <a:off x="0" y="0"/>
          <a:ext cx="0" cy="0"/>
          <a:chOff x="0" y="0"/>
          <a:chExt cx="0" cy="0"/>
        </a:xfrm>
      </p:grpSpPr>
      <p:sp>
        <p:nvSpPr>
          <p:cNvPr id="96" name="Google Shape;96;p39"/>
          <p:cNvSpPr txBox="1">
            <a:spLocks noGrp="1"/>
          </p:cNvSpPr>
          <p:nvPr>
            <p:ph type="title"/>
          </p:nvPr>
        </p:nvSpPr>
        <p:spPr>
          <a:xfrm>
            <a:off x="332226" y="198996"/>
            <a:ext cx="5980067" cy="827234"/>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5211"/>
              <a:buFont typeface="Arial"/>
              <a:buNone/>
              <a:defRPr sz="5211"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7" name="Google Shape;97;p39"/>
          <p:cNvSpPr txBox="1">
            <a:spLocks noGrp="1"/>
          </p:cNvSpPr>
          <p:nvPr>
            <p:ph type="body" idx="1"/>
          </p:nvPr>
        </p:nvSpPr>
        <p:spPr>
          <a:xfrm>
            <a:off x="838216" y="1825686"/>
            <a:ext cx="5181698" cy="4351484"/>
          </a:xfrm>
          <a:prstGeom prst="rect">
            <a:avLst/>
          </a:prstGeom>
          <a:noFill/>
          <a:ln>
            <a:noFill/>
          </a:ln>
        </p:spPr>
        <p:txBody>
          <a:bodyPr spcFirstLastPara="1" wrap="square" lIns="91425" tIns="45700" rIns="91425" bIns="45700" anchor="t" anchorCtr="0">
            <a:noAutofit/>
          </a:bodyPr>
          <a:lstStyle>
            <a:lvl1pPr marL="457200" marR="0" lvl="0" indent="-467550" algn="l" rtl="0">
              <a:lnSpc>
                <a:spcPct val="100000"/>
              </a:lnSpc>
              <a:spcBef>
                <a:spcPts val="753"/>
              </a:spcBef>
              <a:spcAft>
                <a:spcPts val="0"/>
              </a:spcAft>
              <a:buClr>
                <a:schemeClr val="dk1"/>
              </a:buClr>
              <a:buSzPts val="3763"/>
              <a:buFont typeface="Arial"/>
              <a:buChar char="•"/>
              <a:defRPr sz="3763" b="0" i="0" u="none" strike="noStrike" cap="none">
                <a:solidFill>
                  <a:schemeClr val="dk1"/>
                </a:solidFill>
                <a:latin typeface="Arial"/>
                <a:ea typeface="Arial"/>
                <a:cs typeface="Arial"/>
                <a:sym typeface="Arial"/>
              </a:defRPr>
            </a:lvl1pPr>
            <a:lvl2pPr marL="914400" marR="0" lvl="1" indent="-439991" algn="l" rtl="0">
              <a:lnSpc>
                <a:spcPct val="100000"/>
              </a:lnSpc>
              <a:spcBef>
                <a:spcPts val="666"/>
              </a:spcBef>
              <a:spcAft>
                <a:spcPts val="0"/>
              </a:spcAft>
              <a:buClr>
                <a:schemeClr val="dk1"/>
              </a:buClr>
              <a:buSzPts val="3329"/>
              <a:buFont typeface="Arial"/>
              <a:buChar char="–"/>
              <a:defRPr sz="3329" b="0" i="0" u="none" strike="noStrike" cap="none">
                <a:solidFill>
                  <a:schemeClr val="dk1"/>
                </a:solidFill>
                <a:latin typeface="Arial"/>
                <a:ea typeface="Arial"/>
                <a:cs typeface="Arial"/>
                <a:sym typeface="Arial"/>
              </a:defRPr>
            </a:lvl2pPr>
            <a:lvl3pPr marL="1371600" marR="0" lvl="2" indent="-407797" algn="l" rtl="0">
              <a:lnSpc>
                <a:spcPct val="100000"/>
              </a:lnSpc>
              <a:spcBef>
                <a:spcPts val="564"/>
              </a:spcBef>
              <a:spcAft>
                <a:spcPts val="0"/>
              </a:spcAft>
              <a:buClr>
                <a:schemeClr val="dk1"/>
              </a:buClr>
              <a:buSzPts val="2822"/>
              <a:buFont typeface="Arial"/>
              <a:buChar char="•"/>
              <a:defRPr sz="2822" b="0" i="0" u="none" strike="noStrike" cap="none">
                <a:solidFill>
                  <a:schemeClr val="dk1"/>
                </a:solidFill>
                <a:latin typeface="Arial"/>
                <a:ea typeface="Arial"/>
                <a:cs typeface="Arial"/>
                <a:sym typeface="Arial"/>
              </a:defRPr>
            </a:lvl3pPr>
            <a:lvl4pPr marL="1828800" marR="0" lvl="3" indent="-380238" algn="l" rtl="0">
              <a:lnSpc>
                <a:spcPct val="100000"/>
              </a:lnSpc>
              <a:spcBef>
                <a:spcPts val="478"/>
              </a:spcBef>
              <a:spcAft>
                <a:spcPts val="0"/>
              </a:spcAft>
              <a:buClr>
                <a:schemeClr val="dk1"/>
              </a:buClr>
              <a:buSzPts val="2388"/>
              <a:buFont typeface="Arial"/>
              <a:buChar char="–"/>
              <a:defRPr sz="2388" b="0" i="0" u="none" strike="noStrike" cap="none">
                <a:solidFill>
                  <a:schemeClr val="dk1"/>
                </a:solidFill>
                <a:latin typeface="Arial"/>
                <a:ea typeface="Arial"/>
                <a:cs typeface="Arial"/>
                <a:sym typeface="Arial"/>
              </a:defRPr>
            </a:lvl4pPr>
            <a:lvl5pPr marL="2286000" marR="0" lvl="4" indent="-380238" algn="l" rtl="0">
              <a:lnSpc>
                <a:spcPct val="100000"/>
              </a:lnSpc>
              <a:spcBef>
                <a:spcPts val="478"/>
              </a:spcBef>
              <a:spcAft>
                <a:spcPts val="0"/>
              </a:spcAft>
              <a:buClr>
                <a:schemeClr val="dk1"/>
              </a:buClr>
              <a:buSzPts val="2388"/>
              <a:buFont typeface="Arial"/>
              <a:buChar char="»"/>
              <a:defRPr sz="2388" b="0" i="0" u="none" strike="noStrike" cap="none">
                <a:solidFill>
                  <a:schemeClr val="dk1"/>
                </a:solidFill>
                <a:latin typeface="Arial"/>
                <a:ea typeface="Arial"/>
                <a:cs typeface="Arial"/>
                <a:sym typeface="Arial"/>
              </a:defRPr>
            </a:lvl5pPr>
            <a:lvl6pPr marL="2743200" marR="0" lvl="5" indent="-380238" algn="l" rtl="0">
              <a:lnSpc>
                <a:spcPct val="100000"/>
              </a:lnSpc>
              <a:spcBef>
                <a:spcPts val="478"/>
              </a:spcBef>
              <a:spcAft>
                <a:spcPts val="0"/>
              </a:spcAft>
              <a:buClr>
                <a:schemeClr val="dk1"/>
              </a:buClr>
              <a:buSzPts val="2388"/>
              <a:buFont typeface="Arial"/>
              <a:buChar char="»"/>
              <a:defRPr sz="2388" b="0" i="0" u="none" strike="noStrike" cap="none">
                <a:solidFill>
                  <a:schemeClr val="dk1"/>
                </a:solidFill>
                <a:latin typeface="Arial"/>
                <a:ea typeface="Arial"/>
                <a:cs typeface="Arial"/>
                <a:sym typeface="Arial"/>
              </a:defRPr>
            </a:lvl6pPr>
            <a:lvl7pPr marL="3200400" marR="0" lvl="6" indent="-380238" algn="l" rtl="0">
              <a:lnSpc>
                <a:spcPct val="100000"/>
              </a:lnSpc>
              <a:spcBef>
                <a:spcPts val="478"/>
              </a:spcBef>
              <a:spcAft>
                <a:spcPts val="0"/>
              </a:spcAft>
              <a:buClr>
                <a:schemeClr val="dk1"/>
              </a:buClr>
              <a:buSzPts val="2388"/>
              <a:buFont typeface="Arial"/>
              <a:buChar char="»"/>
              <a:defRPr sz="2388" b="0" i="0" u="none" strike="noStrike" cap="none">
                <a:solidFill>
                  <a:schemeClr val="dk1"/>
                </a:solidFill>
                <a:latin typeface="Arial"/>
                <a:ea typeface="Arial"/>
                <a:cs typeface="Arial"/>
                <a:sym typeface="Arial"/>
              </a:defRPr>
            </a:lvl7pPr>
            <a:lvl8pPr marL="3657600" marR="0" lvl="7" indent="-380238" algn="l" rtl="0">
              <a:lnSpc>
                <a:spcPct val="100000"/>
              </a:lnSpc>
              <a:spcBef>
                <a:spcPts val="478"/>
              </a:spcBef>
              <a:spcAft>
                <a:spcPts val="0"/>
              </a:spcAft>
              <a:buClr>
                <a:schemeClr val="dk1"/>
              </a:buClr>
              <a:buSzPts val="2388"/>
              <a:buFont typeface="Arial"/>
              <a:buChar char="»"/>
              <a:defRPr sz="2388" b="0" i="0" u="none" strike="noStrike" cap="none">
                <a:solidFill>
                  <a:schemeClr val="dk1"/>
                </a:solidFill>
                <a:latin typeface="Arial"/>
                <a:ea typeface="Arial"/>
                <a:cs typeface="Arial"/>
                <a:sym typeface="Arial"/>
              </a:defRPr>
            </a:lvl8pPr>
            <a:lvl9pPr marL="4114800" marR="0" lvl="8" indent="-380238" algn="l" rtl="0">
              <a:lnSpc>
                <a:spcPct val="100000"/>
              </a:lnSpc>
              <a:spcBef>
                <a:spcPts val="478"/>
              </a:spcBef>
              <a:spcAft>
                <a:spcPts val="0"/>
              </a:spcAft>
              <a:buClr>
                <a:schemeClr val="dk1"/>
              </a:buClr>
              <a:buSzPts val="2388"/>
              <a:buFont typeface="Arial"/>
              <a:buChar char="»"/>
              <a:defRPr sz="2388" b="0" i="0" u="none" strike="noStrike" cap="none">
                <a:solidFill>
                  <a:schemeClr val="dk1"/>
                </a:solidFill>
                <a:latin typeface="Arial"/>
                <a:ea typeface="Arial"/>
                <a:cs typeface="Arial"/>
                <a:sym typeface="Arial"/>
              </a:defRPr>
            </a:lvl9pPr>
          </a:lstStyle>
          <a:p>
            <a:endParaRPr/>
          </a:p>
        </p:txBody>
      </p:sp>
      <p:sp>
        <p:nvSpPr>
          <p:cNvPr id="98" name="Google Shape;98;p39"/>
          <p:cNvSpPr txBox="1">
            <a:spLocks noGrp="1"/>
          </p:cNvSpPr>
          <p:nvPr>
            <p:ph type="body" idx="2"/>
          </p:nvPr>
        </p:nvSpPr>
        <p:spPr>
          <a:xfrm>
            <a:off x="6172317" y="1825686"/>
            <a:ext cx="5181698" cy="4351484"/>
          </a:xfrm>
          <a:prstGeom prst="rect">
            <a:avLst/>
          </a:prstGeom>
          <a:noFill/>
          <a:ln>
            <a:noFill/>
          </a:ln>
        </p:spPr>
        <p:txBody>
          <a:bodyPr spcFirstLastPara="1" wrap="square" lIns="91425" tIns="45700" rIns="91425" bIns="45700" anchor="t" anchorCtr="0">
            <a:noAutofit/>
          </a:bodyPr>
          <a:lstStyle>
            <a:lvl1pPr marL="457200" marR="0" lvl="0" indent="-467550" algn="l" rtl="0">
              <a:lnSpc>
                <a:spcPct val="100000"/>
              </a:lnSpc>
              <a:spcBef>
                <a:spcPts val="753"/>
              </a:spcBef>
              <a:spcAft>
                <a:spcPts val="0"/>
              </a:spcAft>
              <a:buClr>
                <a:schemeClr val="dk1"/>
              </a:buClr>
              <a:buSzPts val="3763"/>
              <a:buFont typeface="Arial"/>
              <a:buChar char="•"/>
              <a:defRPr sz="3763" b="0" i="0" u="none" strike="noStrike" cap="none">
                <a:solidFill>
                  <a:schemeClr val="dk1"/>
                </a:solidFill>
                <a:latin typeface="Arial"/>
                <a:ea typeface="Arial"/>
                <a:cs typeface="Arial"/>
                <a:sym typeface="Arial"/>
              </a:defRPr>
            </a:lvl1pPr>
            <a:lvl2pPr marL="914400" marR="0" lvl="1" indent="-439991" algn="l" rtl="0">
              <a:lnSpc>
                <a:spcPct val="100000"/>
              </a:lnSpc>
              <a:spcBef>
                <a:spcPts val="666"/>
              </a:spcBef>
              <a:spcAft>
                <a:spcPts val="0"/>
              </a:spcAft>
              <a:buClr>
                <a:schemeClr val="dk1"/>
              </a:buClr>
              <a:buSzPts val="3329"/>
              <a:buFont typeface="Arial"/>
              <a:buChar char="–"/>
              <a:defRPr sz="3329" b="0" i="0" u="none" strike="noStrike" cap="none">
                <a:solidFill>
                  <a:schemeClr val="dk1"/>
                </a:solidFill>
                <a:latin typeface="Arial"/>
                <a:ea typeface="Arial"/>
                <a:cs typeface="Arial"/>
                <a:sym typeface="Arial"/>
              </a:defRPr>
            </a:lvl2pPr>
            <a:lvl3pPr marL="1371600" marR="0" lvl="2" indent="-407797" algn="l" rtl="0">
              <a:lnSpc>
                <a:spcPct val="100000"/>
              </a:lnSpc>
              <a:spcBef>
                <a:spcPts val="564"/>
              </a:spcBef>
              <a:spcAft>
                <a:spcPts val="0"/>
              </a:spcAft>
              <a:buClr>
                <a:schemeClr val="dk1"/>
              </a:buClr>
              <a:buSzPts val="2822"/>
              <a:buFont typeface="Arial"/>
              <a:buChar char="•"/>
              <a:defRPr sz="2822" b="0" i="0" u="none" strike="noStrike" cap="none">
                <a:solidFill>
                  <a:schemeClr val="dk1"/>
                </a:solidFill>
                <a:latin typeface="Arial"/>
                <a:ea typeface="Arial"/>
                <a:cs typeface="Arial"/>
                <a:sym typeface="Arial"/>
              </a:defRPr>
            </a:lvl3pPr>
            <a:lvl4pPr marL="1828800" marR="0" lvl="3" indent="-380238" algn="l" rtl="0">
              <a:lnSpc>
                <a:spcPct val="100000"/>
              </a:lnSpc>
              <a:spcBef>
                <a:spcPts val="478"/>
              </a:spcBef>
              <a:spcAft>
                <a:spcPts val="0"/>
              </a:spcAft>
              <a:buClr>
                <a:schemeClr val="dk1"/>
              </a:buClr>
              <a:buSzPts val="2388"/>
              <a:buFont typeface="Arial"/>
              <a:buChar char="–"/>
              <a:defRPr sz="2388" b="0" i="0" u="none" strike="noStrike" cap="none">
                <a:solidFill>
                  <a:schemeClr val="dk1"/>
                </a:solidFill>
                <a:latin typeface="Arial"/>
                <a:ea typeface="Arial"/>
                <a:cs typeface="Arial"/>
                <a:sym typeface="Arial"/>
              </a:defRPr>
            </a:lvl4pPr>
            <a:lvl5pPr marL="2286000" marR="0" lvl="4" indent="-380238" algn="l" rtl="0">
              <a:lnSpc>
                <a:spcPct val="100000"/>
              </a:lnSpc>
              <a:spcBef>
                <a:spcPts val="478"/>
              </a:spcBef>
              <a:spcAft>
                <a:spcPts val="0"/>
              </a:spcAft>
              <a:buClr>
                <a:schemeClr val="dk1"/>
              </a:buClr>
              <a:buSzPts val="2388"/>
              <a:buFont typeface="Arial"/>
              <a:buChar char="»"/>
              <a:defRPr sz="2388" b="0" i="0" u="none" strike="noStrike" cap="none">
                <a:solidFill>
                  <a:schemeClr val="dk1"/>
                </a:solidFill>
                <a:latin typeface="Arial"/>
                <a:ea typeface="Arial"/>
                <a:cs typeface="Arial"/>
                <a:sym typeface="Arial"/>
              </a:defRPr>
            </a:lvl5pPr>
            <a:lvl6pPr marL="2743200" marR="0" lvl="5" indent="-380238" algn="l" rtl="0">
              <a:lnSpc>
                <a:spcPct val="100000"/>
              </a:lnSpc>
              <a:spcBef>
                <a:spcPts val="478"/>
              </a:spcBef>
              <a:spcAft>
                <a:spcPts val="0"/>
              </a:spcAft>
              <a:buClr>
                <a:schemeClr val="dk1"/>
              </a:buClr>
              <a:buSzPts val="2388"/>
              <a:buFont typeface="Arial"/>
              <a:buChar char="»"/>
              <a:defRPr sz="2388" b="0" i="0" u="none" strike="noStrike" cap="none">
                <a:solidFill>
                  <a:schemeClr val="dk1"/>
                </a:solidFill>
                <a:latin typeface="Arial"/>
                <a:ea typeface="Arial"/>
                <a:cs typeface="Arial"/>
                <a:sym typeface="Arial"/>
              </a:defRPr>
            </a:lvl6pPr>
            <a:lvl7pPr marL="3200400" marR="0" lvl="6" indent="-380238" algn="l" rtl="0">
              <a:lnSpc>
                <a:spcPct val="100000"/>
              </a:lnSpc>
              <a:spcBef>
                <a:spcPts val="478"/>
              </a:spcBef>
              <a:spcAft>
                <a:spcPts val="0"/>
              </a:spcAft>
              <a:buClr>
                <a:schemeClr val="dk1"/>
              </a:buClr>
              <a:buSzPts val="2388"/>
              <a:buFont typeface="Arial"/>
              <a:buChar char="»"/>
              <a:defRPr sz="2388" b="0" i="0" u="none" strike="noStrike" cap="none">
                <a:solidFill>
                  <a:schemeClr val="dk1"/>
                </a:solidFill>
                <a:latin typeface="Arial"/>
                <a:ea typeface="Arial"/>
                <a:cs typeface="Arial"/>
                <a:sym typeface="Arial"/>
              </a:defRPr>
            </a:lvl7pPr>
            <a:lvl8pPr marL="3657600" marR="0" lvl="7" indent="-380238" algn="l" rtl="0">
              <a:lnSpc>
                <a:spcPct val="100000"/>
              </a:lnSpc>
              <a:spcBef>
                <a:spcPts val="478"/>
              </a:spcBef>
              <a:spcAft>
                <a:spcPts val="0"/>
              </a:spcAft>
              <a:buClr>
                <a:schemeClr val="dk1"/>
              </a:buClr>
              <a:buSzPts val="2388"/>
              <a:buFont typeface="Arial"/>
              <a:buChar char="»"/>
              <a:defRPr sz="2388" b="0" i="0" u="none" strike="noStrike" cap="none">
                <a:solidFill>
                  <a:schemeClr val="dk1"/>
                </a:solidFill>
                <a:latin typeface="Arial"/>
                <a:ea typeface="Arial"/>
                <a:cs typeface="Arial"/>
                <a:sym typeface="Arial"/>
              </a:defRPr>
            </a:lvl8pPr>
            <a:lvl9pPr marL="4114800" marR="0" lvl="8" indent="-380238" algn="l" rtl="0">
              <a:lnSpc>
                <a:spcPct val="100000"/>
              </a:lnSpc>
              <a:spcBef>
                <a:spcPts val="478"/>
              </a:spcBef>
              <a:spcAft>
                <a:spcPts val="0"/>
              </a:spcAft>
              <a:buClr>
                <a:schemeClr val="dk1"/>
              </a:buClr>
              <a:buSzPts val="2388"/>
              <a:buFont typeface="Arial"/>
              <a:buChar char="»"/>
              <a:defRPr sz="2388"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比较" type="twoTxTwoObj">
  <p:cSld name="TWO_OBJECTS_WITH_TEXT">
    <p:spTree>
      <p:nvGrpSpPr>
        <p:cNvPr id="1" name="Shape 99"/>
        <p:cNvGrpSpPr/>
        <p:nvPr/>
      </p:nvGrpSpPr>
      <p:grpSpPr>
        <a:xfrm>
          <a:off x="0" y="0"/>
          <a:ext cx="0" cy="0"/>
          <a:chOff x="0" y="0"/>
          <a:chExt cx="0" cy="0"/>
        </a:xfrm>
      </p:grpSpPr>
      <p:sp>
        <p:nvSpPr>
          <p:cNvPr id="100" name="Google Shape;100;p40"/>
          <p:cNvSpPr txBox="1">
            <a:spLocks noGrp="1"/>
          </p:cNvSpPr>
          <p:nvPr>
            <p:ph type="title"/>
          </p:nvPr>
        </p:nvSpPr>
        <p:spPr>
          <a:xfrm>
            <a:off x="839804" y="365138"/>
            <a:ext cx="10515799" cy="1325607"/>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5211"/>
              <a:buFont typeface="Arial"/>
              <a:buNone/>
              <a:defRPr sz="5211"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1" name="Google Shape;101;p40"/>
          <p:cNvSpPr txBox="1">
            <a:spLocks noGrp="1"/>
          </p:cNvSpPr>
          <p:nvPr>
            <p:ph type="body" idx="1"/>
          </p:nvPr>
        </p:nvSpPr>
        <p:spPr>
          <a:xfrm>
            <a:off x="1186796" y="1778497"/>
            <a:ext cx="4873666" cy="82394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558"/>
              </a:spcBef>
              <a:spcAft>
                <a:spcPts val="0"/>
              </a:spcAft>
              <a:buClr>
                <a:schemeClr val="dk1"/>
              </a:buClr>
              <a:buSzPts val="2790"/>
              <a:buFont typeface="Arial"/>
              <a:buNone/>
              <a:defRPr sz="2790" b="0" i="0" u="none" strike="noStrike" cap="none">
                <a:solidFill>
                  <a:schemeClr val="dk1"/>
                </a:solidFill>
                <a:latin typeface="Arial"/>
                <a:ea typeface="Arial"/>
                <a:cs typeface="Arial"/>
                <a:sym typeface="Arial"/>
              </a:defRPr>
            </a:lvl1pPr>
            <a:lvl2pPr marL="914400" marR="0" lvl="1" indent="-228600" algn="l" rtl="0">
              <a:lnSpc>
                <a:spcPct val="100000"/>
              </a:lnSpc>
              <a:spcBef>
                <a:spcPts val="478"/>
              </a:spcBef>
              <a:spcAft>
                <a:spcPts val="0"/>
              </a:spcAft>
              <a:buClr>
                <a:schemeClr val="dk1"/>
              </a:buClr>
              <a:buSzPts val="2392"/>
              <a:buFont typeface="Arial"/>
              <a:buNone/>
              <a:defRPr sz="2392" b="0" i="0" u="none" strike="noStrike" cap="none">
                <a:solidFill>
                  <a:schemeClr val="dk1"/>
                </a:solidFill>
                <a:latin typeface="Arial"/>
                <a:ea typeface="Arial"/>
                <a:cs typeface="Arial"/>
                <a:sym typeface="Arial"/>
              </a:defRPr>
            </a:lvl2pPr>
            <a:lvl3pPr marL="1371600" marR="0" lvl="2" indent="-228600" algn="l" rtl="0">
              <a:lnSpc>
                <a:spcPct val="100000"/>
              </a:lnSpc>
              <a:spcBef>
                <a:spcPts val="398"/>
              </a:spcBef>
              <a:spcAft>
                <a:spcPts val="0"/>
              </a:spcAft>
              <a:buClr>
                <a:schemeClr val="dk1"/>
              </a:buClr>
              <a:buSzPts val="1990"/>
              <a:buFont typeface="Arial"/>
              <a:buNone/>
              <a:defRPr sz="1990" b="0" i="0" u="none" strike="noStrike" cap="none">
                <a:solidFill>
                  <a:schemeClr val="dk1"/>
                </a:solidFill>
                <a:latin typeface="Arial"/>
                <a:ea typeface="Arial"/>
                <a:cs typeface="Arial"/>
                <a:sym typeface="Arial"/>
              </a:defRPr>
            </a:lvl3pPr>
            <a:lvl4pPr marL="1828800" marR="0" lvl="3" indent="-228600" algn="l" rtl="0">
              <a:lnSpc>
                <a:spcPct val="100000"/>
              </a:lnSpc>
              <a:spcBef>
                <a:spcPts val="358"/>
              </a:spcBef>
              <a:spcAft>
                <a:spcPts val="0"/>
              </a:spcAft>
              <a:buClr>
                <a:schemeClr val="dk1"/>
              </a:buClr>
              <a:buSzPts val="1791"/>
              <a:buFont typeface="Arial"/>
              <a:buNone/>
              <a:defRPr sz="1791" b="0" i="0" u="none" strike="noStrike" cap="none">
                <a:solidFill>
                  <a:schemeClr val="dk1"/>
                </a:solidFill>
                <a:latin typeface="Arial"/>
                <a:ea typeface="Arial"/>
                <a:cs typeface="Arial"/>
                <a:sym typeface="Arial"/>
              </a:defRPr>
            </a:lvl4pPr>
            <a:lvl5pPr marL="2286000" marR="0" lvl="4" indent="-228600" algn="l" rtl="0">
              <a:lnSpc>
                <a:spcPct val="100000"/>
              </a:lnSpc>
              <a:spcBef>
                <a:spcPts val="358"/>
              </a:spcBef>
              <a:spcAft>
                <a:spcPts val="0"/>
              </a:spcAft>
              <a:buClr>
                <a:schemeClr val="dk1"/>
              </a:buClr>
              <a:buSzPts val="1791"/>
              <a:buFont typeface="Arial"/>
              <a:buNone/>
              <a:defRPr sz="1791" b="0" i="0" u="none" strike="noStrike" cap="none">
                <a:solidFill>
                  <a:schemeClr val="dk1"/>
                </a:solidFill>
                <a:latin typeface="Arial"/>
                <a:ea typeface="Arial"/>
                <a:cs typeface="Arial"/>
                <a:sym typeface="Arial"/>
              </a:defRPr>
            </a:lvl5pPr>
            <a:lvl6pPr marL="2743200" marR="0" lvl="5" indent="-228600" algn="l" rtl="0">
              <a:lnSpc>
                <a:spcPct val="100000"/>
              </a:lnSpc>
              <a:spcBef>
                <a:spcPts val="358"/>
              </a:spcBef>
              <a:spcAft>
                <a:spcPts val="0"/>
              </a:spcAft>
              <a:buClr>
                <a:schemeClr val="dk1"/>
              </a:buClr>
              <a:buSzPts val="1791"/>
              <a:buFont typeface="Arial"/>
              <a:buNone/>
              <a:defRPr sz="1791" b="0" i="0" u="none" strike="noStrike" cap="none">
                <a:solidFill>
                  <a:schemeClr val="dk1"/>
                </a:solidFill>
                <a:latin typeface="Arial"/>
                <a:ea typeface="Arial"/>
                <a:cs typeface="Arial"/>
                <a:sym typeface="Arial"/>
              </a:defRPr>
            </a:lvl6pPr>
            <a:lvl7pPr marL="3200400" marR="0" lvl="6" indent="-228600" algn="l" rtl="0">
              <a:lnSpc>
                <a:spcPct val="100000"/>
              </a:lnSpc>
              <a:spcBef>
                <a:spcPts val="358"/>
              </a:spcBef>
              <a:spcAft>
                <a:spcPts val="0"/>
              </a:spcAft>
              <a:buClr>
                <a:schemeClr val="dk1"/>
              </a:buClr>
              <a:buSzPts val="1791"/>
              <a:buFont typeface="Arial"/>
              <a:buNone/>
              <a:defRPr sz="1791" b="0" i="0" u="none" strike="noStrike" cap="none">
                <a:solidFill>
                  <a:schemeClr val="dk1"/>
                </a:solidFill>
                <a:latin typeface="Arial"/>
                <a:ea typeface="Arial"/>
                <a:cs typeface="Arial"/>
                <a:sym typeface="Arial"/>
              </a:defRPr>
            </a:lvl7pPr>
            <a:lvl8pPr marL="3657600" marR="0" lvl="7" indent="-228600" algn="l" rtl="0">
              <a:lnSpc>
                <a:spcPct val="100000"/>
              </a:lnSpc>
              <a:spcBef>
                <a:spcPts val="358"/>
              </a:spcBef>
              <a:spcAft>
                <a:spcPts val="0"/>
              </a:spcAft>
              <a:buClr>
                <a:schemeClr val="dk1"/>
              </a:buClr>
              <a:buSzPts val="1791"/>
              <a:buFont typeface="Arial"/>
              <a:buNone/>
              <a:defRPr sz="1791" b="0" i="0" u="none" strike="noStrike" cap="none">
                <a:solidFill>
                  <a:schemeClr val="dk1"/>
                </a:solidFill>
                <a:latin typeface="Arial"/>
                <a:ea typeface="Arial"/>
                <a:cs typeface="Arial"/>
                <a:sym typeface="Arial"/>
              </a:defRPr>
            </a:lvl8pPr>
            <a:lvl9pPr marL="4114800" marR="0" lvl="8" indent="-228600" algn="l" rtl="0">
              <a:lnSpc>
                <a:spcPct val="100000"/>
              </a:lnSpc>
              <a:spcBef>
                <a:spcPts val="358"/>
              </a:spcBef>
              <a:spcAft>
                <a:spcPts val="0"/>
              </a:spcAft>
              <a:buClr>
                <a:schemeClr val="dk1"/>
              </a:buClr>
              <a:buSzPts val="1791"/>
              <a:buFont typeface="Arial"/>
              <a:buNone/>
              <a:defRPr sz="1791" b="0" i="0" u="none" strike="noStrike" cap="none">
                <a:solidFill>
                  <a:schemeClr val="dk1"/>
                </a:solidFill>
                <a:latin typeface="Arial"/>
                <a:ea typeface="Arial"/>
                <a:cs typeface="Arial"/>
                <a:sym typeface="Arial"/>
              </a:defRPr>
            </a:lvl9pPr>
          </a:lstStyle>
          <a:p>
            <a:endParaRPr/>
          </a:p>
        </p:txBody>
      </p:sp>
      <p:sp>
        <p:nvSpPr>
          <p:cNvPr id="102" name="Google Shape;102;p40"/>
          <p:cNvSpPr txBox="1">
            <a:spLocks noGrp="1"/>
          </p:cNvSpPr>
          <p:nvPr>
            <p:ph type="body" idx="2"/>
          </p:nvPr>
        </p:nvSpPr>
        <p:spPr>
          <a:xfrm>
            <a:off x="1186796" y="2665468"/>
            <a:ext cx="4873666" cy="3524402"/>
          </a:xfrm>
          <a:prstGeom prst="rect">
            <a:avLst/>
          </a:prstGeom>
          <a:noFill/>
          <a:ln>
            <a:noFill/>
          </a:ln>
        </p:spPr>
        <p:txBody>
          <a:bodyPr spcFirstLastPara="1" wrap="square" lIns="91425" tIns="45700" rIns="91425" bIns="45700" anchor="t" anchorCtr="0">
            <a:noAutofit/>
          </a:bodyPr>
          <a:lstStyle>
            <a:lvl1pPr marL="457200" marR="0" lvl="0" indent="-467550" algn="l" rtl="0">
              <a:lnSpc>
                <a:spcPct val="100000"/>
              </a:lnSpc>
              <a:spcBef>
                <a:spcPts val="753"/>
              </a:spcBef>
              <a:spcAft>
                <a:spcPts val="0"/>
              </a:spcAft>
              <a:buClr>
                <a:schemeClr val="dk1"/>
              </a:buClr>
              <a:buSzPts val="3763"/>
              <a:buFont typeface="Arial"/>
              <a:buChar char="•"/>
              <a:defRPr sz="3763" b="0" i="0" u="none" strike="noStrike" cap="none">
                <a:solidFill>
                  <a:schemeClr val="dk1"/>
                </a:solidFill>
                <a:latin typeface="Arial"/>
                <a:ea typeface="Arial"/>
                <a:cs typeface="Arial"/>
                <a:sym typeface="Arial"/>
              </a:defRPr>
            </a:lvl1pPr>
            <a:lvl2pPr marL="914400" marR="0" lvl="1" indent="-439991" algn="l" rtl="0">
              <a:lnSpc>
                <a:spcPct val="100000"/>
              </a:lnSpc>
              <a:spcBef>
                <a:spcPts val="666"/>
              </a:spcBef>
              <a:spcAft>
                <a:spcPts val="0"/>
              </a:spcAft>
              <a:buClr>
                <a:schemeClr val="dk1"/>
              </a:buClr>
              <a:buSzPts val="3329"/>
              <a:buFont typeface="Arial"/>
              <a:buChar char="–"/>
              <a:defRPr sz="3329" b="0" i="0" u="none" strike="noStrike" cap="none">
                <a:solidFill>
                  <a:schemeClr val="dk1"/>
                </a:solidFill>
                <a:latin typeface="Arial"/>
                <a:ea typeface="Arial"/>
                <a:cs typeface="Arial"/>
                <a:sym typeface="Arial"/>
              </a:defRPr>
            </a:lvl2pPr>
            <a:lvl3pPr marL="1371600" marR="0" lvl="2" indent="-407797" algn="l" rtl="0">
              <a:lnSpc>
                <a:spcPct val="100000"/>
              </a:lnSpc>
              <a:spcBef>
                <a:spcPts val="564"/>
              </a:spcBef>
              <a:spcAft>
                <a:spcPts val="0"/>
              </a:spcAft>
              <a:buClr>
                <a:schemeClr val="dk1"/>
              </a:buClr>
              <a:buSzPts val="2822"/>
              <a:buFont typeface="Arial"/>
              <a:buChar char="•"/>
              <a:defRPr sz="2822" b="0" i="0" u="none" strike="noStrike" cap="none">
                <a:solidFill>
                  <a:schemeClr val="dk1"/>
                </a:solidFill>
                <a:latin typeface="Arial"/>
                <a:ea typeface="Arial"/>
                <a:cs typeface="Arial"/>
                <a:sym typeface="Arial"/>
              </a:defRPr>
            </a:lvl3pPr>
            <a:lvl4pPr marL="1828800" marR="0" lvl="3" indent="-380238" algn="l" rtl="0">
              <a:lnSpc>
                <a:spcPct val="100000"/>
              </a:lnSpc>
              <a:spcBef>
                <a:spcPts val="478"/>
              </a:spcBef>
              <a:spcAft>
                <a:spcPts val="0"/>
              </a:spcAft>
              <a:buClr>
                <a:schemeClr val="dk1"/>
              </a:buClr>
              <a:buSzPts val="2388"/>
              <a:buFont typeface="Arial"/>
              <a:buChar char="–"/>
              <a:defRPr sz="2388" b="0" i="0" u="none" strike="noStrike" cap="none">
                <a:solidFill>
                  <a:schemeClr val="dk1"/>
                </a:solidFill>
                <a:latin typeface="Arial"/>
                <a:ea typeface="Arial"/>
                <a:cs typeface="Arial"/>
                <a:sym typeface="Arial"/>
              </a:defRPr>
            </a:lvl4pPr>
            <a:lvl5pPr marL="2286000" marR="0" lvl="4" indent="-380238" algn="l" rtl="0">
              <a:lnSpc>
                <a:spcPct val="100000"/>
              </a:lnSpc>
              <a:spcBef>
                <a:spcPts val="478"/>
              </a:spcBef>
              <a:spcAft>
                <a:spcPts val="0"/>
              </a:spcAft>
              <a:buClr>
                <a:schemeClr val="dk1"/>
              </a:buClr>
              <a:buSzPts val="2388"/>
              <a:buFont typeface="Arial"/>
              <a:buChar char="»"/>
              <a:defRPr sz="2388" b="0" i="0" u="none" strike="noStrike" cap="none">
                <a:solidFill>
                  <a:schemeClr val="dk1"/>
                </a:solidFill>
                <a:latin typeface="Arial"/>
                <a:ea typeface="Arial"/>
                <a:cs typeface="Arial"/>
                <a:sym typeface="Arial"/>
              </a:defRPr>
            </a:lvl5pPr>
            <a:lvl6pPr marL="2743200" marR="0" lvl="5" indent="-380238" algn="l" rtl="0">
              <a:lnSpc>
                <a:spcPct val="100000"/>
              </a:lnSpc>
              <a:spcBef>
                <a:spcPts val="478"/>
              </a:spcBef>
              <a:spcAft>
                <a:spcPts val="0"/>
              </a:spcAft>
              <a:buClr>
                <a:schemeClr val="dk1"/>
              </a:buClr>
              <a:buSzPts val="2388"/>
              <a:buFont typeface="Arial"/>
              <a:buChar char="»"/>
              <a:defRPr sz="2388" b="0" i="0" u="none" strike="noStrike" cap="none">
                <a:solidFill>
                  <a:schemeClr val="dk1"/>
                </a:solidFill>
                <a:latin typeface="Arial"/>
                <a:ea typeface="Arial"/>
                <a:cs typeface="Arial"/>
                <a:sym typeface="Arial"/>
              </a:defRPr>
            </a:lvl6pPr>
            <a:lvl7pPr marL="3200400" marR="0" lvl="6" indent="-380238" algn="l" rtl="0">
              <a:lnSpc>
                <a:spcPct val="100000"/>
              </a:lnSpc>
              <a:spcBef>
                <a:spcPts val="478"/>
              </a:spcBef>
              <a:spcAft>
                <a:spcPts val="0"/>
              </a:spcAft>
              <a:buClr>
                <a:schemeClr val="dk1"/>
              </a:buClr>
              <a:buSzPts val="2388"/>
              <a:buFont typeface="Arial"/>
              <a:buChar char="»"/>
              <a:defRPr sz="2388" b="0" i="0" u="none" strike="noStrike" cap="none">
                <a:solidFill>
                  <a:schemeClr val="dk1"/>
                </a:solidFill>
                <a:latin typeface="Arial"/>
                <a:ea typeface="Arial"/>
                <a:cs typeface="Arial"/>
                <a:sym typeface="Arial"/>
              </a:defRPr>
            </a:lvl7pPr>
            <a:lvl8pPr marL="3657600" marR="0" lvl="7" indent="-380238" algn="l" rtl="0">
              <a:lnSpc>
                <a:spcPct val="100000"/>
              </a:lnSpc>
              <a:spcBef>
                <a:spcPts val="478"/>
              </a:spcBef>
              <a:spcAft>
                <a:spcPts val="0"/>
              </a:spcAft>
              <a:buClr>
                <a:schemeClr val="dk1"/>
              </a:buClr>
              <a:buSzPts val="2388"/>
              <a:buFont typeface="Arial"/>
              <a:buChar char="»"/>
              <a:defRPr sz="2388" b="0" i="0" u="none" strike="noStrike" cap="none">
                <a:solidFill>
                  <a:schemeClr val="dk1"/>
                </a:solidFill>
                <a:latin typeface="Arial"/>
                <a:ea typeface="Arial"/>
                <a:cs typeface="Arial"/>
                <a:sym typeface="Arial"/>
              </a:defRPr>
            </a:lvl8pPr>
            <a:lvl9pPr marL="4114800" marR="0" lvl="8" indent="-380238" algn="l" rtl="0">
              <a:lnSpc>
                <a:spcPct val="100000"/>
              </a:lnSpc>
              <a:spcBef>
                <a:spcPts val="478"/>
              </a:spcBef>
              <a:spcAft>
                <a:spcPts val="0"/>
              </a:spcAft>
              <a:buClr>
                <a:schemeClr val="dk1"/>
              </a:buClr>
              <a:buSzPts val="2388"/>
              <a:buFont typeface="Arial"/>
              <a:buChar char="»"/>
              <a:defRPr sz="2388" b="0" i="0" u="none" strike="noStrike" cap="none">
                <a:solidFill>
                  <a:schemeClr val="dk1"/>
                </a:solidFill>
                <a:latin typeface="Arial"/>
                <a:ea typeface="Arial"/>
                <a:cs typeface="Arial"/>
                <a:sym typeface="Arial"/>
              </a:defRPr>
            </a:lvl9pPr>
          </a:lstStyle>
          <a:p>
            <a:endParaRPr/>
          </a:p>
        </p:txBody>
      </p:sp>
      <p:sp>
        <p:nvSpPr>
          <p:cNvPr id="103" name="Google Shape;103;p40"/>
          <p:cNvSpPr txBox="1">
            <a:spLocks noGrp="1"/>
          </p:cNvSpPr>
          <p:nvPr>
            <p:ph type="body" idx="3"/>
          </p:nvPr>
        </p:nvSpPr>
        <p:spPr>
          <a:xfrm>
            <a:off x="6257056" y="1778497"/>
            <a:ext cx="4897669" cy="82394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558"/>
              </a:spcBef>
              <a:spcAft>
                <a:spcPts val="0"/>
              </a:spcAft>
              <a:buClr>
                <a:schemeClr val="dk1"/>
              </a:buClr>
              <a:buSzPts val="2790"/>
              <a:buFont typeface="Arial"/>
              <a:buNone/>
              <a:defRPr sz="2790" b="0" i="0" u="none" strike="noStrike" cap="none">
                <a:solidFill>
                  <a:schemeClr val="dk1"/>
                </a:solidFill>
                <a:latin typeface="Arial"/>
                <a:ea typeface="Arial"/>
                <a:cs typeface="Arial"/>
                <a:sym typeface="Arial"/>
              </a:defRPr>
            </a:lvl1pPr>
            <a:lvl2pPr marL="914400" marR="0" lvl="1" indent="-228600" algn="l" rtl="0">
              <a:lnSpc>
                <a:spcPct val="100000"/>
              </a:lnSpc>
              <a:spcBef>
                <a:spcPts val="478"/>
              </a:spcBef>
              <a:spcAft>
                <a:spcPts val="0"/>
              </a:spcAft>
              <a:buClr>
                <a:schemeClr val="dk1"/>
              </a:buClr>
              <a:buSzPts val="2392"/>
              <a:buFont typeface="Arial"/>
              <a:buNone/>
              <a:defRPr sz="2392" b="0" i="0" u="none" strike="noStrike" cap="none">
                <a:solidFill>
                  <a:schemeClr val="dk1"/>
                </a:solidFill>
                <a:latin typeface="Arial"/>
                <a:ea typeface="Arial"/>
                <a:cs typeface="Arial"/>
                <a:sym typeface="Arial"/>
              </a:defRPr>
            </a:lvl2pPr>
            <a:lvl3pPr marL="1371600" marR="0" lvl="2" indent="-228600" algn="l" rtl="0">
              <a:lnSpc>
                <a:spcPct val="100000"/>
              </a:lnSpc>
              <a:spcBef>
                <a:spcPts val="398"/>
              </a:spcBef>
              <a:spcAft>
                <a:spcPts val="0"/>
              </a:spcAft>
              <a:buClr>
                <a:schemeClr val="dk1"/>
              </a:buClr>
              <a:buSzPts val="1990"/>
              <a:buFont typeface="Arial"/>
              <a:buNone/>
              <a:defRPr sz="1990" b="0" i="0" u="none" strike="noStrike" cap="none">
                <a:solidFill>
                  <a:schemeClr val="dk1"/>
                </a:solidFill>
                <a:latin typeface="Arial"/>
                <a:ea typeface="Arial"/>
                <a:cs typeface="Arial"/>
                <a:sym typeface="Arial"/>
              </a:defRPr>
            </a:lvl3pPr>
            <a:lvl4pPr marL="1828800" marR="0" lvl="3" indent="-228600" algn="l" rtl="0">
              <a:lnSpc>
                <a:spcPct val="100000"/>
              </a:lnSpc>
              <a:spcBef>
                <a:spcPts val="358"/>
              </a:spcBef>
              <a:spcAft>
                <a:spcPts val="0"/>
              </a:spcAft>
              <a:buClr>
                <a:schemeClr val="dk1"/>
              </a:buClr>
              <a:buSzPts val="1791"/>
              <a:buFont typeface="Arial"/>
              <a:buNone/>
              <a:defRPr sz="1791" b="0" i="0" u="none" strike="noStrike" cap="none">
                <a:solidFill>
                  <a:schemeClr val="dk1"/>
                </a:solidFill>
                <a:latin typeface="Arial"/>
                <a:ea typeface="Arial"/>
                <a:cs typeface="Arial"/>
                <a:sym typeface="Arial"/>
              </a:defRPr>
            </a:lvl4pPr>
            <a:lvl5pPr marL="2286000" marR="0" lvl="4" indent="-228600" algn="l" rtl="0">
              <a:lnSpc>
                <a:spcPct val="100000"/>
              </a:lnSpc>
              <a:spcBef>
                <a:spcPts val="358"/>
              </a:spcBef>
              <a:spcAft>
                <a:spcPts val="0"/>
              </a:spcAft>
              <a:buClr>
                <a:schemeClr val="dk1"/>
              </a:buClr>
              <a:buSzPts val="1791"/>
              <a:buFont typeface="Arial"/>
              <a:buNone/>
              <a:defRPr sz="1791" b="0" i="0" u="none" strike="noStrike" cap="none">
                <a:solidFill>
                  <a:schemeClr val="dk1"/>
                </a:solidFill>
                <a:latin typeface="Arial"/>
                <a:ea typeface="Arial"/>
                <a:cs typeface="Arial"/>
                <a:sym typeface="Arial"/>
              </a:defRPr>
            </a:lvl5pPr>
            <a:lvl6pPr marL="2743200" marR="0" lvl="5" indent="-228600" algn="l" rtl="0">
              <a:lnSpc>
                <a:spcPct val="100000"/>
              </a:lnSpc>
              <a:spcBef>
                <a:spcPts val="358"/>
              </a:spcBef>
              <a:spcAft>
                <a:spcPts val="0"/>
              </a:spcAft>
              <a:buClr>
                <a:schemeClr val="dk1"/>
              </a:buClr>
              <a:buSzPts val="1791"/>
              <a:buFont typeface="Arial"/>
              <a:buNone/>
              <a:defRPr sz="1791" b="0" i="0" u="none" strike="noStrike" cap="none">
                <a:solidFill>
                  <a:schemeClr val="dk1"/>
                </a:solidFill>
                <a:latin typeface="Arial"/>
                <a:ea typeface="Arial"/>
                <a:cs typeface="Arial"/>
                <a:sym typeface="Arial"/>
              </a:defRPr>
            </a:lvl6pPr>
            <a:lvl7pPr marL="3200400" marR="0" lvl="6" indent="-228600" algn="l" rtl="0">
              <a:lnSpc>
                <a:spcPct val="100000"/>
              </a:lnSpc>
              <a:spcBef>
                <a:spcPts val="358"/>
              </a:spcBef>
              <a:spcAft>
                <a:spcPts val="0"/>
              </a:spcAft>
              <a:buClr>
                <a:schemeClr val="dk1"/>
              </a:buClr>
              <a:buSzPts val="1791"/>
              <a:buFont typeface="Arial"/>
              <a:buNone/>
              <a:defRPr sz="1791" b="0" i="0" u="none" strike="noStrike" cap="none">
                <a:solidFill>
                  <a:schemeClr val="dk1"/>
                </a:solidFill>
                <a:latin typeface="Arial"/>
                <a:ea typeface="Arial"/>
                <a:cs typeface="Arial"/>
                <a:sym typeface="Arial"/>
              </a:defRPr>
            </a:lvl7pPr>
            <a:lvl8pPr marL="3657600" marR="0" lvl="7" indent="-228600" algn="l" rtl="0">
              <a:lnSpc>
                <a:spcPct val="100000"/>
              </a:lnSpc>
              <a:spcBef>
                <a:spcPts val="358"/>
              </a:spcBef>
              <a:spcAft>
                <a:spcPts val="0"/>
              </a:spcAft>
              <a:buClr>
                <a:schemeClr val="dk1"/>
              </a:buClr>
              <a:buSzPts val="1791"/>
              <a:buFont typeface="Arial"/>
              <a:buNone/>
              <a:defRPr sz="1791" b="0" i="0" u="none" strike="noStrike" cap="none">
                <a:solidFill>
                  <a:schemeClr val="dk1"/>
                </a:solidFill>
                <a:latin typeface="Arial"/>
                <a:ea typeface="Arial"/>
                <a:cs typeface="Arial"/>
                <a:sym typeface="Arial"/>
              </a:defRPr>
            </a:lvl8pPr>
            <a:lvl9pPr marL="4114800" marR="0" lvl="8" indent="-228600" algn="l" rtl="0">
              <a:lnSpc>
                <a:spcPct val="100000"/>
              </a:lnSpc>
              <a:spcBef>
                <a:spcPts val="358"/>
              </a:spcBef>
              <a:spcAft>
                <a:spcPts val="0"/>
              </a:spcAft>
              <a:buClr>
                <a:schemeClr val="dk1"/>
              </a:buClr>
              <a:buSzPts val="1791"/>
              <a:buFont typeface="Arial"/>
              <a:buNone/>
              <a:defRPr sz="1791" b="0" i="0" u="none" strike="noStrike" cap="none">
                <a:solidFill>
                  <a:schemeClr val="dk1"/>
                </a:solidFill>
                <a:latin typeface="Arial"/>
                <a:ea typeface="Arial"/>
                <a:cs typeface="Arial"/>
                <a:sym typeface="Arial"/>
              </a:defRPr>
            </a:lvl9pPr>
          </a:lstStyle>
          <a:p>
            <a:endParaRPr/>
          </a:p>
        </p:txBody>
      </p:sp>
      <p:sp>
        <p:nvSpPr>
          <p:cNvPr id="104" name="Google Shape;104;p40"/>
          <p:cNvSpPr txBox="1">
            <a:spLocks noGrp="1"/>
          </p:cNvSpPr>
          <p:nvPr>
            <p:ph type="body" idx="4"/>
          </p:nvPr>
        </p:nvSpPr>
        <p:spPr>
          <a:xfrm>
            <a:off x="6257056" y="2665468"/>
            <a:ext cx="4897669" cy="3524402"/>
          </a:xfrm>
          <a:prstGeom prst="rect">
            <a:avLst/>
          </a:prstGeom>
          <a:noFill/>
          <a:ln>
            <a:noFill/>
          </a:ln>
        </p:spPr>
        <p:txBody>
          <a:bodyPr spcFirstLastPara="1" wrap="square" lIns="91425" tIns="45700" rIns="91425" bIns="45700" anchor="t" anchorCtr="0">
            <a:noAutofit/>
          </a:bodyPr>
          <a:lstStyle>
            <a:lvl1pPr marL="457200" marR="0" lvl="0" indent="-467550" algn="l" rtl="0">
              <a:lnSpc>
                <a:spcPct val="100000"/>
              </a:lnSpc>
              <a:spcBef>
                <a:spcPts val="753"/>
              </a:spcBef>
              <a:spcAft>
                <a:spcPts val="0"/>
              </a:spcAft>
              <a:buClr>
                <a:schemeClr val="dk1"/>
              </a:buClr>
              <a:buSzPts val="3763"/>
              <a:buFont typeface="Arial"/>
              <a:buChar char="•"/>
              <a:defRPr sz="3763" b="0" i="0" u="none" strike="noStrike" cap="none">
                <a:solidFill>
                  <a:schemeClr val="dk1"/>
                </a:solidFill>
                <a:latin typeface="Arial"/>
                <a:ea typeface="Arial"/>
                <a:cs typeface="Arial"/>
                <a:sym typeface="Arial"/>
              </a:defRPr>
            </a:lvl1pPr>
            <a:lvl2pPr marL="914400" marR="0" lvl="1" indent="-439991" algn="l" rtl="0">
              <a:lnSpc>
                <a:spcPct val="100000"/>
              </a:lnSpc>
              <a:spcBef>
                <a:spcPts val="666"/>
              </a:spcBef>
              <a:spcAft>
                <a:spcPts val="0"/>
              </a:spcAft>
              <a:buClr>
                <a:schemeClr val="dk1"/>
              </a:buClr>
              <a:buSzPts val="3329"/>
              <a:buFont typeface="Arial"/>
              <a:buChar char="–"/>
              <a:defRPr sz="3329" b="0" i="0" u="none" strike="noStrike" cap="none">
                <a:solidFill>
                  <a:schemeClr val="dk1"/>
                </a:solidFill>
                <a:latin typeface="Arial"/>
                <a:ea typeface="Arial"/>
                <a:cs typeface="Arial"/>
                <a:sym typeface="Arial"/>
              </a:defRPr>
            </a:lvl2pPr>
            <a:lvl3pPr marL="1371600" marR="0" lvl="2" indent="-407797" algn="l" rtl="0">
              <a:lnSpc>
                <a:spcPct val="100000"/>
              </a:lnSpc>
              <a:spcBef>
                <a:spcPts val="564"/>
              </a:spcBef>
              <a:spcAft>
                <a:spcPts val="0"/>
              </a:spcAft>
              <a:buClr>
                <a:schemeClr val="dk1"/>
              </a:buClr>
              <a:buSzPts val="2822"/>
              <a:buFont typeface="Arial"/>
              <a:buChar char="•"/>
              <a:defRPr sz="2822" b="0" i="0" u="none" strike="noStrike" cap="none">
                <a:solidFill>
                  <a:schemeClr val="dk1"/>
                </a:solidFill>
                <a:latin typeface="Arial"/>
                <a:ea typeface="Arial"/>
                <a:cs typeface="Arial"/>
                <a:sym typeface="Arial"/>
              </a:defRPr>
            </a:lvl3pPr>
            <a:lvl4pPr marL="1828800" marR="0" lvl="3" indent="-380238" algn="l" rtl="0">
              <a:lnSpc>
                <a:spcPct val="100000"/>
              </a:lnSpc>
              <a:spcBef>
                <a:spcPts val="478"/>
              </a:spcBef>
              <a:spcAft>
                <a:spcPts val="0"/>
              </a:spcAft>
              <a:buClr>
                <a:schemeClr val="dk1"/>
              </a:buClr>
              <a:buSzPts val="2388"/>
              <a:buFont typeface="Arial"/>
              <a:buChar char="–"/>
              <a:defRPr sz="2388" b="0" i="0" u="none" strike="noStrike" cap="none">
                <a:solidFill>
                  <a:schemeClr val="dk1"/>
                </a:solidFill>
                <a:latin typeface="Arial"/>
                <a:ea typeface="Arial"/>
                <a:cs typeface="Arial"/>
                <a:sym typeface="Arial"/>
              </a:defRPr>
            </a:lvl4pPr>
            <a:lvl5pPr marL="2286000" marR="0" lvl="4" indent="-380238" algn="l" rtl="0">
              <a:lnSpc>
                <a:spcPct val="100000"/>
              </a:lnSpc>
              <a:spcBef>
                <a:spcPts val="478"/>
              </a:spcBef>
              <a:spcAft>
                <a:spcPts val="0"/>
              </a:spcAft>
              <a:buClr>
                <a:schemeClr val="dk1"/>
              </a:buClr>
              <a:buSzPts val="2388"/>
              <a:buFont typeface="Arial"/>
              <a:buChar char="»"/>
              <a:defRPr sz="2388" b="0" i="0" u="none" strike="noStrike" cap="none">
                <a:solidFill>
                  <a:schemeClr val="dk1"/>
                </a:solidFill>
                <a:latin typeface="Arial"/>
                <a:ea typeface="Arial"/>
                <a:cs typeface="Arial"/>
                <a:sym typeface="Arial"/>
              </a:defRPr>
            </a:lvl5pPr>
            <a:lvl6pPr marL="2743200" marR="0" lvl="5" indent="-380238" algn="l" rtl="0">
              <a:lnSpc>
                <a:spcPct val="100000"/>
              </a:lnSpc>
              <a:spcBef>
                <a:spcPts val="478"/>
              </a:spcBef>
              <a:spcAft>
                <a:spcPts val="0"/>
              </a:spcAft>
              <a:buClr>
                <a:schemeClr val="dk1"/>
              </a:buClr>
              <a:buSzPts val="2388"/>
              <a:buFont typeface="Arial"/>
              <a:buChar char="»"/>
              <a:defRPr sz="2388" b="0" i="0" u="none" strike="noStrike" cap="none">
                <a:solidFill>
                  <a:schemeClr val="dk1"/>
                </a:solidFill>
                <a:latin typeface="Arial"/>
                <a:ea typeface="Arial"/>
                <a:cs typeface="Arial"/>
                <a:sym typeface="Arial"/>
              </a:defRPr>
            </a:lvl6pPr>
            <a:lvl7pPr marL="3200400" marR="0" lvl="6" indent="-380238" algn="l" rtl="0">
              <a:lnSpc>
                <a:spcPct val="100000"/>
              </a:lnSpc>
              <a:spcBef>
                <a:spcPts val="478"/>
              </a:spcBef>
              <a:spcAft>
                <a:spcPts val="0"/>
              </a:spcAft>
              <a:buClr>
                <a:schemeClr val="dk1"/>
              </a:buClr>
              <a:buSzPts val="2388"/>
              <a:buFont typeface="Arial"/>
              <a:buChar char="»"/>
              <a:defRPr sz="2388" b="0" i="0" u="none" strike="noStrike" cap="none">
                <a:solidFill>
                  <a:schemeClr val="dk1"/>
                </a:solidFill>
                <a:latin typeface="Arial"/>
                <a:ea typeface="Arial"/>
                <a:cs typeface="Arial"/>
                <a:sym typeface="Arial"/>
              </a:defRPr>
            </a:lvl7pPr>
            <a:lvl8pPr marL="3657600" marR="0" lvl="7" indent="-380238" algn="l" rtl="0">
              <a:lnSpc>
                <a:spcPct val="100000"/>
              </a:lnSpc>
              <a:spcBef>
                <a:spcPts val="478"/>
              </a:spcBef>
              <a:spcAft>
                <a:spcPts val="0"/>
              </a:spcAft>
              <a:buClr>
                <a:schemeClr val="dk1"/>
              </a:buClr>
              <a:buSzPts val="2388"/>
              <a:buFont typeface="Arial"/>
              <a:buChar char="»"/>
              <a:defRPr sz="2388" b="0" i="0" u="none" strike="noStrike" cap="none">
                <a:solidFill>
                  <a:schemeClr val="dk1"/>
                </a:solidFill>
                <a:latin typeface="Arial"/>
                <a:ea typeface="Arial"/>
                <a:cs typeface="Arial"/>
                <a:sym typeface="Arial"/>
              </a:defRPr>
            </a:lvl8pPr>
            <a:lvl9pPr marL="4114800" marR="0" lvl="8" indent="-380238" algn="l" rtl="0">
              <a:lnSpc>
                <a:spcPct val="100000"/>
              </a:lnSpc>
              <a:spcBef>
                <a:spcPts val="478"/>
              </a:spcBef>
              <a:spcAft>
                <a:spcPts val="0"/>
              </a:spcAft>
              <a:buClr>
                <a:schemeClr val="dk1"/>
              </a:buClr>
              <a:buSzPts val="2388"/>
              <a:buFont typeface="Arial"/>
              <a:buChar char="»"/>
              <a:defRPr sz="2388"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仅标题" type="titleOnly">
  <p:cSld name="TITLE_ONLY">
    <p:spTree>
      <p:nvGrpSpPr>
        <p:cNvPr id="1" name="Shape 105"/>
        <p:cNvGrpSpPr/>
        <p:nvPr/>
      </p:nvGrpSpPr>
      <p:grpSpPr>
        <a:xfrm>
          <a:off x="0" y="0"/>
          <a:ext cx="0" cy="0"/>
          <a:chOff x="0" y="0"/>
          <a:chExt cx="0" cy="0"/>
        </a:xfrm>
      </p:grpSpPr>
      <p:sp>
        <p:nvSpPr>
          <p:cNvPr id="106" name="Google Shape;106;p41"/>
          <p:cNvSpPr txBox="1">
            <a:spLocks noGrp="1"/>
          </p:cNvSpPr>
          <p:nvPr>
            <p:ph type="title"/>
          </p:nvPr>
        </p:nvSpPr>
        <p:spPr>
          <a:xfrm>
            <a:off x="332226" y="198996"/>
            <a:ext cx="5980067" cy="827234"/>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5211"/>
              <a:buFont typeface="Arial"/>
              <a:buNone/>
              <a:defRPr sz="5211"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107"/>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内容与标题" type="objTx">
  <p:cSld name="OBJECT_WITH_CAPTION_TEXT">
    <p:spTree>
      <p:nvGrpSpPr>
        <p:cNvPr id="1" name="Shape 108"/>
        <p:cNvGrpSpPr/>
        <p:nvPr/>
      </p:nvGrpSpPr>
      <p:grpSpPr>
        <a:xfrm>
          <a:off x="0" y="0"/>
          <a:ext cx="0" cy="0"/>
          <a:chOff x="0" y="0"/>
          <a:chExt cx="0" cy="0"/>
        </a:xfrm>
      </p:grpSpPr>
      <p:sp>
        <p:nvSpPr>
          <p:cNvPr id="109" name="Google Shape;109;p43"/>
          <p:cNvSpPr txBox="1">
            <a:spLocks noGrp="1"/>
          </p:cNvSpPr>
          <p:nvPr>
            <p:ph type="title"/>
          </p:nvPr>
        </p:nvSpPr>
        <p:spPr>
          <a:xfrm>
            <a:off x="839804" y="457216"/>
            <a:ext cx="3932311" cy="1600253"/>
          </a:xfrm>
          <a:prstGeom prst="rect">
            <a:avLst/>
          </a:prstGeom>
          <a:noFill/>
          <a:ln>
            <a:noFill/>
          </a:ln>
        </p:spPr>
        <p:txBody>
          <a:bodyPr spcFirstLastPara="1" wrap="square" lIns="91425" tIns="45700" rIns="91425" bIns="45700" anchor="b" anchorCtr="0">
            <a:noAutofit/>
          </a:bodyPr>
          <a:lstStyle>
            <a:lvl1pPr marR="0" lvl="0" algn="ctr" rtl="0">
              <a:lnSpc>
                <a:spcPct val="100000"/>
              </a:lnSpc>
              <a:spcBef>
                <a:spcPts val="0"/>
              </a:spcBef>
              <a:spcAft>
                <a:spcPts val="0"/>
              </a:spcAft>
              <a:buClr>
                <a:srgbClr val="000000"/>
              </a:buClr>
              <a:buSzPts val="3188"/>
              <a:buFont typeface="Arial"/>
              <a:buNone/>
              <a:defRPr sz="3188"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0" name="Google Shape;110;p43"/>
          <p:cNvSpPr txBox="1">
            <a:spLocks noGrp="1"/>
          </p:cNvSpPr>
          <p:nvPr>
            <p:ph type="body" idx="1"/>
          </p:nvPr>
        </p:nvSpPr>
        <p:spPr>
          <a:xfrm>
            <a:off x="5183287" y="987458"/>
            <a:ext cx="6172317" cy="4873788"/>
          </a:xfrm>
          <a:prstGeom prst="rect">
            <a:avLst/>
          </a:prstGeom>
          <a:noFill/>
          <a:ln>
            <a:noFill/>
          </a:ln>
        </p:spPr>
        <p:txBody>
          <a:bodyPr spcFirstLastPara="1" wrap="square" lIns="91425" tIns="45700" rIns="91425" bIns="45700" anchor="t" anchorCtr="0">
            <a:noAutofit/>
          </a:bodyPr>
          <a:lstStyle>
            <a:lvl1pPr marL="457200" marR="0" lvl="0" indent="-431037" algn="l" rtl="0">
              <a:lnSpc>
                <a:spcPct val="100000"/>
              </a:lnSpc>
              <a:spcBef>
                <a:spcPts val="638"/>
              </a:spcBef>
              <a:spcAft>
                <a:spcPts val="0"/>
              </a:spcAft>
              <a:buClr>
                <a:schemeClr val="dk1"/>
              </a:buClr>
              <a:buSzPts val="3188"/>
              <a:buFont typeface="Arial"/>
              <a:buChar char="•"/>
              <a:defRPr sz="3188" b="0" i="0" u="none" strike="noStrike" cap="none">
                <a:solidFill>
                  <a:schemeClr val="dk1"/>
                </a:solidFill>
                <a:latin typeface="Arial"/>
                <a:ea typeface="Arial"/>
                <a:cs typeface="Arial"/>
                <a:sym typeface="Arial"/>
              </a:defRPr>
            </a:lvl1pPr>
            <a:lvl2pPr marL="914400" marR="0" lvl="1" indent="-405765" algn="l" rtl="0">
              <a:lnSpc>
                <a:spcPct val="100000"/>
              </a:lnSpc>
              <a:spcBef>
                <a:spcPts val="558"/>
              </a:spcBef>
              <a:spcAft>
                <a:spcPts val="0"/>
              </a:spcAft>
              <a:buClr>
                <a:schemeClr val="dk1"/>
              </a:buClr>
              <a:buSzPts val="2790"/>
              <a:buFont typeface="Arial"/>
              <a:buChar char="–"/>
              <a:defRPr sz="2790" b="0" i="0" u="none" strike="noStrike" cap="none">
                <a:solidFill>
                  <a:schemeClr val="dk1"/>
                </a:solidFill>
                <a:latin typeface="Arial"/>
                <a:ea typeface="Arial"/>
                <a:cs typeface="Arial"/>
                <a:sym typeface="Arial"/>
              </a:defRPr>
            </a:lvl2pPr>
            <a:lvl3pPr marL="1371600" marR="0" lvl="2" indent="-380492" algn="l" rtl="0">
              <a:lnSpc>
                <a:spcPct val="100000"/>
              </a:lnSpc>
              <a:spcBef>
                <a:spcPts val="478"/>
              </a:spcBef>
              <a:spcAft>
                <a:spcPts val="0"/>
              </a:spcAft>
              <a:buClr>
                <a:schemeClr val="dk1"/>
              </a:buClr>
              <a:buSzPts val="2392"/>
              <a:buFont typeface="Arial"/>
              <a:buChar char="•"/>
              <a:defRPr sz="2392" b="0" i="0" u="none" strike="noStrike" cap="none">
                <a:solidFill>
                  <a:schemeClr val="dk1"/>
                </a:solidFill>
                <a:latin typeface="Arial"/>
                <a:ea typeface="Arial"/>
                <a:cs typeface="Arial"/>
                <a:sym typeface="Arial"/>
              </a:defRPr>
            </a:lvl3pPr>
            <a:lvl4pPr marL="1828800" marR="0" lvl="3" indent="-354964" algn="l" rtl="0">
              <a:lnSpc>
                <a:spcPct val="100000"/>
              </a:lnSpc>
              <a:spcBef>
                <a:spcPts val="398"/>
              </a:spcBef>
              <a:spcAft>
                <a:spcPts val="0"/>
              </a:spcAft>
              <a:buClr>
                <a:schemeClr val="dk1"/>
              </a:buClr>
              <a:buSzPts val="1990"/>
              <a:buFont typeface="Arial"/>
              <a:buChar char="–"/>
              <a:defRPr sz="1990" b="0" i="0" u="none" strike="noStrike" cap="none">
                <a:solidFill>
                  <a:schemeClr val="dk1"/>
                </a:solidFill>
                <a:latin typeface="Arial"/>
                <a:ea typeface="Arial"/>
                <a:cs typeface="Arial"/>
                <a:sym typeface="Arial"/>
              </a:defRPr>
            </a:lvl4pPr>
            <a:lvl5pPr marL="2286000" marR="0" lvl="4" indent="-354964" algn="l" rtl="0">
              <a:lnSpc>
                <a:spcPct val="100000"/>
              </a:lnSpc>
              <a:spcBef>
                <a:spcPts val="398"/>
              </a:spcBef>
              <a:spcAft>
                <a:spcPts val="0"/>
              </a:spcAft>
              <a:buClr>
                <a:schemeClr val="dk1"/>
              </a:buClr>
              <a:buSzPts val="1990"/>
              <a:buFont typeface="Arial"/>
              <a:buChar char="»"/>
              <a:defRPr sz="1990" b="0" i="0" u="none" strike="noStrike" cap="none">
                <a:solidFill>
                  <a:schemeClr val="dk1"/>
                </a:solidFill>
                <a:latin typeface="Arial"/>
                <a:ea typeface="Arial"/>
                <a:cs typeface="Arial"/>
                <a:sym typeface="Arial"/>
              </a:defRPr>
            </a:lvl5pPr>
            <a:lvl6pPr marL="2743200" marR="0" lvl="5" indent="-354964" algn="l" rtl="0">
              <a:lnSpc>
                <a:spcPct val="100000"/>
              </a:lnSpc>
              <a:spcBef>
                <a:spcPts val="398"/>
              </a:spcBef>
              <a:spcAft>
                <a:spcPts val="0"/>
              </a:spcAft>
              <a:buClr>
                <a:schemeClr val="dk1"/>
              </a:buClr>
              <a:buSzPts val="1990"/>
              <a:buFont typeface="Arial"/>
              <a:buChar char="»"/>
              <a:defRPr sz="1990" b="0" i="0" u="none" strike="noStrike" cap="none">
                <a:solidFill>
                  <a:schemeClr val="dk1"/>
                </a:solidFill>
                <a:latin typeface="Arial"/>
                <a:ea typeface="Arial"/>
                <a:cs typeface="Arial"/>
                <a:sym typeface="Arial"/>
              </a:defRPr>
            </a:lvl6pPr>
            <a:lvl7pPr marL="3200400" marR="0" lvl="6" indent="-354964" algn="l" rtl="0">
              <a:lnSpc>
                <a:spcPct val="100000"/>
              </a:lnSpc>
              <a:spcBef>
                <a:spcPts val="398"/>
              </a:spcBef>
              <a:spcAft>
                <a:spcPts val="0"/>
              </a:spcAft>
              <a:buClr>
                <a:schemeClr val="dk1"/>
              </a:buClr>
              <a:buSzPts val="1990"/>
              <a:buFont typeface="Arial"/>
              <a:buChar char="»"/>
              <a:defRPr sz="1990" b="0" i="0" u="none" strike="noStrike" cap="none">
                <a:solidFill>
                  <a:schemeClr val="dk1"/>
                </a:solidFill>
                <a:latin typeface="Arial"/>
                <a:ea typeface="Arial"/>
                <a:cs typeface="Arial"/>
                <a:sym typeface="Arial"/>
              </a:defRPr>
            </a:lvl7pPr>
            <a:lvl8pPr marL="3657600" marR="0" lvl="7" indent="-354965" algn="l" rtl="0">
              <a:lnSpc>
                <a:spcPct val="100000"/>
              </a:lnSpc>
              <a:spcBef>
                <a:spcPts val="398"/>
              </a:spcBef>
              <a:spcAft>
                <a:spcPts val="0"/>
              </a:spcAft>
              <a:buClr>
                <a:schemeClr val="dk1"/>
              </a:buClr>
              <a:buSzPts val="1990"/>
              <a:buFont typeface="Arial"/>
              <a:buChar char="»"/>
              <a:defRPr sz="1990" b="0" i="0" u="none" strike="noStrike" cap="none">
                <a:solidFill>
                  <a:schemeClr val="dk1"/>
                </a:solidFill>
                <a:latin typeface="Arial"/>
                <a:ea typeface="Arial"/>
                <a:cs typeface="Arial"/>
                <a:sym typeface="Arial"/>
              </a:defRPr>
            </a:lvl8pPr>
            <a:lvl9pPr marL="4114800" marR="0" lvl="8" indent="-354965" algn="l" rtl="0">
              <a:lnSpc>
                <a:spcPct val="100000"/>
              </a:lnSpc>
              <a:spcBef>
                <a:spcPts val="398"/>
              </a:spcBef>
              <a:spcAft>
                <a:spcPts val="0"/>
              </a:spcAft>
              <a:buClr>
                <a:schemeClr val="dk1"/>
              </a:buClr>
              <a:buSzPts val="1990"/>
              <a:buFont typeface="Arial"/>
              <a:buChar char="»"/>
              <a:defRPr sz="1990" b="0" i="0" u="none" strike="noStrike" cap="none">
                <a:solidFill>
                  <a:schemeClr val="dk1"/>
                </a:solidFill>
                <a:latin typeface="Arial"/>
                <a:ea typeface="Arial"/>
                <a:cs typeface="Arial"/>
                <a:sym typeface="Arial"/>
              </a:defRPr>
            </a:lvl9pPr>
          </a:lstStyle>
          <a:p>
            <a:endParaRPr/>
          </a:p>
        </p:txBody>
      </p:sp>
      <p:sp>
        <p:nvSpPr>
          <p:cNvPr id="111" name="Google Shape;111;p43"/>
          <p:cNvSpPr txBox="1">
            <a:spLocks noGrp="1"/>
          </p:cNvSpPr>
          <p:nvPr>
            <p:ph type="body" idx="2"/>
          </p:nvPr>
        </p:nvSpPr>
        <p:spPr>
          <a:xfrm>
            <a:off x="839804" y="2057469"/>
            <a:ext cx="3932311" cy="381171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18"/>
              </a:spcBef>
              <a:spcAft>
                <a:spcPts val="0"/>
              </a:spcAft>
              <a:buClr>
                <a:schemeClr val="dk1"/>
              </a:buClr>
              <a:buSzPts val="1592"/>
              <a:buFont typeface="Arial"/>
              <a:buNone/>
              <a:defRPr sz="1592" b="0" i="0" u="none" strike="noStrike" cap="none">
                <a:solidFill>
                  <a:schemeClr val="dk1"/>
                </a:solidFill>
                <a:latin typeface="Arial"/>
                <a:ea typeface="Arial"/>
                <a:cs typeface="Arial"/>
                <a:sym typeface="Arial"/>
              </a:defRPr>
            </a:lvl1pPr>
            <a:lvl2pPr marL="914400" marR="0" lvl="1" indent="-228600" algn="l" rtl="0">
              <a:lnSpc>
                <a:spcPct val="100000"/>
              </a:lnSpc>
              <a:spcBef>
                <a:spcPts val="279"/>
              </a:spcBef>
              <a:spcAft>
                <a:spcPts val="0"/>
              </a:spcAft>
              <a:buClr>
                <a:schemeClr val="dk1"/>
              </a:buClr>
              <a:buSzPts val="1393"/>
              <a:buFont typeface="Arial"/>
              <a:buNone/>
              <a:defRPr sz="1393" b="0" i="0" u="none" strike="noStrike" cap="none">
                <a:solidFill>
                  <a:schemeClr val="dk1"/>
                </a:solidFill>
                <a:latin typeface="Arial"/>
                <a:ea typeface="Arial"/>
                <a:cs typeface="Arial"/>
                <a:sym typeface="Arial"/>
              </a:defRPr>
            </a:lvl2pPr>
            <a:lvl3pPr marL="1371600" marR="0" lvl="2" indent="-228600" algn="l" rtl="0">
              <a:lnSpc>
                <a:spcPct val="100000"/>
              </a:lnSpc>
              <a:spcBef>
                <a:spcPts val="239"/>
              </a:spcBef>
              <a:spcAft>
                <a:spcPts val="0"/>
              </a:spcAft>
              <a:buClr>
                <a:schemeClr val="dk1"/>
              </a:buClr>
              <a:buSzPts val="1194"/>
              <a:buFont typeface="Arial"/>
              <a:buNone/>
              <a:defRPr sz="1194" b="0" i="0" u="none" strike="noStrike" cap="none">
                <a:solidFill>
                  <a:schemeClr val="dk1"/>
                </a:solidFill>
                <a:latin typeface="Arial"/>
                <a:ea typeface="Arial"/>
                <a:cs typeface="Arial"/>
                <a:sym typeface="Arial"/>
              </a:defRPr>
            </a:lvl3pPr>
            <a:lvl4pPr marL="1828800" marR="0" lvl="3" indent="-228600" algn="l" rtl="0">
              <a:lnSpc>
                <a:spcPct val="100000"/>
              </a:lnSpc>
              <a:spcBef>
                <a:spcPts val="199"/>
              </a:spcBef>
              <a:spcAft>
                <a:spcPts val="0"/>
              </a:spcAft>
              <a:buClr>
                <a:schemeClr val="dk1"/>
              </a:buClr>
              <a:buSzPts val="995"/>
              <a:buFont typeface="Arial"/>
              <a:buNone/>
              <a:defRPr sz="995" b="0" i="0" u="none" strike="noStrike" cap="none">
                <a:solidFill>
                  <a:schemeClr val="dk1"/>
                </a:solidFill>
                <a:latin typeface="Arial"/>
                <a:ea typeface="Arial"/>
                <a:cs typeface="Arial"/>
                <a:sym typeface="Arial"/>
              </a:defRPr>
            </a:lvl4pPr>
            <a:lvl5pPr marL="2286000" marR="0" lvl="4" indent="-228600" algn="l" rtl="0">
              <a:lnSpc>
                <a:spcPct val="100000"/>
              </a:lnSpc>
              <a:spcBef>
                <a:spcPts val="199"/>
              </a:spcBef>
              <a:spcAft>
                <a:spcPts val="0"/>
              </a:spcAft>
              <a:buClr>
                <a:schemeClr val="dk1"/>
              </a:buClr>
              <a:buSzPts val="995"/>
              <a:buFont typeface="Arial"/>
              <a:buNone/>
              <a:defRPr sz="995" b="0" i="0" u="none" strike="noStrike" cap="none">
                <a:solidFill>
                  <a:schemeClr val="dk1"/>
                </a:solidFill>
                <a:latin typeface="Arial"/>
                <a:ea typeface="Arial"/>
                <a:cs typeface="Arial"/>
                <a:sym typeface="Arial"/>
              </a:defRPr>
            </a:lvl5pPr>
            <a:lvl6pPr marL="2743200" marR="0" lvl="5" indent="-228600" algn="l" rtl="0">
              <a:lnSpc>
                <a:spcPct val="100000"/>
              </a:lnSpc>
              <a:spcBef>
                <a:spcPts val="199"/>
              </a:spcBef>
              <a:spcAft>
                <a:spcPts val="0"/>
              </a:spcAft>
              <a:buClr>
                <a:schemeClr val="dk1"/>
              </a:buClr>
              <a:buSzPts val="995"/>
              <a:buFont typeface="Arial"/>
              <a:buNone/>
              <a:defRPr sz="995" b="0" i="0" u="none" strike="noStrike" cap="none">
                <a:solidFill>
                  <a:schemeClr val="dk1"/>
                </a:solidFill>
                <a:latin typeface="Arial"/>
                <a:ea typeface="Arial"/>
                <a:cs typeface="Arial"/>
                <a:sym typeface="Arial"/>
              </a:defRPr>
            </a:lvl6pPr>
            <a:lvl7pPr marL="3200400" marR="0" lvl="6" indent="-228600" algn="l" rtl="0">
              <a:lnSpc>
                <a:spcPct val="100000"/>
              </a:lnSpc>
              <a:spcBef>
                <a:spcPts val="199"/>
              </a:spcBef>
              <a:spcAft>
                <a:spcPts val="0"/>
              </a:spcAft>
              <a:buClr>
                <a:schemeClr val="dk1"/>
              </a:buClr>
              <a:buSzPts val="995"/>
              <a:buFont typeface="Arial"/>
              <a:buNone/>
              <a:defRPr sz="995" b="0" i="0" u="none" strike="noStrike" cap="none">
                <a:solidFill>
                  <a:schemeClr val="dk1"/>
                </a:solidFill>
                <a:latin typeface="Arial"/>
                <a:ea typeface="Arial"/>
                <a:cs typeface="Arial"/>
                <a:sym typeface="Arial"/>
              </a:defRPr>
            </a:lvl7pPr>
            <a:lvl8pPr marL="3657600" marR="0" lvl="7" indent="-228600" algn="l" rtl="0">
              <a:lnSpc>
                <a:spcPct val="100000"/>
              </a:lnSpc>
              <a:spcBef>
                <a:spcPts val="199"/>
              </a:spcBef>
              <a:spcAft>
                <a:spcPts val="0"/>
              </a:spcAft>
              <a:buClr>
                <a:schemeClr val="dk1"/>
              </a:buClr>
              <a:buSzPts val="995"/>
              <a:buFont typeface="Arial"/>
              <a:buNone/>
              <a:defRPr sz="995" b="0" i="0" u="none" strike="noStrike" cap="none">
                <a:solidFill>
                  <a:schemeClr val="dk1"/>
                </a:solidFill>
                <a:latin typeface="Arial"/>
                <a:ea typeface="Arial"/>
                <a:cs typeface="Arial"/>
                <a:sym typeface="Arial"/>
              </a:defRPr>
            </a:lvl8pPr>
            <a:lvl9pPr marL="4114800" marR="0" lvl="8" indent="-228600" algn="l" rtl="0">
              <a:lnSpc>
                <a:spcPct val="100000"/>
              </a:lnSpc>
              <a:spcBef>
                <a:spcPts val="199"/>
              </a:spcBef>
              <a:spcAft>
                <a:spcPts val="0"/>
              </a:spcAft>
              <a:buClr>
                <a:schemeClr val="dk1"/>
              </a:buClr>
              <a:buSzPts val="995"/>
              <a:buFont typeface="Arial"/>
              <a:buNone/>
              <a:defRPr sz="995"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图片与标题" type="picTx">
  <p:cSld name="PICTURE_WITH_CAPTION_TEXT">
    <p:spTree>
      <p:nvGrpSpPr>
        <p:cNvPr id="1" name="Shape 112"/>
        <p:cNvGrpSpPr/>
        <p:nvPr/>
      </p:nvGrpSpPr>
      <p:grpSpPr>
        <a:xfrm>
          <a:off x="0" y="0"/>
          <a:ext cx="0" cy="0"/>
          <a:chOff x="0" y="0"/>
          <a:chExt cx="0" cy="0"/>
        </a:xfrm>
      </p:grpSpPr>
      <p:sp>
        <p:nvSpPr>
          <p:cNvPr id="113" name="Google Shape;113;p44"/>
          <p:cNvSpPr txBox="1">
            <a:spLocks noGrp="1"/>
          </p:cNvSpPr>
          <p:nvPr>
            <p:ph type="title"/>
          </p:nvPr>
        </p:nvSpPr>
        <p:spPr>
          <a:xfrm>
            <a:off x="839804" y="457216"/>
            <a:ext cx="4165428" cy="1600253"/>
          </a:xfrm>
          <a:prstGeom prst="rect">
            <a:avLst/>
          </a:prstGeom>
          <a:noFill/>
          <a:ln>
            <a:noFill/>
          </a:ln>
        </p:spPr>
        <p:txBody>
          <a:bodyPr spcFirstLastPara="1" wrap="square" lIns="91425" tIns="45700" rIns="91425" bIns="45700" anchor="b" anchorCtr="0">
            <a:noAutofit/>
          </a:bodyPr>
          <a:lstStyle>
            <a:lvl1pPr marR="0" lvl="0" algn="ctr" rtl="0">
              <a:lnSpc>
                <a:spcPct val="100000"/>
              </a:lnSpc>
              <a:spcBef>
                <a:spcPts val="0"/>
              </a:spcBef>
              <a:spcAft>
                <a:spcPts val="0"/>
              </a:spcAft>
              <a:buClr>
                <a:srgbClr val="000000"/>
              </a:buClr>
              <a:buSzPts val="3188"/>
              <a:buFont typeface="Arial"/>
              <a:buNone/>
              <a:defRPr sz="3188"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4" name="Google Shape;114;p44"/>
          <p:cNvSpPr>
            <a:spLocks noGrp="1"/>
          </p:cNvSpPr>
          <p:nvPr>
            <p:ph type="pic" idx="2"/>
          </p:nvPr>
        </p:nvSpPr>
        <p:spPr>
          <a:xfrm>
            <a:off x="5183287" y="457216"/>
            <a:ext cx="6172317" cy="5404031"/>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38"/>
              </a:spcBef>
              <a:spcAft>
                <a:spcPts val="0"/>
              </a:spcAft>
              <a:buClr>
                <a:schemeClr val="dk1"/>
              </a:buClr>
              <a:buSzPts val="3188"/>
              <a:buFont typeface="Arial"/>
              <a:buNone/>
              <a:defRPr sz="3188" b="0" i="0" u="none" strike="noStrike" cap="none">
                <a:solidFill>
                  <a:schemeClr val="dk1"/>
                </a:solidFill>
                <a:latin typeface="Arial"/>
                <a:ea typeface="Arial"/>
                <a:cs typeface="Arial"/>
                <a:sym typeface="Arial"/>
              </a:defRPr>
            </a:lvl1pPr>
            <a:lvl2pPr marR="0" lvl="1" algn="l" rtl="0">
              <a:lnSpc>
                <a:spcPct val="100000"/>
              </a:lnSpc>
              <a:spcBef>
                <a:spcPts val="558"/>
              </a:spcBef>
              <a:spcAft>
                <a:spcPts val="0"/>
              </a:spcAft>
              <a:buClr>
                <a:schemeClr val="dk1"/>
              </a:buClr>
              <a:buSzPts val="2790"/>
              <a:buFont typeface="Arial"/>
              <a:buNone/>
              <a:defRPr sz="2790" b="0" i="0" u="none" strike="noStrike" cap="none">
                <a:solidFill>
                  <a:schemeClr val="dk1"/>
                </a:solidFill>
                <a:latin typeface="Arial"/>
                <a:ea typeface="Arial"/>
                <a:cs typeface="Arial"/>
                <a:sym typeface="Arial"/>
              </a:defRPr>
            </a:lvl2pPr>
            <a:lvl3pPr marR="0" lvl="2" algn="l" rtl="0">
              <a:lnSpc>
                <a:spcPct val="100000"/>
              </a:lnSpc>
              <a:spcBef>
                <a:spcPts val="478"/>
              </a:spcBef>
              <a:spcAft>
                <a:spcPts val="0"/>
              </a:spcAft>
              <a:buClr>
                <a:schemeClr val="dk1"/>
              </a:buClr>
              <a:buSzPts val="2392"/>
              <a:buFont typeface="Arial"/>
              <a:buNone/>
              <a:defRPr sz="2392" b="0" i="0" u="none" strike="noStrike" cap="none">
                <a:solidFill>
                  <a:schemeClr val="dk1"/>
                </a:solidFill>
                <a:latin typeface="Arial"/>
                <a:ea typeface="Arial"/>
                <a:cs typeface="Arial"/>
                <a:sym typeface="Arial"/>
              </a:defRPr>
            </a:lvl3pPr>
            <a:lvl4pPr marR="0" lvl="3" algn="l" rtl="0">
              <a:lnSpc>
                <a:spcPct val="100000"/>
              </a:lnSpc>
              <a:spcBef>
                <a:spcPts val="398"/>
              </a:spcBef>
              <a:spcAft>
                <a:spcPts val="0"/>
              </a:spcAft>
              <a:buClr>
                <a:schemeClr val="dk1"/>
              </a:buClr>
              <a:buSzPts val="1990"/>
              <a:buFont typeface="Arial"/>
              <a:buNone/>
              <a:defRPr sz="1990" b="0" i="0" u="none" strike="noStrike" cap="none">
                <a:solidFill>
                  <a:schemeClr val="dk1"/>
                </a:solidFill>
                <a:latin typeface="Arial"/>
                <a:ea typeface="Arial"/>
                <a:cs typeface="Arial"/>
                <a:sym typeface="Arial"/>
              </a:defRPr>
            </a:lvl4pPr>
            <a:lvl5pPr marR="0" lvl="4" algn="l" rtl="0">
              <a:lnSpc>
                <a:spcPct val="100000"/>
              </a:lnSpc>
              <a:spcBef>
                <a:spcPts val="398"/>
              </a:spcBef>
              <a:spcAft>
                <a:spcPts val="0"/>
              </a:spcAft>
              <a:buClr>
                <a:schemeClr val="dk1"/>
              </a:buClr>
              <a:buSzPts val="1990"/>
              <a:buFont typeface="Arial"/>
              <a:buNone/>
              <a:defRPr sz="1990" b="0" i="0" u="none" strike="noStrike" cap="none">
                <a:solidFill>
                  <a:schemeClr val="dk1"/>
                </a:solidFill>
                <a:latin typeface="Arial"/>
                <a:ea typeface="Arial"/>
                <a:cs typeface="Arial"/>
                <a:sym typeface="Arial"/>
              </a:defRPr>
            </a:lvl5pPr>
            <a:lvl6pPr marR="0" lvl="5" algn="l" rtl="0">
              <a:lnSpc>
                <a:spcPct val="100000"/>
              </a:lnSpc>
              <a:spcBef>
                <a:spcPts val="398"/>
              </a:spcBef>
              <a:spcAft>
                <a:spcPts val="0"/>
              </a:spcAft>
              <a:buClr>
                <a:schemeClr val="dk1"/>
              </a:buClr>
              <a:buSzPts val="1990"/>
              <a:buFont typeface="Arial"/>
              <a:buNone/>
              <a:defRPr sz="1990" b="0" i="0" u="none" strike="noStrike" cap="none">
                <a:solidFill>
                  <a:schemeClr val="dk1"/>
                </a:solidFill>
                <a:latin typeface="Arial"/>
                <a:ea typeface="Arial"/>
                <a:cs typeface="Arial"/>
                <a:sym typeface="Arial"/>
              </a:defRPr>
            </a:lvl6pPr>
            <a:lvl7pPr marR="0" lvl="6" algn="l" rtl="0">
              <a:lnSpc>
                <a:spcPct val="100000"/>
              </a:lnSpc>
              <a:spcBef>
                <a:spcPts val="398"/>
              </a:spcBef>
              <a:spcAft>
                <a:spcPts val="0"/>
              </a:spcAft>
              <a:buClr>
                <a:schemeClr val="dk1"/>
              </a:buClr>
              <a:buSzPts val="1990"/>
              <a:buFont typeface="Arial"/>
              <a:buNone/>
              <a:defRPr sz="1990" b="0" i="0" u="none" strike="noStrike" cap="none">
                <a:solidFill>
                  <a:schemeClr val="dk1"/>
                </a:solidFill>
                <a:latin typeface="Arial"/>
                <a:ea typeface="Arial"/>
                <a:cs typeface="Arial"/>
                <a:sym typeface="Arial"/>
              </a:defRPr>
            </a:lvl7pPr>
            <a:lvl8pPr marR="0" lvl="7" algn="l" rtl="0">
              <a:lnSpc>
                <a:spcPct val="100000"/>
              </a:lnSpc>
              <a:spcBef>
                <a:spcPts val="398"/>
              </a:spcBef>
              <a:spcAft>
                <a:spcPts val="0"/>
              </a:spcAft>
              <a:buClr>
                <a:schemeClr val="dk1"/>
              </a:buClr>
              <a:buSzPts val="1990"/>
              <a:buFont typeface="Arial"/>
              <a:buNone/>
              <a:defRPr sz="1990" b="0" i="0" u="none" strike="noStrike" cap="none">
                <a:solidFill>
                  <a:schemeClr val="dk1"/>
                </a:solidFill>
                <a:latin typeface="Arial"/>
                <a:ea typeface="Arial"/>
                <a:cs typeface="Arial"/>
                <a:sym typeface="Arial"/>
              </a:defRPr>
            </a:lvl8pPr>
            <a:lvl9pPr marR="0" lvl="8" algn="l" rtl="0">
              <a:lnSpc>
                <a:spcPct val="100000"/>
              </a:lnSpc>
              <a:spcBef>
                <a:spcPts val="398"/>
              </a:spcBef>
              <a:spcAft>
                <a:spcPts val="0"/>
              </a:spcAft>
              <a:buClr>
                <a:schemeClr val="dk1"/>
              </a:buClr>
              <a:buSzPts val="1990"/>
              <a:buFont typeface="Arial"/>
              <a:buNone/>
              <a:defRPr sz="1990" b="0" i="0" u="none" strike="noStrike" cap="none">
                <a:solidFill>
                  <a:schemeClr val="dk1"/>
                </a:solidFill>
                <a:latin typeface="Arial"/>
                <a:ea typeface="Arial"/>
                <a:cs typeface="Arial"/>
                <a:sym typeface="Arial"/>
              </a:defRPr>
            </a:lvl9pPr>
          </a:lstStyle>
          <a:p>
            <a:endParaRPr/>
          </a:p>
        </p:txBody>
      </p:sp>
      <p:sp>
        <p:nvSpPr>
          <p:cNvPr id="115" name="Google Shape;115;p44"/>
          <p:cNvSpPr txBox="1">
            <a:spLocks noGrp="1"/>
          </p:cNvSpPr>
          <p:nvPr>
            <p:ph type="body" idx="1"/>
          </p:nvPr>
        </p:nvSpPr>
        <p:spPr>
          <a:xfrm>
            <a:off x="839804" y="2057469"/>
            <a:ext cx="4165428" cy="381171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98"/>
              </a:spcBef>
              <a:spcAft>
                <a:spcPts val="0"/>
              </a:spcAft>
              <a:buClr>
                <a:schemeClr val="dk1"/>
              </a:buClr>
              <a:buSzPts val="1990"/>
              <a:buFont typeface="Arial"/>
              <a:buNone/>
              <a:defRPr sz="1990" b="0" i="0" u="none" strike="noStrike" cap="none">
                <a:solidFill>
                  <a:schemeClr val="dk1"/>
                </a:solidFill>
                <a:latin typeface="Arial"/>
                <a:ea typeface="Arial"/>
                <a:cs typeface="Arial"/>
                <a:sym typeface="Arial"/>
              </a:defRPr>
            </a:lvl1pPr>
            <a:lvl2pPr marL="914400" marR="0" lvl="1" indent="-228600" algn="l" rtl="0">
              <a:lnSpc>
                <a:spcPct val="100000"/>
              </a:lnSpc>
              <a:spcBef>
                <a:spcPts val="358"/>
              </a:spcBef>
              <a:spcAft>
                <a:spcPts val="0"/>
              </a:spcAft>
              <a:buClr>
                <a:schemeClr val="dk1"/>
              </a:buClr>
              <a:buSzPts val="1791"/>
              <a:buFont typeface="Arial"/>
              <a:buNone/>
              <a:defRPr sz="1791" b="0" i="0" u="none" strike="noStrike" cap="none">
                <a:solidFill>
                  <a:schemeClr val="dk1"/>
                </a:solidFill>
                <a:latin typeface="Arial"/>
                <a:ea typeface="Arial"/>
                <a:cs typeface="Arial"/>
                <a:sym typeface="Arial"/>
              </a:defRPr>
            </a:lvl2pPr>
            <a:lvl3pPr marL="1371600" marR="0" lvl="2" indent="-228600" algn="l" rtl="0">
              <a:lnSpc>
                <a:spcPct val="100000"/>
              </a:lnSpc>
              <a:spcBef>
                <a:spcPts val="318"/>
              </a:spcBef>
              <a:spcAft>
                <a:spcPts val="0"/>
              </a:spcAft>
              <a:buClr>
                <a:schemeClr val="dk1"/>
              </a:buClr>
              <a:buSzPts val="1592"/>
              <a:buFont typeface="Arial"/>
              <a:buNone/>
              <a:defRPr sz="1592" b="0" i="0" u="none" strike="noStrike" cap="none">
                <a:solidFill>
                  <a:schemeClr val="dk1"/>
                </a:solidFill>
                <a:latin typeface="Arial"/>
                <a:ea typeface="Arial"/>
                <a:cs typeface="Arial"/>
                <a:sym typeface="Arial"/>
              </a:defRPr>
            </a:lvl3pPr>
            <a:lvl4pPr marL="1828800" marR="0" lvl="3" indent="-228600" algn="l" rtl="0">
              <a:lnSpc>
                <a:spcPct val="100000"/>
              </a:lnSpc>
              <a:spcBef>
                <a:spcPts val="279"/>
              </a:spcBef>
              <a:spcAft>
                <a:spcPts val="0"/>
              </a:spcAft>
              <a:buClr>
                <a:schemeClr val="dk1"/>
              </a:buClr>
              <a:buSzPts val="1393"/>
              <a:buFont typeface="Arial"/>
              <a:buNone/>
              <a:defRPr sz="1393" b="0" i="0" u="none" strike="noStrike" cap="none">
                <a:solidFill>
                  <a:schemeClr val="dk1"/>
                </a:solidFill>
                <a:latin typeface="Arial"/>
                <a:ea typeface="Arial"/>
                <a:cs typeface="Arial"/>
                <a:sym typeface="Arial"/>
              </a:defRPr>
            </a:lvl4pPr>
            <a:lvl5pPr marL="2286000" marR="0" lvl="4" indent="-228600" algn="l" rtl="0">
              <a:lnSpc>
                <a:spcPct val="100000"/>
              </a:lnSpc>
              <a:spcBef>
                <a:spcPts val="279"/>
              </a:spcBef>
              <a:spcAft>
                <a:spcPts val="0"/>
              </a:spcAft>
              <a:buClr>
                <a:schemeClr val="dk1"/>
              </a:buClr>
              <a:buSzPts val="1393"/>
              <a:buFont typeface="Arial"/>
              <a:buNone/>
              <a:defRPr sz="1393" b="0" i="0" u="none" strike="noStrike" cap="none">
                <a:solidFill>
                  <a:schemeClr val="dk1"/>
                </a:solidFill>
                <a:latin typeface="Arial"/>
                <a:ea typeface="Arial"/>
                <a:cs typeface="Arial"/>
                <a:sym typeface="Arial"/>
              </a:defRPr>
            </a:lvl5pPr>
            <a:lvl6pPr marL="2743200" marR="0" lvl="5" indent="-228600" algn="l" rtl="0">
              <a:lnSpc>
                <a:spcPct val="100000"/>
              </a:lnSpc>
              <a:spcBef>
                <a:spcPts val="279"/>
              </a:spcBef>
              <a:spcAft>
                <a:spcPts val="0"/>
              </a:spcAft>
              <a:buClr>
                <a:schemeClr val="dk1"/>
              </a:buClr>
              <a:buSzPts val="1393"/>
              <a:buFont typeface="Arial"/>
              <a:buNone/>
              <a:defRPr sz="1393" b="0" i="0" u="none" strike="noStrike" cap="none">
                <a:solidFill>
                  <a:schemeClr val="dk1"/>
                </a:solidFill>
                <a:latin typeface="Arial"/>
                <a:ea typeface="Arial"/>
                <a:cs typeface="Arial"/>
                <a:sym typeface="Arial"/>
              </a:defRPr>
            </a:lvl6pPr>
            <a:lvl7pPr marL="3200400" marR="0" lvl="6" indent="-228600" algn="l" rtl="0">
              <a:lnSpc>
                <a:spcPct val="100000"/>
              </a:lnSpc>
              <a:spcBef>
                <a:spcPts val="279"/>
              </a:spcBef>
              <a:spcAft>
                <a:spcPts val="0"/>
              </a:spcAft>
              <a:buClr>
                <a:schemeClr val="dk1"/>
              </a:buClr>
              <a:buSzPts val="1393"/>
              <a:buFont typeface="Arial"/>
              <a:buNone/>
              <a:defRPr sz="1393" b="0" i="0" u="none" strike="noStrike" cap="none">
                <a:solidFill>
                  <a:schemeClr val="dk1"/>
                </a:solidFill>
                <a:latin typeface="Arial"/>
                <a:ea typeface="Arial"/>
                <a:cs typeface="Arial"/>
                <a:sym typeface="Arial"/>
              </a:defRPr>
            </a:lvl7pPr>
            <a:lvl8pPr marL="3657600" marR="0" lvl="7" indent="-228600" algn="l" rtl="0">
              <a:lnSpc>
                <a:spcPct val="100000"/>
              </a:lnSpc>
              <a:spcBef>
                <a:spcPts val="279"/>
              </a:spcBef>
              <a:spcAft>
                <a:spcPts val="0"/>
              </a:spcAft>
              <a:buClr>
                <a:schemeClr val="dk1"/>
              </a:buClr>
              <a:buSzPts val="1393"/>
              <a:buFont typeface="Arial"/>
              <a:buNone/>
              <a:defRPr sz="1393" b="0" i="0" u="none" strike="noStrike" cap="none">
                <a:solidFill>
                  <a:schemeClr val="dk1"/>
                </a:solidFill>
                <a:latin typeface="Arial"/>
                <a:ea typeface="Arial"/>
                <a:cs typeface="Arial"/>
                <a:sym typeface="Arial"/>
              </a:defRPr>
            </a:lvl8pPr>
            <a:lvl9pPr marL="4114800" marR="0" lvl="8" indent="-228600" algn="l" rtl="0">
              <a:lnSpc>
                <a:spcPct val="100000"/>
              </a:lnSpc>
              <a:spcBef>
                <a:spcPts val="279"/>
              </a:spcBef>
              <a:spcAft>
                <a:spcPts val="0"/>
              </a:spcAft>
              <a:buClr>
                <a:schemeClr val="dk1"/>
              </a:buClr>
              <a:buSzPts val="1393"/>
              <a:buFont typeface="Arial"/>
              <a:buNone/>
              <a:defRPr sz="1393"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标题和竖排文字" type="vertTx">
  <p:cSld name="VERTICAL_TEXT">
    <p:spTree>
      <p:nvGrpSpPr>
        <p:cNvPr id="1" name="Shape 116"/>
        <p:cNvGrpSpPr/>
        <p:nvPr/>
      </p:nvGrpSpPr>
      <p:grpSpPr>
        <a:xfrm>
          <a:off x="0" y="0"/>
          <a:ext cx="0" cy="0"/>
          <a:chOff x="0" y="0"/>
          <a:chExt cx="0" cy="0"/>
        </a:xfrm>
      </p:grpSpPr>
      <p:sp>
        <p:nvSpPr>
          <p:cNvPr id="117" name="Google Shape;117;p45"/>
          <p:cNvSpPr txBox="1">
            <a:spLocks noGrp="1"/>
          </p:cNvSpPr>
          <p:nvPr>
            <p:ph type="title"/>
          </p:nvPr>
        </p:nvSpPr>
        <p:spPr>
          <a:xfrm>
            <a:off x="332226" y="198996"/>
            <a:ext cx="5980067" cy="827234"/>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5211"/>
              <a:buFont typeface="Arial"/>
              <a:buNone/>
              <a:defRPr sz="5211"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8" name="Google Shape;118;p45"/>
          <p:cNvSpPr txBox="1">
            <a:spLocks noGrp="1"/>
          </p:cNvSpPr>
          <p:nvPr>
            <p:ph type="body" idx="1"/>
          </p:nvPr>
        </p:nvSpPr>
        <p:spPr>
          <a:xfrm rot="5400000">
            <a:off x="1684336" y="-193983"/>
            <a:ext cx="3275847" cy="5980067"/>
          </a:xfrm>
          <a:prstGeom prst="rect">
            <a:avLst/>
          </a:prstGeom>
          <a:noFill/>
          <a:ln>
            <a:noFill/>
          </a:ln>
        </p:spPr>
        <p:txBody>
          <a:bodyPr spcFirstLastPara="1" wrap="square" lIns="91425" tIns="45700" rIns="91425" bIns="45700" anchor="t" anchorCtr="0">
            <a:noAutofit/>
          </a:bodyPr>
          <a:lstStyle>
            <a:lvl1pPr marL="457200" marR="0" lvl="0" indent="-467550" algn="l" rtl="0">
              <a:lnSpc>
                <a:spcPct val="100000"/>
              </a:lnSpc>
              <a:spcBef>
                <a:spcPts val="753"/>
              </a:spcBef>
              <a:spcAft>
                <a:spcPts val="0"/>
              </a:spcAft>
              <a:buClr>
                <a:schemeClr val="dk1"/>
              </a:buClr>
              <a:buSzPts val="3763"/>
              <a:buFont typeface="Arial"/>
              <a:buChar char="•"/>
              <a:defRPr sz="3763" b="0" i="0" u="none" strike="noStrike" cap="none">
                <a:solidFill>
                  <a:schemeClr val="dk1"/>
                </a:solidFill>
                <a:latin typeface="Arial"/>
                <a:ea typeface="Arial"/>
                <a:cs typeface="Arial"/>
                <a:sym typeface="Arial"/>
              </a:defRPr>
            </a:lvl1pPr>
            <a:lvl2pPr marL="914400" marR="0" lvl="1" indent="-439991" algn="l" rtl="0">
              <a:lnSpc>
                <a:spcPct val="100000"/>
              </a:lnSpc>
              <a:spcBef>
                <a:spcPts val="666"/>
              </a:spcBef>
              <a:spcAft>
                <a:spcPts val="0"/>
              </a:spcAft>
              <a:buClr>
                <a:schemeClr val="dk1"/>
              </a:buClr>
              <a:buSzPts val="3329"/>
              <a:buFont typeface="Arial"/>
              <a:buChar char="–"/>
              <a:defRPr sz="3329" b="0" i="0" u="none" strike="noStrike" cap="none">
                <a:solidFill>
                  <a:schemeClr val="dk1"/>
                </a:solidFill>
                <a:latin typeface="Arial"/>
                <a:ea typeface="Arial"/>
                <a:cs typeface="Arial"/>
                <a:sym typeface="Arial"/>
              </a:defRPr>
            </a:lvl2pPr>
            <a:lvl3pPr marL="1371600" marR="0" lvl="2" indent="-407797" algn="l" rtl="0">
              <a:lnSpc>
                <a:spcPct val="100000"/>
              </a:lnSpc>
              <a:spcBef>
                <a:spcPts val="564"/>
              </a:spcBef>
              <a:spcAft>
                <a:spcPts val="0"/>
              </a:spcAft>
              <a:buClr>
                <a:schemeClr val="dk1"/>
              </a:buClr>
              <a:buSzPts val="2822"/>
              <a:buFont typeface="Arial"/>
              <a:buChar char="•"/>
              <a:defRPr sz="2822" b="0" i="0" u="none" strike="noStrike" cap="none">
                <a:solidFill>
                  <a:schemeClr val="dk1"/>
                </a:solidFill>
                <a:latin typeface="Arial"/>
                <a:ea typeface="Arial"/>
                <a:cs typeface="Arial"/>
                <a:sym typeface="Arial"/>
              </a:defRPr>
            </a:lvl3pPr>
            <a:lvl4pPr marL="1828800" marR="0" lvl="3" indent="-380238" algn="l" rtl="0">
              <a:lnSpc>
                <a:spcPct val="100000"/>
              </a:lnSpc>
              <a:spcBef>
                <a:spcPts val="478"/>
              </a:spcBef>
              <a:spcAft>
                <a:spcPts val="0"/>
              </a:spcAft>
              <a:buClr>
                <a:schemeClr val="dk1"/>
              </a:buClr>
              <a:buSzPts val="2388"/>
              <a:buFont typeface="Arial"/>
              <a:buChar char="–"/>
              <a:defRPr sz="2388" b="0" i="0" u="none" strike="noStrike" cap="none">
                <a:solidFill>
                  <a:schemeClr val="dk1"/>
                </a:solidFill>
                <a:latin typeface="Arial"/>
                <a:ea typeface="Arial"/>
                <a:cs typeface="Arial"/>
                <a:sym typeface="Arial"/>
              </a:defRPr>
            </a:lvl4pPr>
            <a:lvl5pPr marL="2286000" marR="0" lvl="4" indent="-380238" algn="l" rtl="0">
              <a:lnSpc>
                <a:spcPct val="100000"/>
              </a:lnSpc>
              <a:spcBef>
                <a:spcPts val="478"/>
              </a:spcBef>
              <a:spcAft>
                <a:spcPts val="0"/>
              </a:spcAft>
              <a:buClr>
                <a:schemeClr val="dk1"/>
              </a:buClr>
              <a:buSzPts val="2388"/>
              <a:buFont typeface="Arial"/>
              <a:buChar char="»"/>
              <a:defRPr sz="2388" b="0" i="0" u="none" strike="noStrike" cap="none">
                <a:solidFill>
                  <a:schemeClr val="dk1"/>
                </a:solidFill>
                <a:latin typeface="Arial"/>
                <a:ea typeface="Arial"/>
                <a:cs typeface="Arial"/>
                <a:sym typeface="Arial"/>
              </a:defRPr>
            </a:lvl5pPr>
            <a:lvl6pPr marL="2743200" marR="0" lvl="5" indent="-380238" algn="l" rtl="0">
              <a:lnSpc>
                <a:spcPct val="100000"/>
              </a:lnSpc>
              <a:spcBef>
                <a:spcPts val="478"/>
              </a:spcBef>
              <a:spcAft>
                <a:spcPts val="0"/>
              </a:spcAft>
              <a:buClr>
                <a:schemeClr val="dk1"/>
              </a:buClr>
              <a:buSzPts val="2388"/>
              <a:buFont typeface="Arial"/>
              <a:buChar char="»"/>
              <a:defRPr sz="2388" b="0" i="0" u="none" strike="noStrike" cap="none">
                <a:solidFill>
                  <a:schemeClr val="dk1"/>
                </a:solidFill>
                <a:latin typeface="Arial"/>
                <a:ea typeface="Arial"/>
                <a:cs typeface="Arial"/>
                <a:sym typeface="Arial"/>
              </a:defRPr>
            </a:lvl6pPr>
            <a:lvl7pPr marL="3200400" marR="0" lvl="6" indent="-380238" algn="l" rtl="0">
              <a:lnSpc>
                <a:spcPct val="100000"/>
              </a:lnSpc>
              <a:spcBef>
                <a:spcPts val="478"/>
              </a:spcBef>
              <a:spcAft>
                <a:spcPts val="0"/>
              </a:spcAft>
              <a:buClr>
                <a:schemeClr val="dk1"/>
              </a:buClr>
              <a:buSzPts val="2388"/>
              <a:buFont typeface="Arial"/>
              <a:buChar char="»"/>
              <a:defRPr sz="2388" b="0" i="0" u="none" strike="noStrike" cap="none">
                <a:solidFill>
                  <a:schemeClr val="dk1"/>
                </a:solidFill>
                <a:latin typeface="Arial"/>
                <a:ea typeface="Arial"/>
                <a:cs typeface="Arial"/>
                <a:sym typeface="Arial"/>
              </a:defRPr>
            </a:lvl7pPr>
            <a:lvl8pPr marL="3657600" marR="0" lvl="7" indent="-380238" algn="l" rtl="0">
              <a:lnSpc>
                <a:spcPct val="100000"/>
              </a:lnSpc>
              <a:spcBef>
                <a:spcPts val="478"/>
              </a:spcBef>
              <a:spcAft>
                <a:spcPts val="0"/>
              </a:spcAft>
              <a:buClr>
                <a:schemeClr val="dk1"/>
              </a:buClr>
              <a:buSzPts val="2388"/>
              <a:buFont typeface="Arial"/>
              <a:buChar char="»"/>
              <a:defRPr sz="2388" b="0" i="0" u="none" strike="noStrike" cap="none">
                <a:solidFill>
                  <a:schemeClr val="dk1"/>
                </a:solidFill>
                <a:latin typeface="Arial"/>
                <a:ea typeface="Arial"/>
                <a:cs typeface="Arial"/>
                <a:sym typeface="Arial"/>
              </a:defRPr>
            </a:lvl8pPr>
            <a:lvl9pPr marL="4114800" marR="0" lvl="8" indent="-380238" algn="l" rtl="0">
              <a:lnSpc>
                <a:spcPct val="100000"/>
              </a:lnSpc>
              <a:spcBef>
                <a:spcPts val="478"/>
              </a:spcBef>
              <a:spcAft>
                <a:spcPts val="0"/>
              </a:spcAft>
              <a:buClr>
                <a:schemeClr val="dk1"/>
              </a:buClr>
              <a:buSzPts val="2388"/>
              <a:buFont typeface="Arial"/>
              <a:buChar char="»"/>
              <a:defRPr sz="2388"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竖版" type="vertTitleAndTx">
  <p:cSld name="VERTICAL_TITLE_AND_VERTICAL_TEXT">
    <p:spTree>
      <p:nvGrpSpPr>
        <p:cNvPr id="1" name="Shape 119"/>
        <p:cNvGrpSpPr/>
        <p:nvPr/>
      </p:nvGrpSpPr>
      <p:grpSpPr>
        <a:xfrm>
          <a:off x="0" y="0"/>
          <a:ext cx="0" cy="0"/>
          <a:chOff x="0" y="0"/>
          <a:chExt cx="0" cy="0"/>
        </a:xfrm>
      </p:grpSpPr>
      <p:sp>
        <p:nvSpPr>
          <p:cNvPr id="120" name="Google Shape;120;p46"/>
          <p:cNvSpPr txBox="1">
            <a:spLocks noGrp="1"/>
          </p:cNvSpPr>
          <p:nvPr>
            <p:ph type="title"/>
          </p:nvPr>
        </p:nvSpPr>
        <p:spPr>
          <a:xfrm rot="5400000">
            <a:off x="7133524" y="1956679"/>
            <a:ext cx="5812032" cy="262895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5211"/>
              <a:buFont typeface="Arial"/>
              <a:buNone/>
              <a:defRPr sz="5211"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1" name="Google Shape;121;p46"/>
          <p:cNvSpPr txBox="1">
            <a:spLocks noGrp="1"/>
          </p:cNvSpPr>
          <p:nvPr>
            <p:ph type="body" idx="1"/>
          </p:nvPr>
        </p:nvSpPr>
        <p:spPr>
          <a:xfrm rot="5400000">
            <a:off x="1799423" y="-596069"/>
            <a:ext cx="5812032" cy="7734446"/>
          </a:xfrm>
          <a:prstGeom prst="rect">
            <a:avLst/>
          </a:prstGeom>
          <a:noFill/>
          <a:ln>
            <a:noFill/>
          </a:ln>
        </p:spPr>
        <p:txBody>
          <a:bodyPr spcFirstLastPara="1" wrap="square" lIns="91425" tIns="45700" rIns="91425" bIns="45700" anchor="t" anchorCtr="0">
            <a:noAutofit/>
          </a:bodyPr>
          <a:lstStyle>
            <a:lvl1pPr marL="457200" marR="0" lvl="0" indent="-467550" algn="l" rtl="0">
              <a:lnSpc>
                <a:spcPct val="100000"/>
              </a:lnSpc>
              <a:spcBef>
                <a:spcPts val="753"/>
              </a:spcBef>
              <a:spcAft>
                <a:spcPts val="0"/>
              </a:spcAft>
              <a:buClr>
                <a:schemeClr val="dk1"/>
              </a:buClr>
              <a:buSzPts val="3763"/>
              <a:buFont typeface="Arial"/>
              <a:buChar char="•"/>
              <a:defRPr sz="3763" b="0" i="0" u="none" strike="noStrike" cap="none">
                <a:solidFill>
                  <a:schemeClr val="dk1"/>
                </a:solidFill>
                <a:latin typeface="Arial"/>
                <a:ea typeface="Arial"/>
                <a:cs typeface="Arial"/>
                <a:sym typeface="Arial"/>
              </a:defRPr>
            </a:lvl1pPr>
            <a:lvl2pPr marL="914400" marR="0" lvl="1" indent="-439991" algn="l" rtl="0">
              <a:lnSpc>
                <a:spcPct val="100000"/>
              </a:lnSpc>
              <a:spcBef>
                <a:spcPts val="666"/>
              </a:spcBef>
              <a:spcAft>
                <a:spcPts val="0"/>
              </a:spcAft>
              <a:buClr>
                <a:schemeClr val="dk1"/>
              </a:buClr>
              <a:buSzPts val="3329"/>
              <a:buFont typeface="Arial"/>
              <a:buChar char="–"/>
              <a:defRPr sz="3329" b="0" i="0" u="none" strike="noStrike" cap="none">
                <a:solidFill>
                  <a:schemeClr val="dk1"/>
                </a:solidFill>
                <a:latin typeface="Arial"/>
                <a:ea typeface="Arial"/>
                <a:cs typeface="Arial"/>
                <a:sym typeface="Arial"/>
              </a:defRPr>
            </a:lvl2pPr>
            <a:lvl3pPr marL="1371600" marR="0" lvl="2" indent="-407797" algn="l" rtl="0">
              <a:lnSpc>
                <a:spcPct val="100000"/>
              </a:lnSpc>
              <a:spcBef>
                <a:spcPts val="564"/>
              </a:spcBef>
              <a:spcAft>
                <a:spcPts val="0"/>
              </a:spcAft>
              <a:buClr>
                <a:schemeClr val="dk1"/>
              </a:buClr>
              <a:buSzPts val="2822"/>
              <a:buFont typeface="Arial"/>
              <a:buChar char="•"/>
              <a:defRPr sz="2822" b="0" i="0" u="none" strike="noStrike" cap="none">
                <a:solidFill>
                  <a:schemeClr val="dk1"/>
                </a:solidFill>
                <a:latin typeface="Arial"/>
                <a:ea typeface="Arial"/>
                <a:cs typeface="Arial"/>
                <a:sym typeface="Arial"/>
              </a:defRPr>
            </a:lvl3pPr>
            <a:lvl4pPr marL="1828800" marR="0" lvl="3" indent="-380238" algn="l" rtl="0">
              <a:lnSpc>
                <a:spcPct val="100000"/>
              </a:lnSpc>
              <a:spcBef>
                <a:spcPts val="478"/>
              </a:spcBef>
              <a:spcAft>
                <a:spcPts val="0"/>
              </a:spcAft>
              <a:buClr>
                <a:schemeClr val="dk1"/>
              </a:buClr>
              <a:buSzPts val="2388"/>
              <a:buFont typeface="Arial"/>
              <a:buChar char="–"/>
              <a:defRPr sz="2388" b="0" i="0" u="none" strike="noStrike" cap="none">
                <a:solidFill>
                  <a:schemeClr val="dk1"/>
                </a:solidFill>
                <a:latin typeface="Arial"/>
                <a:ea typeface="Arial"/>
                <a:cs typeface="Arial"/>
                <a:sym typeface="Arial"/>
              </a:defRPr>
            </a:lvl4pPr>
            <a:lvl5pPr marL="2286000" marR="0" lvl="4" indent="-380238" algn="l" rtl="0">
              <a:lnSpc>
                <a:spcPct val="100000"/>
              </a:lnSpc>
              <a:spcBef>
                <a:spcPts val="478"/>
              </a:spcBef>
              <a:spcAft>
                <a:spcPts val="0"/>
              </a:spcAft>
              <a:buClr>
                <a:schemeClr val="dk1"/>
              </a:buClr>
              <a:buSzPts val="2388"/>
              <a:buFont typeface="Arial"/>
              <a:buChar char="»"/>
              <a:defRPr sz="2388" b="0" i="0" u="none" strike="noStrike" cap="none">
                <a:solidFill>
                  <a:schemeClr val="dk1"/>
                </a:solidFill>
                <a:latin typeface="Arial"/>
                <a:ea typeface="Arial"/>
                <a:cs typeface="Arial"/>
                <a:sym typeface="Arial"/>
              </a:defRPr>
            </a:lvl5pPr>
            <a:lvl6pPr marL="2743200" marR="0" lvl="5" indent="-380238" algn="l" rtl="0">
              <a:lnSpc>
                <a:spcPct val="100000"/>
              </a:lnSpc>
              <a:spcBef>
                <a:spcPts val="478"/>
              </a:spcBef>
              <a:spcAft>
                <a:spcPts val="0"/>
              </a:spcAft>
              <a:buClr>
                <a:schemeClr val="dk1"/>
              </a:buClr>
              <a:buSzPts val="2388"/>
              <a:buFont typeface="Arial"/>
              <a:buChar char="»"/>
              <a:defRPr sz="2388" b="0" i="0" u="none" strike="noStrike" cap="none">
                <a:solidFill>
                  <a:schemeClr val="dk1"/>
                </a:solidFill>
                <a:latin typeface="Arial"/>
                <a:ea typeface="Arial"/>
                <a:cs typeface="Arial"/>
                <a:sym typeface="Arial"/>
              </a:defRPr>
            </a:lvl6pPr>
            <a:lvl7pPr marL="3200400" marR="0" lvl="6" indent="-380238" algn="l" rtl="0">
              <a:lnSpc>
                <a:spcPct val="100000"/>
              </a:lnSpc>
              <a:spcBef>
                <a:spcPts val="478"/>
              </a:spcBef>
              <a:spcAft>
                <a:spcPts val="0"/>
              </a:spcAft>
              <a:buClr>
                <a:schemeClr val="dk1"/>
              </a:buClr>
              <a:buSzPts val="2388"/>
              <a:buFont typeface="Arial"/>
              <a:buChar char="»"/>
              <a:defRPr sz="2388" b="0" i="0" u="none" strike="noStrike" cap="none">
                <a:solidFill>
                  <a:schemeClr val="dk1"/>
                </a:solidFill>
                <a:latin typeface="Arial"/>
                <a:ea typeface="Arial"/>
                <a:cs typeface="Arial"/>
                <a:sym typeface="Arial"/>
              </a:defRPr>
            </a:lvl7pPr>
            <a:lvl8pPr marL="3657600" marR="0" lvl="7" indent="-380238" algn="l" rtl="0">
              <a:lnSpc>
                <a:spcPct val="100000"/>
              </a:lnSpc>
              <a:spcBef>
                <a:spcPts val="478"/>
              </a:spcBef>
              <a:spcAft>
                <a:spcPts val="0"/>
              </a:spcAft>
              <a:buClr>
                <a:schemeClr val="dk1"/>
              </a:buClr>
              <a:buSzPts val="2388"/>
              <a:buFont typeface="Arial"/>
              <a:buChar char="»"/>
              <a:defRPr sz="2388" b="0" i="0" u="none" strike="noStrike" cap="none">
                <a:solidFill>
                  <a:schemeClr val="dk1"/>
                </a:solidFill>
                <a:latin typeface="Arial"/>
                <a:ea typeface="Arial"/>
                <a:cs typeface="Arial"/>
                <a:sym typeface="Arial"/>
              </a:defRPr>
            </a:lvl8pPr>
            <a:lvl9pPr marL="4114800" marR="0" lvl="8" indent="-380238" algn="l" rtl="0">
              <a:lnSpc>
                <a:spcPct val="100000"/>
              </a:lnSpc>
              <a:spcBef>
                <a:spcPts val="478"/>
              </a:spcBef>
              <a:spcAft>
                <a:spcPts val="0"/>
              </a:spcAft>
              <a:buClr>
                <a:schemeClr val="dk1"/>
              </a:buClr>
              <a:buSzPts val="2388"/>
              <a:buFont typeface="Arial"/>
              <a:buChar char="»"/>
              <a:defRPr sz="2388"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标题，一项大型内容和两项小型内容" type="objAndTwoObj">
  <p:cSld name="OBJECT_AND_TWO_OBJECTS">
    <p:spTree>
      <p:nvGrpSpPr>
        <p:cNvPr id="1" name="Shape 122"/>
        <p:cNvGrpSpPr/>
        <p:nvPr/>
      </p:nvGrpSpPr>
      <p:grpSpPr>
        <a:xfrm>
          <a:off x="0" y="0"/>
          <a:ext cx="0" cy="0"/>
          <a:chOff x="0" y="0"/>
          <a:chExt cx="0" cy="0"/>
        </a:xfrm>
      </p:grpSpPr>
      <p:sp>
        <p:nvSpPr>
          <p:cNvPr id="123" name="Google Shape;123;p47"/>
          <p:cNvSpPr txBox="1">
            <a:spLocks noGrp="1"/>
          </p:cNvSpPr>
          <p:nvPr>
            <p:ph type="title"/>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5211"/>
              <a:buFont typeface="Arial"/>
              <a:buNone/>
              <a:defRPr sz="5211"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4" name="Google Shape;124;p47"/>
          <p:cNvSpPr txBox="1">
            <a:spLocks noGrp="1"/>
          </p:cNvSpPr>
          <p:nvPr>
            <p:ph type="body" idx="1"/>
          </p:nvPr>
        </p:nvSpPr>
        <p:spPr>
          <a:xfrm>
            <a:off x="838216" y="1825686"/>
            <a:ext cx="5181698" cy="4351484"/>
          </a:xfrm>
          <a:prstGeom prst="rect">
            <a:avLst/>
          </a:prstGeom>
          <a:noFill/>
          <a:ln>
            <a:noFill/>
          </a:ln>
        </p:spPr>
        <p:txBody>
          <a:bodyPr spcFirstLastPara="1" wrap="square" lIns="91425" tIns="45700" rIns="91425" bIns="45700" anchor="t" anchorCtr="0">
            <a:noAutofit/>
          </a:bodyPr>
          <a:lstStyle>
            <a:lvl1pPr marL="457200" marR="0" lvl="0" indent="-467550" algn="l" rtl="0">
              <a:lnSpc>
                <a:spcPct val="100000"/>
              </a:lnSpc>
              <a:spcBef>
                <a:spcPts val="753"/>
              </a:spcBef>
              <a:spcAft>
                <a:spcPts val="0"/>
              </a:spcAft>
              <a:buClr>
                <a:schemeClr val="dk1"/>
              </a:buClr>
              <a:buSzPts val="3763"/>
              <a:buFont typeface="Arial"/>
              <a:buChar char="•"/>
              <a:defRPr sz="3763" b="0" i="0" u="none" strike="noStrike" cap="none">
                <a:solidFill>
                  <a:schemeClr val="dk1"/>
                </a:solidFill>
                <a:latin typeface="Arial"/>
                <a:ea typeface="Arial"/>
                <a:cs typeface="Arial"/>
                <a:sym typeface="Arial"/>
              </a:defRPr>
            </a:lvl1pPr>
            <a:lvl2pPr marL="914400" marR="0" lvl="1" indent="-439991" algn="l" rtl="0">
              <a:lnSpc>
                <a:spcPct val="100000"/>
              </a:lnSpc>
              <a:spcBef>
                <a:spcPts val="666"/>
              </a:spcBef>
              <a:spcAft>
                <a:spcPts val="0"/>
              </a:spcAft>
              <a:buClr>
                <a:schemeClr val="dk1"/>
              </a:buClr>
              <a:buSzPts val="3329"/>
              <a:buFont typeface="Arial"/>
              <a:buChar char="–"/>
              <a:defRPr sz="3329" b="0" i="0" u="none" strike="noStrike" cap="none">
                <a:solidFill>
                  <a:schemeClr val="dk1"/>
                </a:solidFill>
                <a:latin typeface="Arial"/>
                <a:ea typeface="Arial"/>
                <a:cs typeface="Arial"/>
                <a:sym typeface="Arial"/>
              </a:defRPr>
            </a:lvl2pPr>
            <a:lvl3pPr marL="1371600" marR="0" lvl="2" indent="-407797" algn="l" rtl="0">
              <a:lnSpc>
                <a:spcPct val="100000"/>
              </a:lnSpc>
              <a:spcBef>
                <a:spcPts val="564"/>
              </a:spcBef>
              <a:spcAft>
                <a:spcPts val="0"/>
              </a:spcAft>
              <a:buClr>
                <a:schemeClr val="dk1"/>
              </a:buClr>
              <a:buSzPts val="2822"/>
              <a:buFont typeface="Arial"/>
              <a:buChar char="•"/>
              <a:defRPr sz="2822" b="0" i="0" u="none" strike="noStrike" cap="none">
                <a:solidFill>
                  <a:schemeClr val="dk1"/>
                </a:solidFill>
                <a:latin typeface="Arial"/>
                <a:ea typeface="Arial"/>
                <a:cs typeface="Arial"/>
                <a:sym typeface="Arial"/>
              </a:defRPr>
            </a:lvl3pPr>
            <a:lvl4pPr marL="1828800" marR="0" lvl="3" indent="-380238" algn="l" rtl="0">
              <a:lnSpc>
                <a:spcPct val="100000"/>
              </a:lnSpc>
              <a:spcBef>
                <a:spcPts val="478"/>
              </a:spcBef>
              <a:spcAft>
                <a:spcPts val="0"/>
              </a:spcAft>
              <a:buClr>
                <a:schemeClr val="dk1"/>
              </a:buClr>
              <a:buSzPts val="2388"/>
              <a:buFont typeface="Arial"/>
              <a:buChar char="–"/>
              <a:defRPr sz="2388" b="0" i="0" u="none" strike="noStrike" cap="none">
                <a:solidFill>
                  <a:schemeClr val="dk1"/>
                </a:solidFill>
                <a:latin typeface="Arial"/>
                <a:ea typeface="Arial"/>
                <a:cs typeface="Arial"/>
                <a:sym typeface="Arial"/>
              </a:defRPr>
            </a:lvl4pPr>
            <a:lvl5pPr marL="2286000" marR="0" lvl="4" indent="-380238" algn="l" rtl="0">
              <a:lnSpc>
                <a:spcPct val="100000"/>
              </a:lnSpc>
              <a:spcBef>
                <a:spcPts val="478"/>
              </a:spcBef>
              <a:spcAft>
                <a:spcPts val="0"/>
              </a:spcAft>
              <a:buClr>
                <a:schemeClr val="dk1"/>
              </a:buClr>
              <a:buSzPts val="2388"/>
              <a:buFont typeface="Arial"/>
              <a:buChar char="»"/>
              <a:defRPr sz="2388" b="0" i="0" u="none" strike="noStrike" cap="none">
                <a:solidFill>
                  <a:schemeClr val="dk1"/>
                </a:solidFill>
                <a:latin typeface="Arial"/>
                <a:ea typeface="Arial"/>
                <a:cs typeface="Arial"/>
                <a:sym typeface="Arial"/>
              </a:defRPr>
            </a:lvl5pPr>
            <a:lvl6pPr marL="2743200" marR="0" lvl="5" indent="-380238" algn="l" rtl="0">
              <a:lnSpc>
                <a:spcPct val="100000"/>
              </a:lnSpc>
              <a:spcBef>
                <a:spcPts val="478"/>
              </a:spcBef>
              <a:spcAft>
                <a:spcPts val="0"/>
              </a:spcAft>
              <a:buClr>
                <a:schemeClr val="dk1"/>
              </a:buClr>
              <a:buSzPts val="2388"/>
              <a:buFont typeface="Arial"/>
              <a:buChar char="»"/>
              <a:defRPr sz="2388" b="0" i="0" u="none" strike="noStrike" cap="none">
                <a:solidFill>
                  <a:schemeClr val="dk1"/>
                </a:solidFill>
                <a:latin typeface="Arial"/>
                <a:ea typeface="Arial"/>
                <a:cs typeface="Arial"/>
                <a:sym typeface="Arial"/>
              </a:defRPr>
            </a:lvl6pPr>
            <a:lvl7pPr marL="3200400" marR="0" lvl="6" indent="-380238" algn="l" rtl="0">
              <a:lnSpc>
                <a:spcPct val="100000"/>
              </a:lnSpc>
              <a:spcBef>
                <a:spcPts val="478"/>
              </a:spcBef>
              <a:spcAft>
                <a:spcPts val="0"/>
              </a:spcAft>
              <a:buClr>
                <a:schemeClr val="dk1"/>
              </a:buClr>
              <a:buSzPts val="2388"/>
              <a:buFont typeface="Arial"/>
              <a:buChar char="»"/>
              <a:defRPr sz="2388" b="0" i="0" u="none" strike="noStrike" cap="none">
                <a:solidFill>
                  <a:schemeClr val="dk1"/>
                </a:solidFill>
                <a:latin typeface="Arial"/>
                <a:ea typeface="Arial"/>
                <a:cs typeface="Arial"/>
                <a:sym typeface="Arial"/>
              </a:defRPr>
            </a:lvl7pPr>
            <a:lvl8pPr marL="3657600" marR="0" lvl="7" indent="-380238" algn="l" rtl="0">
              <a:lnSpc>
                <a:spcPct val="100000"/>
              </a:lnSpc>
              <a:spcBef>
                <a:spcPts val="478"/>
              </a:spcBef>
              <a:spcAft>
                <a:spcPts val="0"/>
              </a:spcAft>
              <a:buClr>
                <a:schemeClr val="dk1"/>
              </a:buClr>
              <a:buSzPts val="2388"/>
              <a:buFont typeface="Arial"/>
              <a:buChar char="»"/>
              <a:defRPr sz="2388" b="0" i="0" u="none" strike="noStrike" cap="none">
                <a:solidFill>
                  <a:schemeClr val="dk1"/>
                </a:solidFill>
                <a:latin typeface="Arial"/>
                <a:ea typeface="Arial"/>
                <a:cs typeface="Arial"/>
                <a:sym typeface="Arial"/>
              </a:defRPr>
            </a:lvl8pPr>
            <a:lvl9pPr marL="4114800" marR="0" lvl="8" indent="-380238" algn="l" rtl="0">
              <a:lnSpc>
                <a:spcPct val="100000"/>
              </a:lnSpc>
              <a:spcBef>
                <a:spcPts val="478"/>
              </a:spcBef>
              <a:spcAft>
                <a:spcPts val="0"/>
              </a:spcAft>
              <a:buClr>
                <a:schemeClr val="dk1"/>
              </a:buClr>
              <a:buSzPts val="2388"/>
              <a:buFont typeface="Arial"/>
              <a:buChar char="»"/>
              <a:defRPr sz="2388" b="0" i="0" u="none" strike="noStrike" cap="none">
                <a:solidFill>
                  <a:schemeClr val="dk1"/>
                </a:solidFill>
                <a:latin typeface="Arial"/>
                <a:ea typeface="Arial"/>
                <a:cs typeface="Arial"/>
                <a:sym typeface="Arial"/>
              </a:defRPr>
            </a:lvl9pPr>
          </a:lstStyle>
          <a:p>
            <a:endParaRPr/>
          </a:p>
        </p:txBody>
      </p:sp>
      <p:sp>
        <p:nvSpPr>
          <p:cNvPr id="125" name="Google Shape;125;p47"/>
          <p:cNvSpPr txBox="1">
            <a:spLocks noGrp="1"/>
          </p:cNvSpPr>
          <p:nvPr>
            <p:ph type="body" idx="2"/>
          </p:nvPr>
        </p:nvSpPr>
        <p:spPr>
          <a:xfrm>
            <a:off x="6172317" y="1825686"/>
            <a:ext cx="5181698" cy="2098745"/>
          </a:xfrm>
          <a:prstGeom prst="rect">
            <a:avLst/>
          </a:prstGeom>
          <a:noFill/>
          <a:ln>
            <a:noFill/>
          </a:ln>
        </p:spPr>
        <p:txBody>
          <a:bodyPr spcFirstLastPara="1" wrap="square" lIns="91425" tIns="45700" rIns="91425" bIns="45700" anchor="t" anchorCtr="0">
            <a:noAutofit/>
          </a:bodyPr>
          <a:lstStyle>
            <a:lvl1pPr marL="457200" marR="0" lvl="0" indent="-467550" algn="l" rtl="0">
              <a:lnSpc>
                <a:spcPct val="100000"/>
              </a:lnSpc>
              <a:spcBef>
                <a:spcPts val="753"/>
              </a:spcBef>
              <a:spcAft>
                <a:spcPts val="0"/>
              </a:spcAft>
              <a:buClr>
                <a:schemeClr val="dk1"/>
              </a:buClr>
              <a:buSzPts val="3763"/>
              <a:buFont typeface="Arial"/>
              <a:buChar char="•"/>
              <a:defRPr sz="3763" b="0" i="0" u="none" strike="noStrike" cap="none">
                <a:solidFill>
                  <a:schemeClr val="dk1"/>
                </a:solidFill>
                <a:latin typeface="Arial"/>
                <a:ea typeface="Arial"/>
                <a:cs typeface="Arial"/>
                <a:sym typeface="Arial"/>
              </a:defRPr>
            </a:lvl1pPr>
            <a:lvl2pPr marL="914400" marR="0" lvl="1" indent="-439991" algn="l" rtl="0">
              <a:lnSpc>
                <a:spcPct val="100000"/>
              </a:lnSpc>
              <a:spcBef>
                <a:spcPts val="666"/>
              </a:spcBef>
              <a:spcAft>
                <a:spcPts val="0"/>
              </a:spcAft>
              <a:buClr>
                <a:schemeClr val="dk1"/>
              </a:buClr>
              <a:buSzPts val="3329"/>
              <a:buFont typeface="Arial"/>
              <a:buChar char="–"/>
              <a:defRPr sz="3329" b="0" i="0" u="none" strike="noStrike" cap="none">
                <a:solidFill>
                  <a:schemeClr val="dk1"/>
                </a:solidFill>
                <a:latin typeface="Arial"/>
                <a:ea typeface="Arial"/>
                <a:cs typeface="Arial"/>
                <a:sym typeface="Arial"/>
              </a:defRPr>
            </a:lvl2pPr>
            <a:lvl3pPr marL="1371600" marR="0" lvl="2" indent="-407797" algn="l" rtl="0">
              <a:lnSpc>
                <a:spcPct val="100000"/>
              </a:lnSpc>
              <a:spcBef>
                <a:spcPts val="564"/>
              </a:spcBef>
              <a:spcAft>
                <a:spcPts val="0"/>
              </a:spcAft>
              <a:buClr>
                <a:schemeClr val="dk1"/>
              </a:buClr>
              <a:buSzPts val="2822"/>
              <a:buFont typeface="Arial"/>
              <a:buChar char="•"/>
              <a:defRPr sz="2822" b="0" i="0" u="none" strike="noStrike" cap="none">
                <a:solidFill>
                  <a:schemeClr val="dk1"/>
                </a:solidFill>
                <a:latin typeface="Arial"/>
                <a:ea typeface="Arial"/>
                <a:cs typeface="Arial"/>
                <a:sym typeface="Arial"/>
              </a:defRPr>
            </a:lvl3pPr>
            <a:lvl4pPr marL="1828800" marR="0" lvl="3" indent="-380238" algn="l" rtl="0">
              <a:lnSpc>
                <a:spcPct val="100000"/>
              </a:lnSpc>
              <a:spcBef>
                <a:spcPts val="478"/>
              </a:spcBef>
              <a:spcAft>
                <a:spcPts val="0"/>
              </a:spcAft>
              <a:buClr>
                <a:schemeClr val="dk1"/>
              </a:buClr>
              <a:buSzPts val="2388"/>
              <a:buFont typeface="Arial"/>
              <a:buChar char="–"/>
              <a:defRPr sz="2388" b="0" i="0" u="none" strike="noStrike" cap="none">
                <a:solidFill>
                  <a:schemeClr val="dk1"/>
                </a:solidFill>
                <a:latin typeface="Arial"/>
                <a:ea typeface="Arial"/>
                <a:cs typeface="Arial"/>
                <a:sym typeface="Arial"/>
              </a:defRPr>
            </a:lvl4pPr>
            <a:lvl5pPr marL="2286000" marR="0" lvl="4" indent="-380238" algn="l" rtl="0">
              <a:lnSpc>
                <a:spcPct val="100000"/>
              </a:lnSpc>
              <a:spcBef>
                <a:spcPts val="478"/>
              </a:spcBef>
              <a:spcAft>
                <a:spcPts val="0"/>
              </a:spcAft>
              <a:buClr>
                <a:schemeClr val="dk1"/>
              </a:buClr>
              <a:buSzPts val="2388"/>
              <a:buFont typeface="Arial"/>
              <a:buChar char="»"/>
              <a:defRPr sz="2388" b="0" i="0" u="none" strike="noStrike" cap="none">
                <a:solidFill>
                  <a:schemeClr val="dk1"/>
                </a:solidFill>
                <a:latin typeface="Arial"/>
                <a:ea typeface="Arial"/>
                <a:cs typeface="Arial"/>
                <a:sym typeface="Arial"/>
              </a:defRPr>
            </a:lvl5pPr>
            <a:lvl6pPr marL="2743200" marR="0" lvl="5" indent="-380238" algn="l" rtl="0">
              <a:lnSpc>
                <a:spcPct val="100000"/>
              </a:lnSpc>
              <a:spcBef>
                <a:spcPts val="478"/>
              </a:spcBef>
              <a:spcAft>
                <a:spcPts val="0"/>
              </a:spcAft>
              <a:buClr>
                <a:schemeClr val="dk1"/>
              </a:buClr>
              <a:buSzPts val="2388"/>
              <a:buFont typeface="Arial"/>
              <a:buChar char="»"/>
              <a:defRPr sz="2388" b="0" i="0" u="none" strike="noStrike" cap="none">
                <a:solidFill>
                  <a:schemeClr val="dk1"/>
                </a:solidFill>
                <a:latin typeface="Arial"/>
                <a:ea typeface="Arial"/>
                <a:cs typeface="Arial"/>
                <a:sym typeface="Arial"/>
              </a:defRPr>
            </a:lvl6pPr>
            <a:lvl7pPr marL="3200400" marR="0" lvl="6" indent="-380238" algn="l" rtl="0">
              <a:lnSpc>
                <a:spcPct val="100000"/>
              </a:lnSpc>
              <a:spcBef>
                <a:spcPts val="478"/>
              </a:spcBef>
              <a:spcAft>
                <a:spcPts val="0"/>
              </a:spcAft>
              <a:buClr>
                <a:schemeClr val="dk1"/>
              </a:buClr>
              <a:buSzPts val="2388"/>
              <a:buFont typeface="Arial"/>
              <a:buChar char="»"/>
              <a:defRPr sz="2388" b="0" i="0" u="none" strike="noStrike" cap="none">
                <a:solidFill>
                  <a:schemeClr val="dk1"/>
                </a:solidFill>
                <a:latin typeface="Arial"/>
                <a:ea typeface="Arial"/>
                <a:cs typeface="Arial"/>
                <a:sym typeface="Arial"/>
              </a:defRPr>
            </a:lvl7pPr>
            <a:lvl8pPr marL="3657600" marR="0" lvl="7" indent="-380238" algn="l" rtl="0">
              <a:lnSpc>
                <a:spcPct val="100000"/>
              </a:lnSpc>
              <a:spcBef>
                <a:spcPts val="478"/>
              </a:spcBef>
              <a:spcAft>
                <a:spcPts val="0"/>
              </a:spcAft>
              <a:buClr>
                <a:schemeClr val="dk1"/>
              </a:buClr>
              <a:buSzPts val="2388"/>
              <a:buFont typeface="Arial"/>
              <a:buChar char="»"/>
              <a:defRPr sz="2388" b="0" i="0" u="none" strike="noStrike" cap="none">
                <a:solidFill>
                  <a:schemeClr val="dk1"/>
                </a:solidFill>
                <a:latin typeface="Arial"/>
                <a:ea typeface="Arial"/>
                <a:cs typeface="Arial"/>
                <a:sym typeface="Arial"/>
              </a:defRPr>
            </a:lvl8pPr>
            <a:lvl9pPr marL="4114800" marR="0" lvl="8" indent="-380238" algn="l" rtl="0">
              <a:lnSpc>
                <a:spcPct val="100000"/>
              </a:lnSpc>
              <a:spcBef>
                <a:spcPts val="478"/>
              </a:spcBef>
              <a:spcAft>
                <a:spcPts val="0"/>
              </a:spcAft>
              <a:buClr>
                <a:schemeClr val="dk1"/>
              </a:buClr>
              <a:buSzPts val="2388"/>
              <a:buFont typeface="Arial"/>
              <a:buChar char="»"/>
              <a:defRPr sz="2388" b="0" i="0" u="none" strike="noStrike" cap="none">
                <a:solidFill>
                  <a:schemeClr val="dk1"/>
                </a:solidFill>
                <a:latin typeface="Arial"/>
                <a:ea typeface="Arial"/>
                <a:cs typeface="Arial"/>
                <a:sym typeface="Arial"/>
              </a:defRPr>
            </a:lvl9pPr>
          </a:lstStyle>
          <a:p>
            <a:endParaRPr/>
          </a:p>
        </p:txBody>
      </p:sp>
      <p:sp>
        <p:nvSpPr>
          <p:cNvPr id="126" name="Google Shape;126;p47"/>
          <p:cNvSpPr txBox="1">
            <a:spLocks noGrp="1"/>
          </p:cNvSpPr>
          <p:nvPr>
            <p:ph type="body" idx="3"/>
          </p:nvPr>
        </p:nvSpPr>
        <p:spPr>
          <a:xfrm>
            <a:off x="6172317" y="4076837"/>
            <a:ext cx="5181698" cy="2100333"/>
          </a:xfrm>
          <a:prstGeom prst="rect">
            <a:avLst/>
          </a:prstGeom>
          <a:noFill/>
          <a:ln>
            <a:noFill/>
          </a:ln>
        </p:spPr>
        <p:txBody>
          <a:bodyPr spcFirstLastPara="1" wrap="square" lIns="91425" tIns="45700" rIns="91425" bIns="45700" anchor="t" anchorCtr="0">
            <a:noAutofit/>
          </a:bodyPr>
          <a:lstStyle>
            <a:lvl1pPr marL="457200" marR="0" lvl="0" indent="-467550" algn="l" rtl="0">
              <a:lnSpc>
                <a:spcPct val="100000"/>
              </a:lnSpc>
              <a:spcBef>
                <a:spcPts val="753"/>
              </a:spcBef>
              <a:spcAft>
                <a:spcPts val="0"/>
              </a:spcAft>
              <a:buClr>
                <a:schemeClr val="dk1"/>
              </a:buClr>
              <a:buSzPts val="3763"/>
              <a:buFont typeface="Arial"/>
              <a:buChar char="•"/>
              <a:defRPr sz="3763" b="0" i="0" u="none" strike="noStrike" cap="none">
                <a:solidFill>
                  <a:schemeClr val="dk1"/>
                </a:solidFill>
                <a:latin typeface="Arial"/>
                <a:ea typeface="Arial"/>
                <a:cs typeface="Arial"/>
                <a:sym typeface="Arial"/>
              </a:defRPr>
            </a:lvl1pPr>
            <a:lvl2pPr marL="914400" marR="0" lvl="1" indent="-439991" algn="l" rtl="0">
              <a:lnSpc>
                <a:spcPct val="100000"/>
              </a:lnSpc>
              <a:spcBef>
                <a:spcPts val="666"/>
              </a:spcBef>
              <a:spcAft>
                <a:spcPts val="0"/>
              </a:spcAft>
              <a:buClr>
                <a:schemeClr val="dk1"/>
              </a:buClr>
              <a:buSzPts val="3329"/>
              <a:buFont typeface="Arial"/>
              <a:buChar char="–"/>
              <a:defRPr sz="3329" b="0" i="0" u="none" strike="noStrike" cap="none">
                <a:solidFill>
                  <a:schemeClr val="dk1"/>
                </a:solidFill>
                <a:latin typeface="Arial"/>
                <a:ea typeface="Arial"/>
                <a:cs typeface="Arial"/>
                <a:sym typeface="Arial"/>
              </a:defRPr>
            </a:lvl2pPr>
            <a:lvl3pPr marL="1371600" marR="0" lvl="2" indent="-407797" algn="l" rtl="0">
              <a:lnSpc>
                <a:spcPct val="100000"/>
              </a:lnSpc>
              <a:spcBef>
                <a:spcPts val="564"/>
              </a:spcBef>
              <a:spcAft>
                <a:spcPts val="0"/>
              </a:spcAft>
              <a:buClr>
                <a:schemeClr val="dk1"/>
              </a:buClr>
              <a:buSzPts val="2822"/>
              <a:buFont typeface="Arial"/>
              <a:buChar char="•"/>
              <a:defRPr sz="2822" b="0" i="0" u="none" strike="noStrike" cap="none">
                <a:solidFill>
                  <a:schemeClr val="dk1"/>
                </a:solidFill>
                <a:latin typeface="Arial"/>
                <a:ea typeface="Arial"/>
                <a:cs typeface="Arial"/>
                <a:sym typeface="Arial"/>
              </a:defRPr>
            </a:lvl3pPr>
            <a:lvl4pPr marL="1828800" marR="0" lvl="3" indent="-380238" algn="l" rtl="0">
              <a:lnSpc>
                <a:spcPct val="100000"/>
              </a:lnSpc>
              <a:spcBef>
                <a:spcPts val="478"/>
              </a:spcBef>
              <a:spcAft>
                <a:spcPts val="0"/>
              </a:spcAft>
              <a:buClr>
                <a:schemeClr val="dk1"/>
              </a:buClr>
              <a:buSzPts val="2388"/>
              <a:buFont typeface="Arial"/>
              <a:buChar char="–"/>
              <a:defRPr sz="2388" b="0" i="0" u="none" strike="noStrike" cap="none">
                <a:solidFill>
                  <a:schemeClr val="dk1"/>
                </a:solidFill>
                <a:latin typeface="Arial"/>
                <a:ea typeface="Arial"/>
                <a:cs typeface="Arial"/>
                <a:sym typeface="Arial"/>
              </a:defRPr>
            </a:lvl4pPr>
            <a:lvl5pPr marL="2286000" marR="0" lvl="4" indent="-380238" algn="l" rtl="0">
              <a:lnSpc>
                <a:spcPct val="100000"/>
              </a:lnSpc>
              <a:spcBef>
                <a:spcPts val="478"/>
              </a:spcBef>
              <a:spcAft>
                <a:spcPts val="0"/>
              </a:spcAft>
              <a:buClr>
                <a:schemeClr val="dk1"/>
              </a:buClr>
              <a:buSzPts val="2388"/>
              <a:buFont typeface="Arial"/>
              <a:buChar char="»"/>
              <a:defRPr sz="2388" b="0" i="0" u="none" strike="noStrike" cap="none">
                <a:solidFill>
                  <a:schemeClr val="dk1"/>
                </a:solidFill>
                <a:latin typeface="Arial"/>
                <a:ea typeface="Arial"/>
                <a:cs typeface="Arial"/>
                <a:sym typeface="Arial"/>
              </a:defRPr>
            </a:lvl5pPr>
            <a:lvl6pPr marL="2743200" marR="0" lvl="5" indent="-380238" algn="l" rtl="0">
              <a:lnSpc>
                <a:spcPct val="100000"/>
              </a:lnSpc>
              <a:spcBef>
                <a:spcPts val="478"/>
              </a:spcBef>
              <a:spcAft>
                <a:spcPts val="0"/>
              </a:spcAft>
              <a:buClr>
                <a:schemeClr val="dk1"/>
              </a:buClr>
              <a:buSzPts val="2388"/>
              <a:buFont typeface="Arial"/>
              <a:buChar char="»"/>
              <a:defRPr sz="2388" b="0" i="0" u="none" strike="noStrike" cap="none">
                <a:solidFill>
                  <a:schemeClr val="dk1"/>
                </a:solidFill>
                <a:latin typeface="Arial"/>
                <a:ea typeface="Arial"/>
                <a:cs typeface="Arial"/>
                <a:sym typeface="Arial"/>
              </a:defRPr>
            </a:lvl6pPr>
            <a:lvl7pPr marL="3200400" marR="0" lvl="6" indent="-380238" algn="l" rtl="0">
              <a:lnSpc>
                <a:spcPct val="100000"/>
              </a:lnSpc>
              <a:spcBef>
                <a:spcPts val="478"/>
              </a:spcBef>
              <a:spcAft>
                <a:spcPts val="0"/>
              </a:spcAft>
              <a:buClr>
                <a:schemeClr val="dk1"/>
              </a:buClr>
              <a:buSzPts val="2388"/>
              <a:buFont typeface="Arial"/>
              <a:buChar char="»"/>
              <a:defRPr sz="2388" b="0" i="0" u="none" strike="noStrike" cap="none">
                <a:solidFill>
                  <a:schemeClr val="dk1"/>
                </a:solidFill>
                <a:latin typeface="Arial"/>
                <a:ea typeface="Arial"/>
                <a:cs typeface="Arial"/>
                <a:sym typeface="Arial"/>
              </a:defRPr>
            </a:lvl7pPr>
            <a:lvl8pPr marL="3657600" marR="0" lvl="7" indent="-380238" algn="l" rtl="0">
              <a:lnSpc>
                <a:spcPct val="100000"/>
              </a:lnSpc>
              <a:spcBef>
                <a:spcPts val="478"/>
              </a:spcBef>
              <a:spcAft>
                <a:spcPts val="0"/>
              </a:spcAft>
              <a:buClr>
                <a:schemeClr val="dk1"/>
              </a:buClr>
              <a:buSzPts val="2388"/>
              <a:buFont typeface="Arial"/>
              <a:buChar char="»"/>
              <a:defRPr sz="2388" b="0" i="0" u="none" strike="noStrike" cap="none">
                <a:solidFill>
                  <a:schemeClr val="dk1"/>
                </a:solidFill>
                <a:latin typeface="Arial"/>
                <a:ea typeface="Arial"/>
                <a:cs typeface="Arial"/>
                <a:sym typeface="Arial"/>
              </a:defRPr>
            </a:lvl8pPr>
            <a:lvl9pPr marL="4114800" marR="0" lvl="8" indent="-380238" algn="l" rtl="0">
              <a:lnSpc>
                <a:spcPct val="100000"/>
              </a:lnSpc>
              <a:spcBef>
                <a:spcPts val="478"/>
              </a:spcBef>
              <a:spcAft>
                <a:spcPts val="0"/>
              </a:spcAft>
              <a:buClr>
                <a:schemeClr val="dk1"/>
              </a:buClr>
              <a:buSzPts val="2388"/>
              <a:buFont typeface="Arial"/>
              <a:buChar char="»"/>
              <a:defRPr sz="2388"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空白" type="blank">
  <p:cSld name="BLANK">
    <p:bg>
      <p:bgPr>
        <a:solidFill>
          <a:schemeClr val="lt1"/>
        </a:solidFill>
        <a:effectLst/>
      </p:bgPr>
    </p:bg>
    <p:spTree>
      <p:nvGrpSpPr>
        <p:cNvPr id="1" name="Shape 31"/>
        <p:cNvGrpSpPr/>
        <p:nvPr/>
      </p:nvGrpSpPr>
      <p:grpSpPr>
        <a:xfrm>
          <a:off x="0" y="0"/>
          <a:ext cx="0" cy="0"/>
          <a:chOff x="0" y="0"/>
          <a:chExt cx="0" cy="0"/>
        </a:xfrm>
      </p:grpSpPr>
      <p:pic>
        <p:nvPicPr>
          <p:cNvPr id="32" name="Google Shape;32;p19"/>
          <p:cNvPicPr preferRelativeResize="0"/>
          <p:nvPr/>
        </p:nvPicPr>
        <p:blipFill rotWithShape="1">
          <a:blip r:embed="rId2">
            <a:alphaModFix/>
          </a:blip>
          <a:srcRect/>
          <a:stretch/>
        </p:blipFill>
        <p:spPr>
          <a:xfrm>
            <a:off x="334" y="0"/>
            <a:ext cx="12191332" cy="68580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空白" type="blank">
  <p:cSld name="BLANK">
    <p:bg>
      <p:bgPr>
        <a:solidFill>
          <a:schemeClr val="lt1"/>
        </a:solidFill>
        <a:effectLst/>
      </p:bgPr>
    </p:bg>
    <p:spTree>
      <p:nvGrpSpPr>
        <p:cNvPr id="1" name="Shape 39"/>
        <p:cNvGrpSpPr/>
        <p:nvPr/>
      </p:nvGrpSpPr>
      <p:grpSpPr>
        <a:xfrm>
          <a:off x="0" y="0"/>
          <a:ext cx="0" cy="0"/>
          <a:chOff x="0" y="0"/>
          <a:chExt cx="0" cy="0"/>
        </a:xfrm>
      </p:grpSpPr>
      <p:pic>
        <p:nvPicPr>
          <p:cNvPr id="40" name="Google Shape;40;p21"/>
          <p:cNvPicPr preferRelativeResize="0"/>
          <p:nvPr/>
        </p:nvPicPr>
        <p:blipFill rotWithShape="1">
          <a:blip r:embed="rId2">
            <a:alphaModFix/>
          </a:blip>
          <a:srcRect/>
          <a:stretch/>
        </p:blipFill>
        <p:spPr>
          <a:xfrm>
            <a:off x="334" y="0"/>
            <a:ext cx="12191332" cy="68580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标题和内容" type="obj">
  <p:cSld name="OBJECT">
    <p:spTree>
      <p:nvGrpSpPr>
        <p:cNvPr id="1" name="Shape 43"/>
        <p:cNvGrpSpPr/>
        <p:nvPr/>
      </p:nvGrpSpPr>
      <p:grpSpPr>
        <a:xfrm>
          <a:off x="0" y="0"/>
          <a:ext cx="0" cy="0"/>
          <a:chOff x="0" y="0"/>
          <a:chExt cx="0" cy="0"/>
        </a:xfrm>
      </p:grpSpPr>
      <p:sp>
        <p:nvSpPr>
          <p:cNvPr id="44" name="Google Shape;44;p23"/>
          <p:cNvSpPr txBox="1">
            <a:spLocks noGrp="1"/>
          </p:cNvSpPr>
          <p:nvPr>
            <p:ph type="title"/>
          </p:nvPr>
        </p:nvSpPr>
        <p:spPr>
          <a:xfrm>
            <a:off x="332226" y="198996"/>
            <a:ext cx="5980067" cy="827234"/>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5211"/>
              <a:buFont typeface="Arial"/>
              <a:buNone/>
              <a:defRPr sz="5211"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5" name="Google Shape;45;p23"/>
          <p:cNvSpPr txBox="1">
            <a:spLocks noGrp="1"/>
          </p:cNvSpPr>
          <p:nvPr>
            <p:ph type="body" idx="1"/>
          </p:nvPr>
        </p:nvSpPr>
        <p:spPr>
          <a:xfrm>
            <a:off x="332226" y="1158127"/>
            <a:ext cx="5980067" cy="3275847"/>
          </a:xfrm>
          <a:prstGeom prst="rect">
            <a:avLst/>
          </a:prstGeom>
          <a:noFill/>
          <a:ln>
            <a:noFill/>
          </a:ln>
        </p:spPr>
        <p:txBody>
          <a:bodyPr spcFirstLastPara="1" wrap="square" lIns="91425" tIns="45700" rIns="91425" bIns="45700" anchor="t" anchorCtr="0">
            <a:noAutofit/>
          </a:bodyPr>
          <a:lstStyle>
            <a:lvl1pPr marL="457200" marR="0" lvl="0" indent="-467550" algn="l" rtl="0">
              <a:lnSpc>
                <a:spcPct val="100000"/>
              </a:lnSpc>
              <a:spcBef>
                <a:spcPts val="753"/>
              </a:spcBef>
              <a:spcAft>
                <a:spcPts val="0"/>
              </a:spcAft>
              <a:buClr>
                <a:schemeClr val="dk1"/>
              </a:buClr>
              <a:buSzPts val="3763"/>
              <a:buFont typeface="Arial"/>
              <a:buChar char="•"/>
              <a:defRPr sz="3763" b="0" i="0" u="none" strike="noStrike" cap="none">
                <a:solidFill>
                  <a:schemeClr val="dk1"/>
                </a:solidFill>
                <a:latin typeface="Arial"/>
                <a:ea typeface="Arial"/>
                <a:cs typeface="Arial"/>
                <a:sym typeface="Arial"/>
              </a:defRPr>
            </a:lvl1pPr>
            <a:lvl2pPr marL="914400" marR="0" lvl="1" indent="-439991" algn="l" rtl="0">
              <a:lnSpc>
                <a:spcPct val="100000"/>
              </a:lnSpc>
              <a:spcBef>
                <a:spcPts val="666"/>
              </a:spcBef>
              <a:spcAft>
                <a:spcPts val="0"/>
              </a:spcAft>
              <a:buClr>
                <a:schemeClr val="dk1"/>
              </a:buClr>
              <a:buSzPts val="3329"/>
              <a:buFont typeface="Arial"/>
              <a:buChar char="–"/>
              <a:defRPr sz="3329" b="0" i="0" u="none" strike="noStrike" cap="none">
                <a:solidFill>
                  <a:schemeClr val="dk1"/>
                </a:solidFill>
                <a:latin typeface="Arial"/>
                <a:ea typeface="Arial"/>
                <a:cs typeface="Arial"/>
                <a:sym typeface="Arial"/>
              </a:defRPr>
            </a:lvl2pPr>
            <a:lvl3pPr marL="1371600" marR="0" lvl="2" indent="-407797" algn="l" rtl="0">
              <a:lnSpc>
                <a:spcPct val="100000"/>
              </a:lnSpc>
              <a:spcBef>
                <a:spcPts val="564"/>
              </a:spcBef>
              <a:spcAft>
                <a:spcPts val="0"/>
              </a:spcAft>
              <a:buClr>
                <a:schemeClr val="dk1"/>
              </a:buClr>
              <a:buSzPts val="2822"/>
              <a:buFont typeface="Arial"/>
              <a:buChar char="•"/>
              <a:defRPr sz="2822" b="0" i="0" u="none" strike="noStrike" cap="none">
                <a:solidFill>
                  <a:schemeClr val="dk1"/>
                </a:solidFill>
                <a:latin typeface="Arial"/>
                <a:ea typeface="Arial"/>
                <a:cs typeface="Arial"/>
                <a:sym typeface="Arial"/>
              </a:defRPr>
            </a:lvl3pPr>
            <a:lvl4pPr marL="1828800" marR="0" lvl="3" indent="-380238" algn="l" rtl="0">
              <a:lnSpc>
                <a:spcPct val="100000"/>
              </a:lnSpc>
              <a:spcBef>
                <a:spcPts val="478"/>
              </a:spcBef>
              <a:spcAft>
                <a:spcPts val="0"/>
              </a:spcAft>
              <a:buClr>
                <a:schemeClr val="dk1"/>
              </a:buClr>
              <a:buSzPts val="2388"/>
              <a:buFont typeface="Arial"/>
              <a:buChar char="–"/>
              <a:defRPr sz="2388" b="0" i="0" u="none" strike="noStrike" cap="none">
                <a:solidFill>
                  <a:schemeClr val="dk1"/>
                </a:solidFill>
                <a:latin typeface="Arial"/>
                <a:ea typeface="Arial"/>
                <a:cs typeface="Arial"/>
                <a:sym typeface="Arial"/>
              </a:defRPr>
            </a:lvl4pPr>
            <a:lvl5pPr marL="2286000" marR="0" lvl="4" indent="-380238" algn="l" rtl="0">
              <a:lnSpc>
                <a:spcPct val="100000"/>
              </a:lnSpc>
              <a:spcBef>
                <a:spcPts val="478"/>
              </a:spcBef>
              <a:spcAft>
                <a:spcPts val="0"/>
              </a:spcAft>
              <a:buClr>
                <a:schemeClr val="dk1"/>
              </a:buClr>
              <a:buSzPts val="2388"/>
              <a:buFont typeface="Arial"/>
              <a:buChar char="»"/>
              <a:defRPr sz="2388" b="0" i="0" u="none" strike="noStrike" cap="none">
                <a:solidFill>
                  <a:schemeClr val="dk1"/>
                </a:solidFill>
                <a:latin typeface="Arial"/>
                <a:ea typeface="Arial"/>
                <a:cs typeface="Arial"/>
                <a:sym typeface="Arial"/>
              </a:defRPr>
            </a:lvl5pPr>
            <a:lvl6pPr marL="2743200" marR="0" lvl="5" indent="-380238" algn="l" rtl="0">
              <a:lnSpc>
                <a:spcPct val="100000"/>
              </a:lnSpc>
              <a:spcBef>
                <a:spcPts val="478"/>
              </a:spcBef>
              <a:spcAft>
                <a:spcPts val="0"/>
              </a:spcAft>
              <a:buClr>
                <a:schemeClr val="dk1"/>
              </a:buClr>
              <a:buSzPts val="2388"/>
              <a:buFont typeface="Arial"/>
              <a:buChar char="»"/>
              <a:defRPr sz="2388" b="0" i="0" u="none" strike="noStrike" cap="none">
                <a:solidFill>
                  <a:schemeClr val="dk1"/>
                </a:solidFill>
                <a:latin typeface="Arial"/>
                <a:ea typeface="Arial"/>
                <a:cs typeface="Arial"/>
                <a:sym typeface="Arial"/>
              </a:defRPr>
            </a:lvl6pPr>
            <a:lvl7pPr marL="3200400" marR="0" lvl="6" indent="-380238" algn="l" rtl="0">
              <a:lnSpc>
                <a:spcPct val="100000"/>
              </a:lnSpc>
              <a:spcBef>
                <a:spcPts val="478"/>
              </a:spcBef>
              <a:spcAft>
                <a:spcPts val="0"/>
              </a:spcAft>
              <a:buClr>
                <a:schemeClr val="dk1"/>
              </a:buClr>
              <a:buSzPts val="2388"/>
              <a:buFont typeface="Arial"/>
              <a:buChar char="»"/>
              <a:defRPr sz="2388" b="0" i="0" u="none" strike="noStrike" cap="none">
                <a:solidFill>
                  <a:schemeClr val="dk1"/>
                </a:solidFill>
                <a:latin typeface="Arial"/>
                <a:ea typeface="Arial"/>
                <a:cs typeface="Arial"/>
                <a:sym typeface="Arial"/>
              </a:defRPr>
            </a:lvl7pPr>
            <a:lvl8pPr marL="3657600" marR="0" lvl="7" indent="-380238" algn="l" rtl="0">
              <a:lnSpc>
                <a:spcPct val="100000"/>
              </a:lnSpc>
              <a:spcBef>
                <a:spcPts val="478"/>
              </a:spcBef>
              <a:spcAft>
                <a:spcPts val="0"/>
              </a:spcAft>
              <a:buClr>
                <a:schemeClr val="dk1"/>
              </a:buClr>
              <a:buSzPts val="2388"/>
              <a:buFont typeface="Arial"/>
              <a:buChar char="»"/>
              <a:defRPr sz="2388" b="0" i="0" u="none" strike="noStrike" cap="none">
                <a:solidFill>
                  <a:schemeClr val="dk1"/>
                </a:solidFill>
                <a:latin typeface="Arial"/>
                <a:ea typeface="Arial"/>
                <a:cs typeface="Arial"/>
                <a:sym typeface="Arial"/>
              </a:defRPr>
            </a:lvl8pPr>
            <a:lvl9pPr marL="4114800" marR="0" lvl="8" indent="-380238" algn="l" rtl="0">
              <a:lnSpc>
                <a:spcPct val="100000"/>
              </a:lnSpc>
              <a:spcBef>
                <a:spcPts val="478"/>
              </a:spcBef>
              <a:spcAft>
                <a:spcPts val="0"/>
              </a:spcAft>
              <a:buClr>
                <a:schemeClr val="dk1"/>
              </a:buClr>
              <a:buSzPts val="2388"/>
              <a:buFont typeface="Arial"/>
              <a:buChar char="»"/>
              <a:defRPr sz="2388"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标题幻灯片" type="title">
  <p:cSld name="TITLE">
    <p:spTree>
      <p:nvGrpSpPr>
        <p:cNvPr id="1" name="Shape 46"/>
        <p:cNvGrpSpPr/>
        <p:nvPr/>
      </p:nvGrpSpPr>
      <p:grpSpPr>
        <a:xfrm>
          <a:off x="0" y="0"/>
          <a:ext cx="0" cy="0"/>
          <a:chOff x="0" y="0"/>
          <a:chExt cx="0" cy="0"/>
        </a:xfrm>
      </p:grpSpPr>
      <p:sp>
        <p:nvSpPr>
          <p:cNvPr id="47" name="Google Shape;47;p26"/>
          <p:cNvSpPr txBox="1">
            <a:spLocks noGrp="1"/>
          </p:cNvSpPr>
          <p:nvPr>
            <p:ph type="ctrTitle"/>
          </p:nvPr>
        </p:nvSpPr>
        <p:spPr>
          <a:xfrm>
            <a:off x="1524029" y="1122400"/>
            <a:ext cx="9144173" cy="2387680"/>
          </a:xfrm>
          <a:prstGeom prst="rect">
            <a:avLst/>
          </a:prstGeom>
          <a:noFill/>
          <a:ln>
            <a:noFill/>
          </a:ln>
        </p:spPr>
        <p:txBody>
          <a:bodyPr spcFirstLastPara="1" wrap="square" lIns="91425" tIns="45700" rIns="91425" bIns="45700" anchor="b" anchorCtr="0">
            <a:noAutofit/>
          </a:bodyPr>
          <a:lstStyle>
            <a:lvl1pPr marR="0" lvl="0" algn="ctr" rtl="0">
              <a:lnSpc>
                <a:spcPct val="100000"/>
              </a:lnSpc>
              <a:spcBef>
                <a:spcPts val="0"/>
              </a:spcBef>
              <a:spcAft>
                <a:spcPts val="0"/>
              </a:spcAft>
              <a:buClr>
                <a:srgbClr val="000000"/>
              </a:buClr>
              <a:buSzPts val="5974"/>
              <a:buFont typeface="Arial"/>
              <a:buNone/>
              <a:defRPr sz="5974"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8" name="Google Shape;48;p26"/>
          <p:cNvSpPr txBox="1">
            <a:spLocks noGrp="1"/>
          </p:cNvSpPr>
          <p:nvPr>
            <p:ph type="subTitle" idx="1"/>
          </p:nvPr>
        </p:nvSpPr>
        <p:spPr>
          <a:xfrm>
            <a:off x="1524029" y="3602158"/>
            <a:ext cx="9144173" cy="1655817"/>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478"/>
              </a:spcBef>
              <a:spcAft>
                <a:spcPts val="0"/>
              </a:spcAft>
              <a:buClr>
                <a:schemeClr val="dk1"/>
              </a:buClr>
              <a:buSzPts val="2392"/>
              <a:buFont typeface="Arial"/>
              <a:buNone/>
              <a:defRPr sz="2392" b="0" i="0" u="none" strike="noStrike" cap="none">
                <a:solidFill>
                  <a:schemeClr val="dk1"/>
                </a:solidFill>
                <a:latin typeface="Arial"/>
                <a:ea typeface="Arial"/>
                <a:cs typeface="Arial"/>
                <a:sym typeface="Arial"/>
              </a:defRPr>
            </a:lvl1pPr>
            <a:lvl2pPr marR="0" lvl="1" algn="ctr" rtl="0">
              <a:lnSpc>
                <a:spcPct val="100000"/>
              </a:lnSpc>
              <a:spcBef>
                <a:spcPts val="398"/>
              </a:spcBef>
              <a:spcAft>
                <a:spcPts val="0"/>
              </a:spcAft>
              <a:buClr>
                <a:schemeClr val="dk1"/>
              </a:buClr>
              <a:buSzPts val="1990"/>
              <a:buFont typeface="Arial"/>
              <a:buNone/>
              <a:defRPr sz="1990" b="0" i="0" u="none" strike="noStrike" cap="none">
                <a:solidFill>
                  <a:schemeClr val="dk1"/>
                </a:solidFill>
                <a:latin typeface="Arial"/>
                <a:ea typeface="Arial"/>
                <a:cs typeface="Arial"/>
                <a:sym typeface="Arial"/>
              </a:defRPr>
            </a:lvl2pPr>
            <a:lvl3pPr marR="0" lvl="2" algn="ctr" rtl="0">
              <a:lnSpc>
                <a:spcPct val="100000"/>
              </a:lnSpc>
              <a:spcBef>
                <a:spcPts val="358"/>
              </a:spcBef>
              <a:spcAft>
                <a:spcPts val="0"/>
              </a:spcAft>
              <a:buClr>
                <a:schemeClr val="dk1"/>
              </a:buClr>
              <a:buSzPts val="1791"/>
              <a:buFont typeface="Arial"/>
              <a:buNone/>
              <a:defRPr sz="1791" b="0" i="0" u="none" strike="noStrike" cap="none">
                <a:solidFill>
                  <a:schemeClr val="dk1"/>
                </a:solidFill>
                <a:latin typeface="Arial"/>
                <a:ea typeface="Arial"/>
                <a:cs typeface="Arial"/>
                <a:sym typeface="Arial"/>
              </a:defRPr>
            </a:lvl3pPr>
            <a:lvl4pPr marR="0" lvl="3" algn="ctr" rtl="0">
              <a:lnSpc>
                <a:spcPct val="100000"/>
              </a:lnSpc>
              <a:spcBef>
                <a:spcPts val="318"/>
              </a:spcBef>
              <a:spcAft>
                <a:spcPts val="0"/>
              </a:spcAft>
              <a:buClr>
                <a:schemeClr val="dk1"/>
              </a:buClr>
              <a:buSzPts val="1592"/>
              <a:buFont typeface="Arial"/>
              <a:buNone/>
              <a:defRPr sz="1592" b="0" i="0" u="none" strike="noStrike" cap="none">
                <a:solidFill>
                  <a:schemeClr val="dk1"/>
                </a:solidFill>
                <a:latin typeface="Arial"/>
                <a:ea typeface="Arial"/>
                <a:cs typeface="Arial"/>
                <a:sym typeface="Arial"/>
              </a:defRPr>
            </a:lvl4pPr>
            <a:lvl5pPr marR="0" lvl="4" algn="ctr" rtl="0">
              <a:lnSpc>
                <a:spcPct val="100000"/>
              </a:lnSpc>
              <a:spcBef>
                <a:spcPts val="318"/>
              </a:spcBef>
              <a:spcAft>
                <a:spcPts val="0"/>
              </a:spcAft>
              <a:buClr>
                <a:schemeClr val="dk1"/>
              </a:buClr>
              <a:buSzPts val="1592"/>
              <a:buFont typeface="Arial"/>
              <a:buNone/>
              <a:defRPr sz="1592" b="0" i="0" u="none" strike="noStrike" cap="none">
                <a:solidFill>
                  <a:schemeClr val="dk1"/>
                </a:solidFill>
                <a:latin typeface="Arial"/>
                <a:ea typeface="Arial"/>
                <a:cs typeface="Arial"/>
                <a:sym typeface="Arial"/>
              </a:defRPr>
            </a:lvl5pPr>
            <a:lvl6pPr marR="0" lvl="5" algn="ctr" rtl="0">
              <a:lnSpc>
                <a:spcPct val="100000"/>
              </a:lnSpc>
              <a:spcBef>
                <a:spcPts val="318"/>
              </a:spcBef>
              <a:spcAft>
                <a:spcPts val="0"/>
              </a:spcAft>
              <a:buClr>
                <a:schemeClr val="dk1"/>
              </a:buClr>
              <a:buSzPts val="1592"/>
              <a:buFont typeface="Arial"/>
              <a:buNone/>
              <a:defRPr sz="1592" b="0" i="0" u="none" strike="noStrike" cap="none">
                <a:solidFill>
                  <a:schemeClr val="dk1"/>
                </a:solidFill>
                <a:latin typeface="Arial"/>
                <a:ea typeface="Arial"/>
                <a:cs typeface="Arial"/>
                <a:sym typeface="Arial"/>
              </a:defRPr>
            </a:lvl6pPr>
            <a:lvl7pPr marR="0" lvl="6" algn="ctr" rtl="0">
              <a:lnSpc>
                <a:spcPct val="100000"/>
              </a:lnSpc>
              <a:spcBef>
                <a:spcPts val="318"/>
              </a:spcBef>
              <a:spcAft>
                <a:spcPts val="0"/>
              </a:spcAft>
              <a:buClr>
                <a:schemeClr val="dk1"/>
              </a:buClr>
              <a:buSzPts val="1592"/>
              <a:buFont typeface="Arial"/>
              <a:buNone/>
              <a:defRPr sz="1592" b="0" i="0" u="none" strike="noStrike" cap="none">
                <a:solidFill>
                  <a:schemeClr val="dk1"/>
                </a:solidFill>
                <a:latin typeface="Arial"/>
                <a:ea typeface="Arial"/>
                <a:cs typeface="Arial"/>
                <a:sym typeface="Arial"/>
              </a:defRPr>
            </a:lvl7pPr>
            <a:lvl8pPr marR="0" lvl="7" algn="ctr" rtl="0">
              <a:lnSpc>
                <a:spcPct val="100000"/>
              </a:lnSpc>
              <a:spcBef>
                <a:spcPts val="318"/>
              </a:spcBef>
              <a:spcAft>
                <a:spcPts val="0"/>
              </a:spcAft>
              <a:buClr>
                <a:schemeClr val="dk1"/>
              </a:buClr>
              <a:buSzPts val="1592"/>
              <a:buFont typeface="Arial"/>
              <a:buNone/>
              <a:defRPr sz="1592" b="0" i="0" u="none" strike="noStrike" cap="none">
                <a:solidFill>
                  <a:schemeClr val="dk1"/>
                </a:solidFill>
                <a:latin typeface="Arial"/>
                <a:ea typeface="Arial"/>
                <a:cs typeface="Arial"/>
                <a:sym typeface="Arial"/>
              </a:defRPr>
            </a:lvl8pPr>
            <a:lvl9pPr marR="0" lvl="8" algn="ctr" rtl="0">
              <a:lnSpc>
                <a:spcPct val="100000"/>
              </a:lnSpc>
              <a:spcBef>
                <a:spcPts val="318"/>
              </a:spcBef>
              <a:spcAft>
                <a:spcPts val="0"/>
              </a:spcAft>
              <a:buClr>
                <a:schemeClr val="dk1"/>
              </a:buClr>
              <a:buSzPts val="1592"/>
              <a:buFont typeface="Arial"/>
              <a:buNone/>
              <a:defRPr sz="1592"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节标题" type="secHead">
  <p:cSld name="SECTION_HEADER">
    <p:spTree>
      <p:nvGrpSpPr>
        <p:cNvPr id="1" name="Shape 49"/>
        <p:cNvGrpSpPr/>
        <p:nvPr/>
      </p:nvGrpSpPr>
      <p:grpSpPr>
        <a:xfrm>
          <a:off x="0" y="0"/>
          <a:ext cx="0" cy="0"/>
          <a:chOff x="0" y="0"/>
          <a:chExt cx="0" cy="0"/>
        </a:xfrm>
      </p:grpSpPr>
      <p:sp>
        <p:nvSpPr>
          <p:cNvPr id="50" name="Google Shape;50;p27"/>
          <p:cNvSpPr txBox="1">
            <a:spLocks noGrp="1"/>
          </p:cNvSpPr>
          <p:nvPr>
            <p:ph type="title"/>
          </p:nvPr>
        </p:nvSpPr>
        <p:spPr>
          <a:xfrm>
            <a:off x="831866" y="1709795"/>
            <a:ext cx="10515799" cy="2852833"/>
          </a:xfrm>
          <a:prstGeom prst="rect">
            <a:avLst/>
          </a:prstGeom>
          <a:noFill/>
          <a:ln>
            <a:noFill/>
          </a:ln>
        </p:spPr>
        <p:txBody>
          <a:bodyPr spcFirstLastPara="1" wrap="square" lIns="91425" tIns="45700" rIns="91425" bIns="45700" anchor="b" anchorCtr="0">
            <a:noAutofit/>
          </a:bodyPr>
          <a:lstStyle>
            <a:lvl1pPr marR="0" lvl="0" algn="ctr" rtl="0">
              <a:lnSpc>
                <a:spcPct val="100000"/>
              </a:lnSpc>
              <a:spcBef>
                <a:spcPts val="0"/>
              </a:spcBef>
              <a:spcAft>
                <a:spcPts val="0"/>
              </a:spcAft>
              <a:buClr>
                <a:srgbClr val="000000"/>
              </a:buClr>
              <a:buSzPts val="5974"/>
              <a:buFont typeface="Arial"/>
              <a:buNone/>
              <a:defRPr sz="5974"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 name="Google Shape;51;p27"/>
          <p:cNvSpPr txBox="1">
            <a:spLocks noGrp="1"/>
          </p:cNvSpPr>
          <p:nvPr>
            <p:ph type="body" idx="1"/>
          </p:nvPr>
        </p:nvSpPr>
        <p:spPr>
          <a:xfrm>
            <a:off x="831866" y="4589617"/>
            <a:ext cx="10515799" cy="15002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78"/>
              </a:spcBef>
              <a:spcAft>
                <a:spcPts val="0"/>
              </a:spcAft>
              <a:buClr>
                <a:srgbClr val="888888"/>
              </a:buClr>
              <a:buSzPts val="2392"/>
              <a:buFont typeface="Arial"/>
              <a:buNone/>
              <a:defRPr sz="2392" b="0" i="0" u="none" strike="noStrike" cap="none">
                <a:solidFill>
                  <a:srgbClr val="888888"/>
                </a:solidFill>
                <a:latin typeface="Arial"/>
                <a:ea typeface="Arial"/>
                <a:cs typeface="Arial"/>
                <a:sym typeface="Arial"/>
              </a:defRPr>
            </a:lvl1pPr>
            <a:lvl2pPr marL="914400" marR="0" lvl="1" indent="-228600" algn="l" rtl="0">
              <a:lnSpc>
                <a:spcPct val="100000"/>
              </a:lnSpc>
              <a:spcBef>
                <a:spcPts val="398"/>
              </a:spcBef>
              <a:spcAft>
                <a:spcPts val="0"/>
              </a:spcAft>
              <a:buClr>
                <a:srgbClr val="888888"/>
              </a:buClr>
              <a:buSzPts val="1990"/>
              <a:buFont typeface="Arial"/>
              <a:buNone/>
              <a:defRPr sz="1990" b="0" i="0" u="none" strike="noStrike" cap="none">
                <a:solidFill>
                  <a:srgbClr val="888888"/>
                </a:solidFill>
                <a:latin typeface="Arial"/>
                <a:ea typeface="Arial"/>
                <a:cs typeface="Arial"/>
                <a:sym typeface="Arial"/>
              </a:defRPr>
            </a:lvl2pPr>
            <a:lvl3pPr marL="1371600" marR="0" lvl="2" indent="-228600" algn="l" rtl="0">
              <a:lnSpc>
                <a:spcPct val="100000"/>
              </a:lnSpc>
              <a:spcBef>
                <a:spcPts val="358"/>
              </a:spcBef>
              <a:spcAft>
                <a:spcPts val="0"/>
              </a:spcAft>
              <a:buClr>
                <a:srgbClr val="888888"/>
              </a:buClr>
              <a:buSzPts val="1791"/>
              <a:buFont typeface="Arial"/>
              <a:buNone/>
              <a:defRPr sz="1791" b="0" i="0" u="none" strike="noStrike" cap="none">
                <a:solidFill>
                  <a:srgbClr val="888888"/>
                </a:solidFill>
                <a:latin typeface="Arial"/>
                <a:ea typeface="Arial"/>
                <a:cs typeface="Arial"/>
                <a:sym typeface="Arial"/>
              </a:defRPr>
            </a:lvl3pPr>
            <a:lvl4pPr marL="1828800" marR="0" lvl="3" indent="-228600" algn="l" rtl="0">
              <a:lnSpc>
                <a:spcPct val="100000"/>
              </a:lnSpc>
              <a:spcBef>
                <a:spcPts val="318"/>
              </a:spcBef>
              <a:spcAft>
                <a:spcPts val="0"/>
              </a:spcAft>
              <a:buClr>
                <a:srgbClr val="888888"/>
              </a:buClr>
              <a:buSzPts val="1592"/>
              <a:buFont typeface="Arial"/>
              <a:buNone/>
              <a:defRPr sz="1592" b="0" i="0" u="none" strike="noStrike" cap="none">
                <a:solidFill>
                  <a:srgbClr val="888888"/>
                </a:solidFill>
                <a:latin typeface="Arial"/>
                <a:ea typeface="Arial"/>
                <a:cs typeface="Arial"/>
                <a:sym typeface="Arial"/>
              </a:defRPr>
            </a:lvl4pPr>
            <a:lvl5pPr marL="2286000" marR="0" lvl="4" indent="-228600" algn="l" rtl="0">
              <a:lnSpc>
                <a:spcPct val="100000"/>
              </a:lnSpc>
              <a:spcBef>
                <a:spcPts val="318"/>
              </a:spcBef>
              <a:spcAft>
                <a:spcPts val="0"/>
              </a:spcAft>
              <a:buClr>
                <a:srgbClr val="888888"/>
              </a:buClr>
              <a:buSzPts val="1592"/>
              <a:buFont typeface="Arial"/>
              <a:buNone/>
              <a:defRPr sz="1592" b="0" i="0" u="none" strike="noStrike" cap="none">
                <a:solidFill>
                  <a:srgbClr val="888888"/>
                </a:solidFill>
                <a:latin typeface="Arial"/>
                <a:ea typeface="Arial"/>
                <a:cs typeface="Arial"/>
                <a:sym typeface="Arial"/>
              </a:defRPr>
            </a:lvl5pPr>
            <a:lvl6pPr marL="2743200" marR="0" lvl="5" indent="-228600" algn="l" rtl="0">
              <a:lnSpc>
                <a:spcPct val="100000"/>
              </a:lnSpc>
              <a:spcBef>
                <a:spcPts val="318"/>
              </a:spcBef>
              <a:spcAft>
                <a:spcPts val="0"/>
              </a:spcAft>
              <a:buClr>
                <a:srgbClr val="888888"/>
              </a:buClr>
              <a:buSzPts val="1592"/>
              <a:buFont typeface="Arial"/>
              <a:buNone/>
              <a:defRPr sz="1592" b="0" i="0" u="none" strike="noStrike" cap="none">
                <a:solidFill>
                  <a:srgbClr val="888888"/>
                </a:solidFill>
                <a:latin typeface="Arial"/>
                <a:ea typeface="Arial"/>
                <a:cs typeface="Arial"/>
                <a:sym typeface="Arial"/>
              </a:defRPr>
            </a:lvl6pPr>
            <a:lvl7pPr marL="3200400" marR="0" lvl="6" indent="-228600" algn="l" rtl="0">
              <a:lnSpc>
                <a:spcPct val="100000"/>
              </a:lnSpc>
              <a:spcBef>
                <a:spcPts val="318"/>
              </a:spcBef>
              <a:spcAft>
                <a:spcPts val="0"/>
              </a:spcAft>
              <a:buClr>
                <a:srgbClr val="888888"/>
              </a:buClr>
              <a:buSzPts val="1592"/>
              <a:buFont typeface="Arial"/>
              <a:buNone/>
              <a:defRPr sz="1592" b="0" i="0" u="none" strike="noStrike" cap="none">
                <a:solidFill>
                  <a:srgbClr val="888888"/>
                </a:solidFill>
                <a:latin typeface="Arial"/>
                <a:ea typeface="Arial"/>
                <a:cs typeface="Arial"/>
                <a:sym typeface="Arial"/>
              </a:defRPr>
            </a:lvl7pPr>
            <a:lvl8pPr marL="3657600" marR="0" lvl="7" indent="-228600" algn="l" rtl="0">
              <a:lnSpc>
                <a:spcPct val="100000"/>
              </a:lnSpc>
              <a:spcBef>
                <a:spcPts val="318"/>
              </a:spcBef>
              <a:spcAft>
                <a:spcPts val="0"/>
              </a:spcAft>
              <a:buClr>
                <a:srgbClr val="888888"/>
              </a:buClr>
              <a:buSzPts val="1592"/>
              <a:buFont typeface="Arial"/>
              <a:buNone/>
              <a:defRPr sz="1592" b="0" i="0" u="none" strike="noStrike" cap="none">
                <a:solidFill>
                  <a:srgbClr val="888888"/>
                </a:solidFill>
                <a:latin typeface="Arial"/>
                <a:ea typeface="Arial"/>
                <a:cs typeface="Arial"/>
                <a:sym typeface="Arial"/>
              </a:defRPr>
            </a:lvl8pPr>
            <a:lvl9pPr marL="4114800" marR="0" lvl="8" indent="-228600" algn="l" rtl="0">
              <a:lnSpc>
                <a:spcPct val="100000"/>
              </a:lnSpc>
              <a:spcBef>
                <a:spcPts val="318"/>
              </a:spcBef>
              <a:spcAft>
                <a:spcPts val="0"/>
              </a:spcAft>
              <a:buClr>
                <a:srgbClr val="888888"/>
              </a:buClr>
              <a:buSzPts val="1592"/>
              <a:buFont typeface="Arial"/>
              <a:buNone/>
              <a:defRPr sz="1592" b="0" i="0" u="none" strike="noStrike" cap="none">
                <a:solidFill>
                  <a:srgbClr val="888888"/>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两栏内容" type="twoObj">
  <p:cSld name="TWO_OBJECTS">
    <p:spTree>
      <p:nvGrpSpPr>
        <p:cNvPr id="1" name="Shape 52"/>
        <p:cNvGrpSpPr/>
        <p:nvPr/>
      </p:nvGrpSpPr>
      <p:grpSpPr>
        <a:xfrm>
          <a:off x="0" y="0"/>
          <a:ext cx="0" cy="0"/>
          <a:chOff x="0" y="0"/>
          <a:chExt cx="0" cy="0"/>
        </a:xfrm>
      </p:grpSpPr>
      <p:sp>
        <p:nvSpPr>
          <p:cNvPr id="53" name="Google Shape;53;p28"/>
          <p:cNvSpPr txBox="1">
            <a:spLocks noGrp="1"/>
          </p:cNvSpPr>
          <p:nvPr>
            <p:ph type="title"/>
          </p:nvPr>
        </p:nvSpPr>
        <p:spPr>
          <a:xfrm>
            <a:off x="332226" y="198996"/>
            <a:ext cx="5980067" cy="827234"/>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5211"/>
              <a:buFont typeface="Arial"/>
              <a:buNone/>
              <a:defRPr sz="5211"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4" name="Google Shape;54;p28"/>
          <p:cNvSpPr txBox="1">
            <a:spLocks noGrp="1"/>
          </p:cNvSpPr>
          <p:nvPr>
            <p:ph type="body" idx="1"/>
          </p:nvPr>
        </p:nvSpPr>
        <p:spPr>
          <a:xfrm>
            <a:off x="838216" y="1825686"/>
            <a:ext cx="5181698" cy="4351484"/>
          </a:xfrm>
          <a:prstGeom prst="rect">
            <a:avLst/>
          </a:prstGeom>
          <a:noFill/>
          <a:ln>
            <a:noFill/>
          </a:ln>
        </p:spPr>
        <p:txBody>
          <a:bodyPr spcFirstLastPara="1" wrap="square" lIns="91425" tIns="45700" rIns="91425" bIns="45700" anchor="t" anchorCtr="0">
            <a:noAutofit/>
          </a:bodyPr>
          <a:lstStyle>
            <a:lvl1pPr marL="457200" marR="0" lvl="0" indent="-467550" algn="l" rtl="0">
              <a:lnSpc>
                <a:spcPct val="100000"/>
              </a:lnSpc>
              <a:spcBef>
                <a:spcPts val="753"/>
              </a:spcBef>
              <a:spcAft>
                <a:spcPts val="0"/>
              </a:spcAft>
              <a:buClr>
                <a:schemeClr val="dk1"/>
              </a:buClr>
              <a:buSzPts val="3763"/>
              <a:buFont typeface="Arial"/>
              <a:buChar char="•"/>
              <a:defRPr sz="3763" b="0" i="0" u="none" strike="noStrike" cap="none">
                <a:solidFill>
                  <a:schemeClr val="dk1"/>
                </a:solidFill>
                <a:latin typeface="Arial"/>
                <a:ea typeface="Arial"/>
                <a:cs typeface="Arial"/>
                <a:sym typeface="Arial"/>
              </a:defRPr>
            </a:lvl1pPr>
            <a:lvl2pPr marL="914400" marR="0" lvl="1" indent="-439991" algn="l" rtl="0">
              <a:lnSpc>
                <a:spcPct val="100000"/>
              </a:lnSpc>
              <a:spcBef>
                <a:spcPts val="666"/>
              </a:spcBef>
              <a:spcAft>
                <a:spcPts val="0"/>
              </a:spcAft>
              <a:buClr>
                <a:schemeClr val="dk1"/>
              </a:buClr>
              <a:buSzPts val="3329"/>
              <a:buFont typeface="Arial"/>
              <a:buChar char="–"/>
              <a:defRPr sz="3329" b="0" i="0" u="none" strike="noStrike" cap="none">
                <a:solidFill>
                  <a:schemeClr val="dk1"/>
                </a:solidFill>
                <a:latin typeface="Arial"/>
                <a:ea typeface="Arial"/>
                <a:cs typeface="Arial"/>
                <a:sym typeface="Arial"/>
              </a:defRPr>
            </a:lvl2pPr>
            <a:lvl3pPr marL="1371600" marR="0" lvl="2" indent="-407797" algn="l" rtl="0">
              <a:lnSpc>
                <a:spcPct val="100000"/>
              </a:lnSpc>
              <a:spcBef>
                <a:spcPts val="564"/>
              </a:spcBef>
              <a:spcAft>
                <a:spcPts val="0"/>
              </a:spcAft>
              <a:buClr>
                <a:schemeClr val="dk1"/>
              </a:buClr>
              <a:buSzPts val="2822"/>
              <a:buFont typeface="Arial"/>
              <a:buChar char="•"/>
              <a:defRPr sz="2822" b="0" i="0" u="none" strike="noStrike" cap="none">
                <a:solidFill>
                  <a:schemeClr val="dk1"/>
                </a:solidFill>
                <a:latin typeface="Arial"/>
                <a:ea typeface="Arial"/>
                <a:cs typeface="Arial"/>
                <a:sym typeface="Arial"/>
              </a:defRPr>
            </a:lvl3pPr>
            <a:lvl4pPr marL="1828800" marR="0" lvl="3" indent="-380238" algn="l" rtl="0">
              <a:lnSpc>
                <a:spcPct val="100000"/>
              </a:lnSpc>
              <a:spcBef>
                <a:spcPts val="478"/>
              </a:spcBef>
              <a:spcAft>
                <a:spcPts val="0"/>
              </a:spcAft>
              <a:buClr>
                <a:schemeClr val="dk1"/>
              </a:buClr>
              <a:buSzPts val="2388"/>
              <a:buFont typeface="Arial"/>
              <a:buChar char="–"/>
              <a:defRPr sz="2388" b="0" i="0" u="none" strike="noStrike" cap="none">
                <a:solidFill>
                  <a:schemeClr val="dk1"/>
                </a:solidFill>
                <a:latin typeface="Arial"/>
                <a:ea typeface="Arial"/>
                <a:cs typeface="Arial"/>
                <a:sym typeface="Arial"/>
              </a:defRPr>
            </a:lvl4pPr>
            <a:lvl5pPr marL="2286000" marR="0" lvl="4" indent="-380238" algn="l" rtl="0">
              <a:lnSpc>
                <a:spcPct val="100000"/>
              </a:lnSpc>
              <a:spcBef>
                <a:spcPts val="478"/>
              </a:spcBef>
              <a:spcAft>
                <a:spcPts val="0"/>
              </a:spcAft>
              <a:buClr>
                <a:schemeClr val="dk1"/>
              </a:buClr>
              <a:buSzPts val="2388"/>
              <a:buFont typeface="Arial"/>
              <a:buChar char="»"/>
              <a:defRPr sz="2388" b="0" i="0" u="none" strike="noStrike" cap="none">
                <a:solidFill>
                  <a:schemeClr val="dk1"/>
                </a:solidFill>
                <a:latin typeface="Arial"/>
                <a:ea typeface="Arial"/>
                <a:cs typeface="Arial"/>
                <a:sym typeface="Arial"/>
              </a:defRPr>
            </a:lvl5pPr>
            <a:lvl6pPr marL="2743200" marR="0" lvl="5" indent="-380238" algn="l" rtl="0">
              <a:lnSpc>
                <a:spcPct val="100000"/>
              </a:lnSpc>
              <a:spcBef>
                <a:spcPts val="478"/>
              </a:spcBef>
              <a:spcAft>
                <a:spcPts val="0"/>
              </a:spcAft>
              <a:buClr>
                <a:schemeClr val="dk1"/>
              </a:buClr>
              <a:buSzPts val="2388"/>
              <a:buFont typeface="Arial"/>
              <a:buChar char="»"/>
              <a:defRPr sz="2388" b="0" i="0" u="none" strike="noStrike" cap="none">
                <a:solidFill>
                  <a:schemeClr val="dk1"/>
                </a:solidFill>
                <a:latin typeface="Arial"/>
                <a:ea typeface="Arial"/>
                <a:cs typeface="Arial"/>
                <a:sym typeface="Arial"/>
              </a:defRPr>
            </a:lvl6pPr>
            <a:lvl7pPr marL="3200400" marR="0" lvl="6" indent="-380238" algn="l" rtl="0">
              <a:lnSpc>
                <a:spcPct val="100000"/>
              </a:lnSpc>
              <a:spcBef>
                <a:spcPts val="478"/>
              </a:spcBef>
              <a:spcAft>
                <a:spcPts val="0"/>
              </a:spcAft>
              <a:buClr>
                <a:schemeClr val="dk1"/>
              </a:buClr>
              <a:buSzPts val="2388"/>
              <a:buFont typeface="Arial"/>
              <a:buChar char="»"/>
              <a:defRPr sz="2388" b="0" i="0" u="none" strike="noStrike" cap="none">
                <a:solidFill>
                  <a:schemeClr val="dk1"/>
                </a:solidFill>
                <a:latin typeface="Arial"/>
                <a:ea typeface="Arial"/>
                <a:cs typeface="Arial"/>
                <a:sym typeface="Arial"/>
              </a:defRPr>
            </a:lvl7pPr>
            <a:lvl8pPr marL="3657600" marR="0" lvl="7" indent="-380238" algn="l" rtl="0">
              <a:lnSpc>
                <a:spcPct val="100000"/>
              </a:lnSpc>
              <a:spcBef>
                <a:spcPts val="478"/>
              </a:spcBef>
              <a:spcAft>
                <a:spcPts val="0"/>
              </a:spcAft>
              <a:buClr>
                <a:schemeClr val="dk1"/>
              </a:buClr>
              <a:buSzPts val="2388"/>
              <a:buFont typeface="Arial"/>
              <a:buChar char="»"/>
              <a:defRPr sz="2388" b="0" i="0" u="none" strike="noStrike" cap="none">
                <a:solidFill>
                  <a:schemeClr val="dk1"/>
                </a:solidFill>
                <a:latin typeface="Arial"/>
                <a:ea typeface="Arial"/>
                <a:cs typeface="Arial"/>
                <a:sym typeface="Arial"/>
              </a:defRPr>
            </a:lvl8pPr>
            <a:lvl9pPr marL="4114800" marR="0" lvl="8" indent="-380238" algn="l" rtl="0">
              <a:lnSpc>
                <a:spcPct val="100000"/>
              </a:lnSpc>
              <a:spcBef>
                <a:spcPts val="478"/>
              </a:spcBef>
              <a:spcAft>
                <a:spcPts val="0"/>
              </a:spcAft>
              <a:buClr>
                <a:schemeClr val="dk1"/>
              </a:buClr>
              <a:buSzPts val="2388"/>
              <a:buFont typeface="Arial"/>
              <a:buChar char="»"/>
              <a:defRPr sz="2388" b="0" i="0" u="none" strike="noStrike" cap="none">
                <a:solidFill>
                  <a:schemeClr val="dk1"/>
                </a:solidFill>
                <a:latin typeface="Arial"/>
                <a:ea typeface="Arial"/>
                <a:cs typeface="Arial"/>
                <a:sym typeface="Arial"/>
              </a:defRPr>
            </a:lvl9pPr>
          </a:lstStyle>
          <a:p>
            <a:endParaRPr/>
          </a:p>
        </p:txBody>
      </p:sp>
      <p:sp>
        <p:nvSpPr>
          <p:cNvPr id="55" name="Google Shape;55;p28"/>
          <p:cNvSpPr txBox="1">
            <a:spLocks noGrp="1"/>
          </p:cNvSpPr>
          <p:nvPr>
            <p:ph type="body" idx="2"/>
          </p:nvPr>
        </p:nvSpPr>
        <p:spPr>
          <a:xfrm>
            <a:off x="6172317" y="1825686"/>
            <a:ext cx="5181698" cy="4351484"/>
          </a:xfrm>
          <a:prstGeom prst="rect">
            <a:avLst/>
          </a:prstGeom>
          <a:noFill/>
          <a:ln>
            <a:noFill/>
          </a:ln>
        </p:spPr>
        <p:txBody>
          <a:bodyPr spcFirstLastPara="1" wrap="square" lIns="91425" tIns="45700" rIns="91425" bIns="45700" anchor="t" anchorCtr="0">
            <a:noAutofit/>
          </a:bodyPr>
          <a:lstStyle>
            <a:lvl1pPr marL="457200" marR="0" lvl="0" indent="-467550" algn="l" rtl="0">
              <a:lnSpc>
                <a:spcPct val="100000"/>
              </a:lnSpc>
              <a:spcBef>
                <a:spcPts val="753"/>
              </a:spcBef>
              <a:spcAft>
                <a:spcPts val="0"/>
              </a:spcAft>
              <a:buClr>
                <a:schemeClr val="dk1"/>
              </a:buClr>
              <a:buSzPts val="3763"/>
              <a:buFont typeface="Arial"/>
              <a:buChar char="•"/>
              <a:defRPr sz="3763" b="0" i="0" u="none" strike="noStrike" cap="none">
                <a:solidFill>
                  <a:schemeClr val="dk1"/>
                </a:solidFill>
                <a:latin typeface="Arial"/>
                <a:ea typeface="Arial"/>
                <a:cs typeface="Arial"/>
                <a:sym typeface="Arial"/>
              </a:defRPr>
            </a:lvl1pPr>
            <a:lvl2pPr marL="914400" marR="0" lvl="1" indent="-439991" algn="l" rtl="0">
              <a:lnSpc>
                <a:spcPct val="100000"/>
              </a:lnSpc>
              <a:spcBef>
                <a:spcPts val="666"/>
              </a:spcBef>
              <a:spcAft>
                <a:spcPts val="0"/>
              </a:spcAft>
              <a:buClr>
                <a:schemeClr val="dk1"/>
              </a:buClr>
              <a:buSzPts val="3329"/>
              <a:buFont typeface="Arial"/>
              <a:buChar char="–"/>
              <a:defRPr sz="3329" b="0" i="0" u="none" strike="noStrike" cap="none">
                <a:solidFill>
                  <a:schemeClr val="dk1"/>
                </a:solidFill>
                <a:latin typeface="Arial"/>
                <a:ea typeface="Arial"/>
                <a:cs typeface="Arial"/>
                <a:sym typeface="Arial"/>
              </a:defRPr>
            </a:lvl2pPr>
            <a:lvl3pPr marL="1371600" marR="0" lvl="2" indent="-407797" algn="l" rtl="0">
              <a:lnSpc>
                <a:spcPct val="100000"/>
              </a:lnSpc>
              <a:spcBef>
                <a:spcPts val="564"/>
              </a:spcBef>
              <a:spcAft>
                <a:spcPts val="0"/>
              </a:spcAft>
              <a:buClr>
                <a:schemeClr val="dk1"/>
              </a:buClr>
              <a:buSzPts val="2822"/>
              <a:buFont typeface="Arial"/>
              <a:buChar char="•"/>
              <a:defRPr sz="2822" b="0" i="0" u="none" strike="noStrike" cap="none">
                <a:solidFill>
                  <a:schemeClr val="dk1"/>
                </a:solidFill>
                <a:latin typeface="Arial"/>
                <a:ea typeface="Arial"/>
                <a:cs typeface="Arial"/>
                <a:sym typeface="Arial"/>
              </a:defRPr>
            </a:lvl3pPr>
            <a:lvl4pPr marL="1828800" marR="0" lvl="3" indent="-380238" algn="l" rtl="0">
              <a:lnSpc>
                <a:spcPct val="100000"/>
              </a:lnSpc>
              <a:spcBef>
                <a:spcPts val="478"/>
              </a:spcBef>
              <a:spcAft>
                <a:spcPts val="0"/>
              </a:spcAft>
              <a:buClr>
                <a:schemeClr val="dk1"/>
              </a:buClr>
              <a:buSzPts val="2388"/>
              <a:buFont typeface="Arial"/>
              <a:buChar char="–"/>
              <a:defRPr sz="2388" b="0" i="0" u="none" strike="noStrike" cap="none">
                <a:solidFill>
                  <a:schemeClr val="dk1"/>
                </a:solidFill>
                <a:latin typeface="Arial"/>
                <a:ea typeface="Arial"/>
                <a:cs typeface="Arial"/>
                <a:sym typeface="Arial"/>
              </a:defRPr>
            </a:lvl4pPr>
            <a:lvl5pPr marL="2286000" marR="0" lvl="4" indent="-380238" algn="l" rtl="0">
              <a:lnSpc>
                <a:spcPct val="100000"/>
              </a:lnSpc>
              <a:spcBef>
                <a:spcPts val="478"/>
              </a:spcBef>
              <a:spcAft>
                <a:spcPts val="0"/>
              </a:spcAft>
              <a:buClr>
                <a:schemeClr val="dk1"/>
              </a:buClr>
              <a:buSzPts val="2388"/>
              <a:buFont typeface="Arial"/>
              <a:buChar char="»"/>
              <a:defRPr sz="2388" b="0" i="0" u="none" strike="noStrike" cap="none">
                <a:solidFill>
                  <a:schemeClr val="dk1"/>
                </a:solidFill>
                <a:latin typeface="Arial"/>
                <a:ea typeface="Arial"/>
                <a:cs typeface="Arial"/>
                <a:sym typeface="Arial"/>
              </a:defRPr>
            </a:lvl5pPr>
            <a:lvl6pPr marL="2743200" marR="0" lvl="5" indent="-380238" algn="l" rtl="0">
              <a:lnSpc>
                <a:spcPct val="100000"/>
              </a:lnSpc>
              <a:spcBef>
                <a:spcPts val="478"/>
              </a:spcBef>
              <a:spcAft>
                <a:spcPts val="0"/>
              </a:spcAft>
              <a:buClr>
                <a:schemeClr val="dk1"/>
              </a:buClr>
              <a:buSzPts val="2388"/>
              <a:buFont typeface="Arial"/>
              <a:buChar char="»"/>
              <a:defRPr sz="2388" b="0" i="0" u="none" strike="noStrike" cap="none">
                <a:solidFill>
                  <a:schemeClr val="dk1"/>
                </a:solidFill>
                <a:latin typeface="Arial"/>
                <a:ea typeface="Arial"/>
                <a:cs typeface="Arial"/>
                <a:sym typeface="Arial"/>
              </a:defRPr>
            </a:lvl6pPr>
            <a:lvl7pPr marL="3200400" marR="0" lvl="6" indent="-380238" algn="l" rtl="0">
              <a:lnSpc>
                <a:spcPct val="100000"/>
              </a:lnSpc>
              <a:spcBef>
                <a:spcPts val="478"/>
              </a:spcBef>
              <a:spcAft>
                <a:spcPts val="0"/>
              </a:spcAft>
              <a:buClr>
                <a:schemeClr val="dk1"/>
              </a:buClr>
              <a:buSzPts val="2388"/>
              <a:buFont typeface="Arial"/>
              <a:buChar char="»"/>
              <a:defRPr sz="2388" b="0" i="0" u="none" strike="noStrike" cap="none">
                <a:solidFill>
                  <a:schemeClr val="dk1"/>
                </a:solidFill>
                <a:latin typeface="Arial"/>
                <a:ea typeface="Arial"/>
                <a:cs typeface="Arial"/>
                <a:sym typeface="Arial"/>
              </a:defRPr>
            </a:lvl7pPr>
            <a:lvl8pPr marL="3657600" marR="0" lvl="7" indent="-380238" algn="l" rtl="0">
              <a:lnSpc>
                <a:spcPct val="100000"/>
              </a:lnSpc>
              <a:spcBef>
                <a:spcPts val="478"/>
              </a:spcBef>
              <a:spcAft>
                <a:spcPts val="0"/>
              </a:spcAft>
              <a:buClr>
                <a:schemeClr val="dk1"/>
              </a:buClr>
              <a:buSzPts val="2388"/>
              <a:buFont typeface="Arial"/>
              <a:buChar char="»"/>
              <a:defRPr sz="2388" b="0" i="0" u="none" strike="noStrike" cap="none">
                <a:solidFill>
                  <a:schemeClr val="dk1"/>
                </a:solidFill>
                <a:latin typeface="Arial"/>
                <a:ea typeface="Arial"/>
                <a:cs typeface="Arial"/>
                <a:sym typeface="Arial"/>
              </a:defRPr>
            </a:lvl8pPr>
            <a:lvl9pPr marL="4114800" marR="0" lvl="8" indent="-380238" algn="l" rtl="0">
              <a:lnSpc>
                <a:spcPct val="100000"/>
              </a:lnSpc>
              <a:spcBef>
                <a:spcPts val="478"/>
              </a:spcBef>
              <a:spcAft>
                <a:spcPts val="0"/>
              </a:spcAft>
              <a:buClr>
                <a:schemeClr val="dk1"/>
              </a:buClr>
              <a:buSzPts val="2388"/>
              <a:buFont typeface="Arial"/>
              <a:buChar char="»"/>
              <a:defRPr sz="2388"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比较" type="twoTxTwoObj">
  <p:cSld name="TWO_OBJECTS_WITH_TEXT">
    <p:spTree>
      <p:nvGrpSpPr>
        <p:cNvPr id="1" name="Shape 56"/>
        <p:cNvGrpSpPr/>
        <p:nvPr/>
      </p:nvGrpSpPr>
      <p:grpSpPr>
        <a:xfrm>
          <a:off x="0" y="0"/>
          <a:ext cx="0" cy="0"/>
          <a:chOff x="0" y="0"/>
          <a:chExt cx="0" cy="0"/>
        </a:xfrm>
      </p:grpSpPr>
      <p:sp>
        <p:nvSpPr>
          <p:cNvPr id="57" name="Google Shape;57;p29"/>
          <p:cNvSpPr txBox="1">
            <a:spLocks noGrp="1"/>
          </p:cNvSpPr>
          <p:nvPr>
            <p:ph type="title"/>
          </p:nvPr>
        </p:nvSpPr>
        <p:spPr>
          <a:xfrm>
            <a:off x="839804" y="365138"/>
            <a:ext cx="10515799" cy="1325607"/>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5211"/>
              <a:buFont typeface="Arial"/>
              <a:buNone/>
              <a:defRPr sz="5211"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8" name="Google Shape;58;p29"/>
          <p:cNvSpPr txBox="1">
            <a:spLocks noGrp="1"/>
          </p:cNvSpPr>
          <p:nvPr>
            <p:ph type="body" idx="1"/>
          </p:nvPr>
        </p:nvSpPr>
        <p:spPr>
          <a:xfrm>
            <a:off x="1186796" y="1778497"/>
            <a:ext cx="4873666" cy="82394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558"/>
              </a:spcBef>
              <a:spcAft>
                <a:spcPts val="0"/>
              </a:spcAft>
              <a:buClr>
                <a:schemeClr val="dk1"/>
              </a:buClr>
              <a:buSzPts val="2790"/>
              <a:buFont typeface="Arial"/>
              <a:buNone/>
              <a:defRPr sz="2790" b="0" i="0" u="none" strike="noStrike" cap="none">
                <a:solidFill>
                  <a:schemeClr val="dk1"/>
                </a:solidFill>
                <a:latin typeface="Arial"/>
                <a:ea typeface="Arial"/>
                <a:cs typeface="Arial"/>
                <a:sym typeface="Arial"/>
              </a:defRPr>
            </a:lvl1pPr>
            <a:lvl2pPr marL="914400" marR="0" lvl="1" indent="-228600" algn="l" rtl="0">
              <a:lnSpc>
                <a:spcPct val="100000"/>
              </a:lnSpc>
              <a:spcBef>
                <a:spcPts val="478"/>
              </a:spcBef>
              <a:spcAft>
                <a:spcPts val="0"/>
              </a:spcAft>
              <a:buClr>
                <a:schemeClr val="dk1"/>
              </a:buClr>
              <a:buSzPts val="2392"/>
              <a:buFont typeface="Arial"/>
              <a:buNone/>
              <a:defRPr sz="2392" b="0" i="0" u="none" strike="noStrike" cap="none">
                <a:solidFill>
                  <a:schemeClr val="dk1"/>
                </a:solidFill>
                <a:latin typeface="Arial"/>
                <a:ea typeface="Arial"/>
                <a:cs typeface="Arial"/>
                <a:sym typeface="Arial"/>
              </a:defRPr>
            </a:lvl2pPr>
            <a:lvl3pPr marL="1371600" marR="0" lvl="2" indent="-228600" algn="l" rtl="0">
              <a:lnSpc>
                <a:spcPct val="100000"/>
              </a:lnSpc>
              <a:spcBef>
                <a:spcPts val="398"/>
              </a:spcBef>
              <a:spcAft>
                <a:spcPts val="0"/>
              </a:spcAft>
              <a:buClr>
                <a:schemeClr val="dk1"/>
              </a:buClr>
              <a:buSzPts val="1990"/>
              <a:buFont typeface="Arial"/>
              <a:buNone/>
              <a:defRPr sz="1990" b="0" i="0" u="none" strike="noStrike" cap="none">
                <a:solidFill>
                  <a:schemeClr val="dk1"/>
                </a:solidFill>
                <a:latin typeface="Arial"/>
                <a:ea typeface="Arial"/>
                <a:cs typeface="Arial"/>
                <a:sym typeface="Arial"/>
              </a:defRPr>
            </a:lvl3pPr>
            <a:lvl4pPr marL="1828800" marR="0" lvl="3" indent="-228600" algn="l" rtl="0">
              <a:lnSpc>
                <a:spcPct val="100000"/>
              </a:lnSpc>
              <a:spcBef>
                <a:spcPts val="358"/>
              </a:spcBef>
              <a:spcAft>
                <a:spcPts val="0"/>
              </a:spcAft>
              <a:buClr>
                <a:schemeClr val="dk1"/>
              </a:buClr>
              <a:buSzPts val="1791"/>
              <a:buFont typeface="Arial"/>
              <a:buNone/>
              <a:defRPr sz="1791" b="0" i="0" u="none" strike="noStrike" cap="none">
                <a:solidFill>
                  <a:schemeClr val="dk1"/>
                </a:solidFill>
                <a:latin typeface="Arial"/>
                <a:ea typeface="Arial"/>
                <a:cs typeface="Arial"/>
                <a:sym typeface="Arial"/>
              </a:defRPr>
            </a:lvl4pPr>
            <a:lvl5pPr marL="2286000" marR="0" lvl="4" indent="-228600" algn="l" rtl="0">
              <a:lnSpc>
                <a:spcPct val="100000"/>
              </a:lnSpc>
              <a:spcBef>
                <a:spcPts val="358"/>
              </a:spcBef>
              <a:spcAft>
                <a:spcPts val="0"/>
              </a:spcAft>
              <a:buClr>
                <a:schemeClr val="dk1"/>
              </a:buClr>
              <a:buSzPts val="1791"/>
              <a:buFont typeface="Arial"/>
              <a:buNone/>
              <a:defRPr sz="1791" b="0" i="0" u="none" strike="noStrike" cap="none">
                <a:solidFill>
                  <a:schemeClr val="dk1"/>
                </a:solidFill>
                <a:latin typeface="Arial"/>
                <a:ea typeface="Arial"/>
                <a:cs typeface="Arial"/>
                <a:sym typeface="Arial"/>
              </a:defRPr>
            </a:lvl5pPr>
            <a:lvl6pPr marL="2743200" marR="0" lvl="5" indent="-228600" algn="l" rtl="0">
              <a:lnSpc>
                <a:spcPct val="100000"/>
              </a:lnSpc>
              <a:spcBef>
                <a:spcPts val="358"/>
              </a:spcBef>
              <a:spcAft>
                <a:spcPts val="0"/>
              </a:spcAft>
              <a:buClr>
                <a:schemeClr val="dk1"/>
              </a:buClr>
              <a:buSzPts val="1791"/>
              <a:buFont typeface="Arial"/>
              <a:buNone/>
              <a:defRPr sz="1791" b="0" i="0" u="none" strike="noStrike" cap="none">
                <a:solidFill>
                  <a:schemeClr val="dk1"/>
                </a:solidFill>
                <a:latin typeface="Arial"/>
                <a:ea typeface="Arial"/>
                <a:cs typeface="Arial"/>
                <a:sym typeface="Arial"/>
              </a:defRPr>
            </a:lvl6pPr>
            <a:lvl7pPr marL="3200400" marR="0" lvl="6" indent="-228600" algn="l" rtl="0">
              <a:lnSpc>
                <a:spcPct val="100000"/>
              </a:lnSpc>
              <a:spcBef>
                <a:spcPts val="358"/>
              </a:spcBef>
              <a:spcAft>
                <a:spcPts val="0"/>
              </a:spcAft>
              <a:buClr>
                <a:schemeClr val="dk1"/>
              </a:buClr>
              <a:buSzPts val="1791"/>
              <a:buFont typeface="Arial"/>
              <a:buNone/>
              <a:defRPr sz="1791" b="0" i="0" u="none" strike="noStrike" cap="none">
                <a:solidFill>
                  <a:schemeClr val="dk1"/>
                </a:solidFill>
                <a:latin typeface="Arial"/>
                <a:ea typeface="Arial"/>
                <a:cs typeface="Arial"/>
                <a:sym typeface="Arial"/>
              </a:defRPr>
            </a:lvl7pPr>
            <a:lvl8pPr marL="3657600" marR="0" lvl="7" indent="-228600" algn="l" rtl="0">
              <a:lnSpc>
                <a:spcPct val="100000"/>
              </a:lnSpc>
              <a:spcBef>
                <a:spcPts val="358"/>
              </a:spcBef>
              <a:spcAft>
                <a:spcPts val="0"/>
              </a:spcAft>
              <a:buClr>
                <a:schemeClr val="dk1"/>
              </a:buClr>
              <a:buSzPts val="1791"/>
              <a:buFont typeface="Arial"/>
              <a:buNone/>
              <a:defRPr sz="1791" b="0" i="0" u="none" strike="noStrike" cap="none">
                <a:solidFill>
                  <a:schemeClr val="dk1"/>
                </a:solidFill>
                <a:latin typeface="Arial"/>
                <a:ea typeface="Arial"/>
                <a:cs typeface="Arial"/>
                <a:sym typeface="Arial"/>
              </a:defRPr>
            </a:lvl8pPr>
            <a:lvl9pPr marL="4114800" marR="0" lvl="8" indent="-228600" algn="l" rtl="0">
              <a:lnSpc>
                <a:spcPct val="100000"/>
              </a:lnSpc>
              <a:spcBef>
                <a:spcPts val="358"/>
              </a:spcBef>
              <a:spcAft>
                <a:spcPts val="0"/>
              </a:spcAft>
              <a:buClr>
                <a:schemeClr val="dk1"/>
              </a:buClr>
              <a:buSzPts val="1791"/>
              <a:buFont typeface="Arial"/>
              <a:buNone/>
              <a:defRPr sz="1791" b="0" i="0" u="none" strike="noStrike" cap="none">
                <a:solidFill>
                  <a:schemeClr val="dk1"/>
                </a:solidFill>
                <a:latin typeface="Arial"/>
                <a:ea typeface="Arial"/>
                <a:cs typeface="Arial"/>
                <a:sym typeface="Arial"/>
              </a:defRPr>
            </a:lvl9pPr>
          </a:lstStyle>
          <a:p>
            <a:endParaRPr/>
          </a:p>
        </p:txBody>
      </p:sp>
      <p:sp>
        <p:nvSpPr>
          <p:cNvPr id="59" name="Google Shape;59;p29"/>
          <p:cNvSpPr txBox="1">
            <a:spLocks noGrp="1"/>
          </p:cNvSpPr>
          <p:nvPr>
            <p:ph type="body" idx="2"/>
          </p:nvPr>
        </p:nvSpPr>
        <p:spPr>
          <a:xfrm>
            <a:off x="1186796" y="2665468"/>
            <a:ext cx="4873666" cy="3524402"/>
          </a:xfrm>
          <a:prstGeom prst="rect">
            <a:avLst/>
          </a:prstGeom>
          <a:noFill/>
          <a:ln>
            <a:noFill/>
          </a:ln>
        </p:spPr>
        <p:txBody>
          <a:bodyPr spcFirstLastPara="1" wrap="square" lIns="91425" tIns="45700" rIns="91425" bIns="45700" anchor="t" anchorCtr="0">
            <a:noAutofit/>
          </a:bodyPr>
          <a:lstStyle>
            <a:lvl1pPr marL="457200" marR="0" lvl="0" indent="-467550" algn="l" rtl="0">
              <a:lnSpc>
                <a:spcPct val="100000"/>
              </a:lnSpc>
              <a:spcBef>
                <a:spcPts val="753"/>
              </a:spcBef>
              <a:spcAft>
                <a:spcPts val="0"/>
              </a:spcAft>
              <a:buClr>
                <a:schemeClr val="dk1"/>
              </a:buClr>
              <a:buSzPts val="3763"/>
              <a:buFont typeface="Arial"/>
              <a:buChar char="•"/>
              <a:defRPr sz="3763" b="0" i="0" u="none" strike="noStrike" cap="none">
                <a:solidFill>
                  <a:schemeClr val="dk1"/>
                </a:solidFill>
                <a:latin typeface="Arial"/>
                <a:ea typeface="Arial"/>
                <a:cs typeface="Arial"/>
                <a:sym typeface="Arial"/>
              </a:defRPr>
            </a:lvl1pPr>
            <a:lvl2pPr marL="914400" marR="0" lvl="1" indent="-439991" algn="l" rtl="0">
              <a:lnSpc>
                <a:spcPct val="100000"/>
              </a:lnSpc>
              <a:spcBef>
                <a:spcPts val="666"/>
              </a:spcBef>
              <a:spcAft>
                <a:spcPts val="0"/>
              </a:spcAft>
              <a:buClr>
                <a:schemeClr val="dk1"/>
              </a:buClr>
              <a:buSzPts val="3329"/>
              <a:buFont typeface="Arial"/>
              <a:buChar char="–"/>
              <a:defRPr sz="3329" b="0" i="0" u="none" strike="noStrike" cap="none">
                <a:solidFill>
                  <a:schemeClr val="dk1"/>
                </a:solidFill>
                <a:latin typeface="Arial"/>
                <a:ea typeface="Arial"/>
                <a:cs typeface="Arial"/>
                <a:sym typeface="Arial"/>
              </a:defRPr>
            </a:lvl2pPr>
            <a:lvl3pPr marL="1371600" marR="0" lvl="2" indent="-407797" algn="l" rtl="0">
              <a:lnSpc>
                <a:spcPct val="100000"/>
              </a:lnSpc>
              <a:spcBef>
                <a:spcPts val="564"/>
              </a:spcBef>
              <a:spcAft>
                <a:spcPts val="0"/>
              </a:spcAft>
              <a:buClr>
                <a:schemeClr val="dk1"/>
              </a:buClr>
              <a:buSzPts val="2822"/>
              <a:buFont typeface="Arial"/>
              <a:buChar char="•"/>
              <a:defRPr sz="2822" b="0" i="0" u="none" strike="noStrike" cap="none">
                <a:solidFill>
                  <a:schemeClr val="dk1"/>
                </a:solidFill>
                <a:latin typeface="Arial"/>
                <a:ea typeface="Arial"/>
                <a:cs typeface="Arial"/>
                <a:sym typeface="Arial"/>
              </a:defRPr>
            </a:lvl3pPr>
            <a:lvl4pPr marL="1828800" marR="0" lvl="3" indent="-380238" algn="l" rtl="0">
              <a:lnSpc>
                <a:spcPct val="100000"/>
              </a:lnSpc>
              <a:spcBef>
                <a:spcPts val="478"/>
              </a:spcBef>
              <a:spcAft>
                <a:spcPts val="0"/>
              </a:spcAft>
              <a:buClr>
                <a:schemeClr val="dk1"/>
              </a:buClr>
              <a:buSzPts val="2388"/>
              <a:buFont typeface="Arial"/>
              <a:buChar char="–"/>
              <a:defRPr sz="2388" b="0" i="0" u="none" strike="noStrike" cap="none">
                <a:solidFill>
                  <a:schemeClr val="dk1"/>
                </a:solidFill>
                <a:latin typeface="Arial"/>
                <a:ea typeface="Arial"/>
                <a:cs typeface="Arial"/>
                <a:sym typeface="Arial"/>
              </a:defRPr>
            </a:lvl4pPr>
            <a:lvl5pPr marL="2286000" marR="0" lvl="4" indent="-380238" algn="l" rtl="0">
              <a:lnSpc>
                <a:spcPct val="100000"/>
              </a:lnSpc>
              <a:spcBef>
                <a:spcPts val="478"/>
              </a:spcBef>
              <a:spcAft>
                <a:spcPts val="0"/>
              </a:spcAft>
              <a:buClr>
                <a:schemeClr val="dk1"/>
              </a:buClr>
              <a:buSzPts val="2388"/>
              <a:buFont typeface="Arial"/>
              <a:buChar char="»"/>
              <a:defRPr sz="2388" b="0" i="0" u="none" strike="noStrike" cap="none">
                <a:solidFill>
                  <a:schemeClr val="dk1"/>
                </a:solidFill>
                <a:latin typeface="Arial"/>
                <a:ea typeface="Arial"/>
                <a:cs typeface="Arial"/>
                <a:sym typeface="Arial"/>
              </a:defRPr>
            </a:lvl5pPr>
            <a:lvl6pPr marL="2743200" marR="0" lvl="5" indent="-380238" algn="l" rtl="0">
              <a:lnSpc>
                <a:spcPct val="100000"/>
              </a:lnSpc>
              <a:spcBef>
                <a:spcPts val="478"/>
              </a:spcBef>
              <a:spcAft>
                <a:spcPts val="0"/>
              </a:spcAft>
              <a:buClr>
                <a:schemeClr val="dk1"/>
              </a:buClr>
              <a:buSzPts val="2388"/>
              <a:buFont typeface="Arial"/>
              <a:buChar char="»"/>
              <a:defRPr sz="2388" b="0" i="0" u="none" strike="noStrike" cap="none">
                <a:solidFill>
                  <a:schemeClr val="dk1"/>
                </a:solidFill>
                <a:latin typeface="Arial"/>
                <a:ea typeface="Arial"/>
                <a:cs typeface="Arial"/>
                <a:sym typeface="Arial"/>
              </a:defRPr>
            </a:lvl6pPr>
            <a:lvl7pPr marL="3200400" marR="0" lvl="6" indent="-380238" algn="l" rtl="0">
              <a:lnSpc>
                <a:spcPct val="100000"/>
              </a:lnSpc>
              <a:spcBef>
                <a:spcPts val="478"/>
              </a:spcBef>
              <a:spcAft>
                <a:spcPts val="0"/>
              </a:spcAft>
              <a:buClr>
                <a:schemeClr val="dk1"/>
              </a:buClr>
              <a:buSzPts val="2388"/>
              <a:buFont typeface="Arial"/>
              <a:buChar char="»"/>
              <a:defRPr sz="2388" b="0" i="0" u="none" strike="noStrike" cap="none">
                <a:solidFill>
                  <a:schemeClr val="dk1"/>
                </a:solidFill>
                <a:latin typeface="Arial"/>
                <a:ea typeface="Arial"/>
                <a:cs typeface="Arial"/>
                <a:sym typeface="Arial"/>
              </a:defRPr>
            </a:lvl7pPr>
            <a:lvl8pPr marL="3657600" marR="0" lvl="7" indent="-380238" algn="l" rtl="0">
              <a:lnSpc>
                <a:spcPct val="100000"/>
              </a:lnSpc>
              <a:spcBef>
                <a:spcPts val="478"/>
              </a:spcBef>
              <a:spcAft>
                <a:spcPts val="0"/>
              </a:spcAft>
              <a:buClr>
                <a:schemeClr val="dk1"/>
              </a:buClr>
              <a:buSzPts val="2388"/>
              <a:buFont typeface="Arial"/>
              <a:buChar char="»"/>
              <a:defRPr sz="2388" b="0" i="0" u="none" strike="noStrike" cap="none">
                <a:solidFill>
                  <a:schemeClr val="dk1"/>
                </a:solidFill>
                <a:latin typeface="Arial"/>
                <a:ea typeface="Arial"/>
                <a:cs typeface="Arial"/>
                <a:sym typeface="Arial"/>
              </a:defRPr>
            </a:lvl8pPr>
            <a:lvl9pPr marL="4114800" marR="0" lvl="8" indent="-380238" algn="l" rtl="0">
              <a:lnSpc>
                <a:spcPct val="100000"/>
              </a:lnSpc>
              <a:spcBef>
                <a:spcPts val="478"/>
              </a:spcBef>
              <a:spcAft>
                <a:spcPts val="0"/>
              </a:spcAft>
              <a:buClr>
                <a:schemeClr val="dk1"/>
              </a:buClr>
              <a:buSzPts val="2388"/>
              <a:buFont typeface="Arial"/>
              <a:buChar char="»"/>
              <a:defRPr sz="2388" b="0" i="0" u="none" strike="noStrike" cap="none">
                <a:solidFill>
                  <a:schemeClr val="dk1"/>
                </a:solidFill>
                <a:latin typeface="Arial"/>
                <a:ea typeface="Arial"/>
                <a:cs typeface="Arial"/>
                <a:sym typeface="Arial"/>
              </a:defRPr>
            </a:lvl9pPr>
          </a:lstStyle>
          <a:p>
            <a:endParaRPr/>
          </a:p>
        </p:txBody>
      </p:sp>
      <p:sp>
        <p:nvSpPr>
          <p:cNvPr id="60" name="Google Shape;60;p29"/>
          <p:cNvSpPr txBox="1">
            <a:spLocks noGrp="1"/>
          </p:cNvSpPr>
          <p:nvPr>
            <p:ph type="body" idx="3"/>
          </p:nvPr>
        </p:nvSpPr>
        <p:spPr>
          <a:xfrm>
            <a:off x="6257056" y="1778497"/>
            <a:ext cx="4897669" cy="82394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558"/>
              </a:spcBef>
              <a:spcAft>
                <a:spcPts val="0"/>
              </a:spcAft>
              <a:buClr>
                <a:schemeClr val="dk1"/>
              </a:buClr>
              <a:buSzPts val="2790"/>
              <a:buFont typeface="Arial"/>
              <a:buNone/>
              <a:defRPr sz="2790" b="0" i="0" u="none" strike="noStrike" cap="none">
                <a:solidFill>
                  <a:schemeClr val="dk1"/>
                </a:solidFill>
                <a:latin typeface="Arial"/>
                <a:ea typeface="Arial"/>
                <a:cs typeface="Arial"/>
                <a:sym typeface="Arial"/>
              </a:defRPr>
            </a:lvl1pPr>
            <a:lvl2pPr marL="914400" marR="0" lvl="1" indent="-228600" algn="l" rtl="0">
              <a:lnSpc>
                <a:spcPct val="100000"/>
              </a:lnSpc>
              <a:spcBef>
                <a:spcPts val="478"/>
              </a:spcBef>
              <a:spcAft>
                <a:spcPts val="0"/>
              </a:spcAft>
              <a:buClr>
                <a:schemeClr val="dk1"/>
              </a:buClr>
              <a:buSzPts val="2392"/>
              <a:buFont typeface="Arial"/>
              <a:buNone/>
              <a:defRPr sz="2392" b="0" i="0" u="none" strike="noStrike" cap="none">
                <a:solidFill>
                  <a:schemeClr val="dk1"/>
                </a:solidFill>
                <a:latin typeface="Arial"/>
                <a:ea typeface="Arial"/>
                <a:cs typeface="Arial"/>
                <a:sym typeface="Arial"/>
              </a:defRPr>
            </a:lvl2pPr>
            <a:lvl3pPr marL="1371600" marR="0" lvl="2" indent="-228600" algn="l" rtl="0">
              <a:lnSpc>
                <a:spcPct val="100000"/>
              </a:lnSpc>
              <a:spcBef>
                <a:spcPts val="398"/>
              </a:spcBef>
              <a:spcAft>
                <a:spcPts val="0"/>
              </a:spcAft>
              <a:buClr>
                <a:schemeClr val="dk1"/>
              </a:buClr>
              <a:buSzPts val="1990"/>
              <a:buFont typeface="Arial"/>
              <a:buNone/>
              <a:defRPr sz="1990" b="0" i="0" u="none" strike="noStrike" cap="none">
                <a:solidFill>
                  <a:schemeClr val="dk1"/>
                </a:solidFill>
                <a:latin typeface="Arial"/>
                <a:ea typeface="Arial"/>
                <a:cs typeface="Arial"/>
                <a:sym typeface="Arial"/>
              </a:defRPr>
            </a:lvl3pPr>
            <a:lvl4pPr marL="1828800" marR="0" lvl="3" indent="-228600" algn="l" rtl="0">
              <a:lnSpc>
                <a:spcPct val="100000"/>
              </a:lnSpc>
              <a:spcBef>
                <a:spcPts val="358"/>
              </a:spcBef>
              <a:spcAft>
                <a:spcPts val="0"/>
              </a:spcAft>
              <a:buClr>
                <a:schemeClr val="dk1"/>
              </a:buClr>
              <a:buSzPts val="1791"/>
              <a:buFont typeface="Arial"/>
              <a:buNone/>
              <a:defRPr sz="1791" b="0" i="0" u="none" strike="noStrike" cap="none">
                <a:solidFill>
                  <a:schemeClr val="dk1"/>
                </a:solidFill>
                <a:latin typeface="Arial"/>
                <a:ea typeface="Arial"/>
                <a:cs typeface="Arial"/>
                <a:sym typeface="Arial"/>
              </a:defRPr>
            </a:lvl4pPr>
            <a:lvl5pPr marL="2286000" marR="0" lvl="4" indent="-228600" algn="l" rtl="0">
              <a:lnSpc>
                <a:spcPct val="100000"/>
              </a:lnSpc>
              <a:spcBef>
                <a:spcPts val="358"/>
              </a:spcBef>
              <a:spcAft>
                <a:spcPts val="0"/>
              </a:spcAft>
              <a:buClr>
                <a:schemeClr val="dk1"/>
              </a:buClr>
              <a:buSzPts val="1791"/>
              <a:buFont typeface="Arial"/>
              <a:buNone/>
              <a:defRPr sz="1791" b="0" i="0" u="none" strike="noStrike" cap="none">
                <a:solidFill>
                  <a:schemeClr val="dk1"/>
                </a:solidFill>
                <a:latin typeface="Arial"/>
                <a:ea typeface="Arial"/>
                <a:cs typeface="Arial"/>
                <a:sym typeface="Arial"/>
              </a:defRPr>
            </a:lvl5pPr>
            <a:lvl6pPr marL="2743200" marR="0" lvl="5" indent="-228600" algn="l" rtl="0">
              <a:lnSpc>
                <a:spcPct val="100000"/>
              </a:lnSpc>
              <a:spcBef>
                <a:spcPts val="358"/>
              </a:spcBef>
              <a:spcAft>
                <a:spcPts val="0"/>
              </a:spcAft>
              <a:buClr>
                <a:schemeClr val="dk1"/>
              </a:buClr>
              <a:buSzPts val="1791"/>
              <a:buFont typeface="Arial"/>
              <a:buNone/>
              <a:defRPr sz="1791" b="0" i="0" u="none" strike="noStrike" cap="none">
                <a:solidFill>
                  <a:schemeClr val="dk1"/>
                </a:solidFill>
                <a:latin typeface="Arial"/>
                <a:ea typeface="Arial"/>
                <a:cs typeface="Arial"/>
                <a:sym typeface="Arial"/>
              </a:defRPr>
            </a:lvl6pPr>
            <a:lvl7pPr marL="3200400" marR="0" lvl="6" indent="-228600" algn="l" rtl="0">
              <a:lnSpc>
                <a:spcPct val="100000"/>
              </a:lnSpc>
              <a:spcBef>
                <a:spcPts val="358"/>
              </a:spcBef>
              <a:spcAft>
                <a:spcPts val="0"/>
              </a:spcAft>
              <a:buClr>
                <a:schemeClr val="dk1"/>
              </a:buClr>
              <a:buSzPts val="1791"/>
              <a:buFont typeface="Arial"/>
              <a:buNone/>
              <a:defRPr sz="1791" b="0" i="0" u="none" strike="noStrike" cap="none">
                <a:solidFill>
                  <a:schemeClr val="dk1"/>
                </a:solidFill>
                <a:latin typeface="Arial"/>
                <a:ea typeface="Arial"/>
                <a:cs typeface="Arial"/>
                <a:sym typeface="Arial"/>
              </a:defRPr>
            </a:lvl7pPr>
            <a:lvl8pPr marL="3657600" marR="0" lvl="7" indent="-228600" algn="l" rtl="0">
              <a:lnSpc>
                <a:spcPct val="100000"/>
              </a:lnSpc>
              <a:spcBef>
                <a:spcPts val="358"/>
              </a:spcBef>
              <a:spcAft>
                <a:spcPts val="0"/>
              </a:spcAft>
              <a:buClr>
                <a:schemeClr val="dk1"/>
              </a:buClr>
              <a:buSzPts val="1791"/>
              <a:buFont typeface="Arial"/>
              <a:buNone/>
              <a:defRPr sz="1791" b="0" i="0" u="none" strike="noStrike" cap="none">
                <a:solidFill>
                  <a:schemeClr val="dk1"/>
                </a:solidFill>
                <a:latin typeface="Arial"/>
                <a:ea typeface="Arial"/>
                <a:cs typeface="Arial"/>
                <a:sym typeface="Arial"/>
              </a:defRPr>
            </a:lvl8pPr>
            <a:lvl9pPr marL="4114800" marR="0" lvl="8" indent="-228600" algn="l" rtl="0">
              <a:lnSpc>
                <a:spcPct val="100000"/>
              </a:lnSpc>
              <a:spcBef>
                <a:spcPts val="358"/>
              </a:spcBef>
              <a:spcAft>
                <a:spcPts val="0"/>
              </a:spcAft>
              <a:buClr>
                <a:schemeClr val="dk1"/>
              </a:buClr>
              <a:buSzPts val="1791"/>
              <a:buFont typeface="Arial"/>
              <a:buNone/>
              <a:defRPr sz="1791" b="0" i="0" u="none" strike="noStrike" cap="none">
                <a:solidFill>
                  <a:schemeClr val="dk1"/>
                </a:solidFill>
                <a:latin typeface="Arial"/>
                <a:ea typeface="Arial"/>
                <a:cs typeface="Arial"/>
                <a:sym typeface="Arial"/>
              </a:defRPr>
            </a:lvl9pPr>
          </a:lstStyle>
          <a:p>
            <a:endParaRPr/>
          </a:p>
        </p:txBody>
      </p:sp>
      <p:sp>
        <p:nvSpPr>
          <p:cNvPr id="61" name="Google Shape;61;p29"/>
          <p:cNvSpPr txBox="1">
            <a:spLocks noGrp="1"/>
          </p:cNvSpPr>
          <p:nvPr>
            <p:ph type="body" idx="4"/>
          </p:nvPr>
        </p:nvSpPr>
        <p:spPr>
          <a:xfrm>
            <a:off x="6257056" y="2665468"/>
            <a:ext cx="4897669" cy="3524402"/>
          </a:xfrm>
          <a:prstGeom prst="rect">
            <a:avLst/>
          </a:prstGeom>
          <a:noFill/>
          <a:ln>
            <a:noFill/>
          </a:ln>
        </p:spPr>
        <p:txBody>
          <a:bodyPr spcFirstLastPara="1" wrap="square" lIns="91425" tIns="45700" rIns="91425" bIns="45700" anchor="t" anchorCtr="0">
            <a:noAutofit/>
          </a:bodyPr>
          <a:lstStyle>
            <a:lvl1pPr marL="457200" marR="0" lvl="0" indent="-467550" algn="l" rtl="0">
              <a:lnSpc>
                <a:spcPct val="100000"/>
              </a:lnSpc>
              <a:spcBef>
                <a:spcPts val="753"/>
              </a:spcBef>
              <a:spcAft>
                <a:spcPts val="0"/>
              </a:spcAft>
              <a:buClr>
                <a:schemeClr val="dk1"/>
              </a:buClr>
              <a:buSzPts val="3763"/>
              <a:buFont typeface="Arial"/>
              <a:buChar char="•"/>
              <a:defRPr sz="3763" b="0" i="0" u="none" strike="noStrike" cap="none">
                <a:solidFill>
                  <a:schemeClr val="dk1"/>
                </a:solidFill>
                <a:latin typeface="Arial"/>
                <a:ea typeface="Arial"/>
                <a:cs typeface="Arial"/>
                <a:sym typeface="Arial"/>
              </a:defRPr>
            </a:lvl1pPr>
            <a:lvl2pPr marL="914400" marR="0" lvl="1" indent="-439991" algn="l" rtl="0">
              <a:lnSpc>
                <a:spcPct val="100000"/>
              </a:lnSpc>
              <a:spcBef>
                <a:spcPts val="666"/>
              </a:spcBef>
              <a:spcAft>
                <a:spcPts val="0"/>
              </a:spcAft>
              <a:buClr>
                <a:schemeClr val="dk1"/>
              </a:buClr>
              <a:buSzPts val="3329"/>
              <a:buFont typeface="Arial"/>
              <a:buChar char="–"/>
              <a:defRPr sz="3329" b="0" i="0" u="none" strike="noStrike" cap="none">
                <a:solidFill>
                  <a:schemeClr val="dk1"/>
                </a:solidFill>
                <a:latin typeface="Arial"/>
                <a:ea typeface="Arial"/>
                <a:cs typeface="Arial"/>
                <a:sym typeface="Arial"/>
              </a:defRPr>
            </a:lvl2pPr>
            <a:lvl3pPr marL="1371600" marR="0" lvl="2" indent="-407797" algn="l" rtl="0">
              <a:lnSpc>
                <a:spcPct val="100000"/>
              </a:lnSpc>
              <a:spcBef>
                <a:spcPts val="564"/>
              </a:spcBef>
              <a:spcAft>
                <a:spcPts val="0"/>
              </a:spcAft>
              <a:buClr>
                <a:schemeClr val="dk1"/>
              </a:buClr>
              <a:buSzPts val="2822"/>
              <a:buFont typeface="Arial"/>
              <a:buChar char="•"/>
              <a:defRPr sz="2822" b="0" i="0" u="none" strike="noStrike" cap="none">
                <a:solidFill>
                  <a:schemeClr val="dk1"/>
                </a:solidFill>
                <a:latin typeface="Arial"/>
                <a:ea typeface="Arial"/>
                <a:cs typeface="Arial"/>
                <a:sym typeface="Arial"/>
              </a:defRPr>
            </a:lvl3pPr>
            <a:lvl4pPr marL="1828800" marR="0" lvl="3" indent="-380238" algn="l" rtl="0">
              <a:lnSpc>
                <a:spcPct val="100000"/>
              </a:lnSpc>
              <a:spcBef>
                <a:spcPts val="478"/>
              </a:spcBef>
              <a:spcAft>
                <a:spcPts val="0"/>
              </a:spcAft>
              <a:buClr>
                <a:schemeClr val="dk1"/>
              </a:buClr>
              <a:buSzPts val="2388"/>
              <a:buFont typeface="Arial"/>
              <a:buChar char="–"/>
              <a:defRPr sz="2388" b="0" i="0" u="none" strike="noStrike" cap="none">
                <a:solidFill>
                  <a:schemeClr val="dk1"/>
                </a:solidFill>
                <a:latin typeface="Arial"/>
                <a:ea typeface="Arial"/>
                <a:cs typeface="Arial"/>
                <a:sym typeface="Arial"/>
              </a:defRPr>
            </a:lvl4pPr>
            <a:lvl5pPr marL="2286000" marR="0" lvl="4" indent="-380238" algn="l" rtl="0">
              <a:lnSpc>
                <a:spcPct val="100000"/>
              </a:lnSpc>
              <a:spcBef>
                <a:spcPts val="478"/>
              </a:spcBef>
              <a:spcAft>
                <a:spcPts val="0"/>
              </a:spcAft>
              <a:buClr>
                <a:schemeClr val="dk1"/>
              </a:buClr>
              <a:buSzPts val="2388"/>
              <a:buFont typeface="Arial"/>
              <a:buChar char="»"/>
              <a:defRPr sz="2388" b="0" i="0" u="none" strike="noStrike" cap="none">
                <a:solidFill>
                  <a:schemeClr val="dk1"/>
                </a:solidFill>
                <a:latin typeface="Arial"/>
                <a:ea typeface="Arial"/>
                <a:cs typeface="Arial"/>
                <a:sym typeface="Arial"/>
              </a:defRPr>
            </a:lvl5pPr>
            <a:lvl6pPr marL="2743200" marR="0" lvl="5" indent="-380238" algn="l" rtl="0">
              <a:lnSpc>
                <a:spcPct val="100000"/>
              </a:lnSpc>
              <a:spcBef>
                <a:spcPts val="478"/>
              </a:spcBef>
              <a:spcAft>
                <a:spcPts val="0"/>
              </a:spcAft>
              <a:buClr>
                <a:schemeClr val="dk1"/>
              </a:buClr>
              <a:buSzPts val="2388"/>
              <a:buFont typeface="Arial"/>
              <a:buChar char="»"/>
              <a:defRPr sz="2388" b="0" i="0" u="none" strike="noStrike" cap="none">
                <a:solidFill>
                  <a:schemeClr val="dk1"/>
                </a:solidFill>
                <a:latin typeface="Arial"/>
                <a:ea typeface="Arial"/>
                <a:cs typeface="Arial"/>
                <a:sym typeface="Arial"/>
              </a:defRPr>
            </a:lvl6pPr>
            <a:lvl7pPr marL="3200400" marR="0" lvl="6" indent="-380238" algn="l" rtl="0">
              <a:lnSpc>
                <a:spcPct val="100000"/>
              </a:lnSpc>
              <a:spcBef>
                <a:spcPts val="478"/>
              </a:spcBef>
              <a:spcAft>
                <a:spcPts val="0"/>
              </a:spcAft>
              <a:buClr>
                <a:schemeClr val="dk1"/>
              </a:buClr>
              <a:buSzPts val="2388"/>
              <a:buFont typeface="Arial"/>
              <a:buChar char="»"/>
              <a:defRPr sz="2388" b="0" i="0" u="none" strike="noStrike" cap="none">
                <a:solidFill>
                  <a:schemeClr val="dk1"/>
                </a:solidFill>
                <a:latin typeface="Arial"/>
                <a:ea typeface="Arial"/>
                <a:cs typeface="Arial"/>
                <a:sym typeface="Arial"/>
              </a:defRPr>
            </a:lvl7pPr>
            <a:lvl8pPr marL="3657600" marR="0" lvl="7" indent="-380238" algn="l" rtl="0">
              <a:lnSpc>
                <a:spcPct val="100000"/>
              </a:lnSpc>
              <a:spcBef>
                <a:spcPts val="478"/>
              </a:spcBef>
              <a:spcAft>
                <a:spcPts val="0"/>
              </a:spcAft>
              <a:buClr>
                <a:schemeClr val="dk1"/>
              </a:buClr>
              <a:buSzPts val="2388"/>
              <a:buFont typeface="Arial"/>
              <a:buChar char="»"/>
              <a:defRPr sz="2388" b="0" i="0" u="none" strike="noStrike" cap="none">
                <a:solidFill>
                  <a:schemeClr val="dk1"/>
                </a:solidFill>
                <a:latin typeface="Arial"/>
                <a:ea typeface="Arial"/>
                <a:cs typeface="Arial"/>
                <a:sym typeface="Arial"/>
              </a:defRPr>
            </a:lvl8pPr>
            <a:lvl9pPr marL="4114800" marR="0" lvl="8" indent="-380238" algn="l" rtl="0">
              <a:lnSpc>
                <a:spcPct val="100000"/>
              </a:lnSpc>
              <a:spcBef>
                <a:spcPts val="478"/>
              </a:spcBef>
              <a:spcAft>
                <a:spcPts val="0"/>
              </a:spcAft>
              <a:buClr>
                <a:schemeClr val="dk1"/>
              </a:buClr>
              <a:buSzPts val="2388"/>
              <a:buFont typeface="Arial"/>
              <a:buChar char="»"/>
              <a:defRPr sz="2388"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5.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6.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4"/>
          <p:cNvSpPr txBox="1">
            <a:spLocks noGrp="1"/>
          </p:cNvSpPr>
          <p:nvPr>
            <p:ph type="title"/>
          </p:nvPr>
        </p:nvSpPr>
        <p:spPr>
          <a:xfrm>
            <a:off x="838389" y="365780"/>
            <a:ext cx="10515224" cy="1324636"/>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172"/>
              <a:buFont typeface="Calibri"/>
              <a:buNone/>
              <a:defRPr sz="4172"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4"/>
          <p:cNvSpPr txBox="1">
            <a:spLocks noGrp="1"/>
          </p:cNvSpPr>
          <p:nvPr>
            <p:ph type="body" idx="1"/>
          </p:nvPr>
        </p:nvSpPr>
        <p:spPr>
          <a:xfrm>
            <a:off x="838389" y="1825890"/>
            <a:ext cx="10515224" cy="4351729"/>
          </a:xfrm>
          <a:prstGeom prst="rect">
            <a:avLst/>
          </a:prstGeom>
          <a:noFill/>
          <a:ln>
            <a:noFill/>
          </a:ln>
        </p:spPr>
        <p:txBody>
          <a:bodyPr spcFirstLastPara="1" wrap="square" lIns="91425" tIns="45700" rIns="91425" bIns="45700" anchor="t" anchorCtr="0">
            <a:normAutofit/>
          </a:bodyPr>
          <a:lstStyle>
            <a:lvl1pPr marL="457200" marR="0" lvl="0" indent="-397192" algn="l" rtl="0">
              <a:lnSpc>
                <a:spcPct val="90000"/>
              </a:lnSpc>
              <a:spcBef>
                <a:spcPts val="948"/>
              </a:spcBef>
              <a:spcAft>
                <a:spcPts val="0"/>
              </a:spcAft>
              <a:buClr>
                <a:schemeClr val="dk1"/>
              </a:buClr>
              <a:buSzPts val="2655"/>
              <a:buFont typeface="Arial"/>
              <a:buChar char="•"/>
              <a:defRPr sz="2655" b="0" i="0" u="none" strike="noStrike" cap="none">
                <a:solidFill>
                  <a:schemeClr val="dk1"/>
                </a:solidFill>
                <a:latin typeface="Calibri"/>
                <a:ea typeface="Calibri"/>
                <a:cs typeface="Calibri"/>
                <a:sym typeface="Calibri"/>
              </a:defRPr>
            </a:lvl1pPr>
            <a:lvl2pPr marL="914400" marR="0" lvl="1" indent="-373062" algn="l" rtl="0">
              <a:lnSpc>
                <a:spcPct val="90000"/>
              </a:lnSpc>
              <a:spcBef>
                <a:spcPts val="474"/>
              </a:spcBef>
              <a:spcAft>
                <a:spcPts val="0"/>
              </a:spcAft>
              <a:buClr>
                <a:schemeClr val="dk1"/>
              </a:buClr>
              <a:buSzPts val="2275"/>
              <a:buFont typeface="Arial"/>
              <a:buChar char="•"/>
              <a:defRPr sz="2275" b="0" i="0" u="none" strike="noStrike" cap="none">
                <a:solidFill>
                  <a:schemeClr val="dk1"/>
                </a:solidFill>
                <a:latin typeface="Calibri"/>
                <a:ea typeface="Calibri"/>
                <a:cs typeface="Calibri"/>
                <a:sym typeface="Calibri"/>
              </a:defRPr>
            </a:lvl2pPr>
            <a:lvl3pPr marL="1371600" marR="0" lvl="2" indent="-348995" algn="l" rtl="0">
              <a:lnSpc>
                <a:spcPct val="90000"/>
              </a:lnSpc>
              <a:spcBef>
                <a:spcPts val="474"/>
              </a:spcBef>
              <a:spcAft>
                <a:spcPts val="0"/>
              </a:spcAft>
              <a:buClr>
                <a:schemeClr val="dk1"/>
              </a:buClr>
              <a:buSzPts val="1896"/>
              <a:buFont typeface="Arial"/>
              <a:buChar char="•"/>
              <a:defRPr sz="1895" b="0" i="0" u="none" strike="noStrike" cap="none">
                <a:solidFill>
                  <a:schemeClr val="dk1"/>
                </a:solidFill>
                <a:latin typeface="Calibri"/>
                <a:ea typeface="Calibri"/>
                <a:cs typeface="Calibri"/>
                <a:sym typeface="Calibri"/>
              </a:defRPr>
            </a:lvl3pPr>
            <a:lvl4pPr marL="1828800" marR="0" lvl="3" indent="-336994" algn="l" rtl="0">
              <a:lnSpc>
                <a:spcPct val="90000"/>
              </a:lnSpc>
              <a:spcBef>
                <a:spcPts val="474"/>
              </a:spcBef>
              <a:spcAft>
                <a:spcPts val="0"/>
              </a:spcAft>
              <a:buClr>
                <a:schemeClr val="dk1"/>
              </a:buClr>
              <a:buSzPts val="1707"/>
              <a:buFont typeface="Arial"/>
              <a:buChar char="•"/>
              <a:defRPr sz="1707" b="0" i="0" u="none" strike="noStrike" cap="none">
                <a:solidFill>
                  <a:schemeClr val="dk1"/>
                </a:solidFill>
                <a:latin typeface="Calibri"/>
                <a:ea typeface="Calibri"/>
                <a:cs typeface="Calibri"/>
                <a:sym typeface="Calibri"/>
              </a:defRPr>
            </a:lvl4pPr>
            <a:lvl5pPr marL="2286000" marR="0" lvl="4" indent="-336994" algn="l" rtl="0">
              <a:lnSpc>
                <a:spcPct val="90000"/>
              </a:lnSpc>
              <a:spcBef>
                <a:spcPts val="474"/>
              </a:spcBef>
              <a:spcAft>
                <a:spcPts val="0"/>
              </a:spcAft>
              <a:buClr>
                <a:schemeClr val="dk1"/>
              </a:buClr>
              <a:buSzPts val="1707"/>
              <a:buFont typeface="Arial"/>
              <a:buChar char="•"/>
              <a:defRPr sz="1707" b="0" i="0" u="none" strike="noStrike" cap="none">
                <a:solidFill>
                  <a:schemeClr val="dk1"/>
                </a:solidFill>
                <a:latin typeface="Calibri"/>
                <a:ea typeface="Calibri"/>
                <a:cs typeface="Calibri"/>
                <a:sym typeface="Calibri"/>
              </a:defRPr>
            </a:lvl5pPr>
            <a:lvl6pPr marL="2743200" marR="0" lvl="5" indent="-336994" algn="l" rtl="0">
              <a:lnSpc>
                <a:spcPct val="90000"/>
              </a:lnSpc>
              <a:spcBef>
                <a:spcPts val="474"/>
              </a:spcBef>
              <a:spcAft>
                <a:spcPts val="0"/>
              </a:spcAft>
              <a:buClr>
                <a:schemeClr val="dk1"/>
              </a:buClr>
              <a:buSzPts val="1707"/>
              <a:buFont typeface="Arial"/>
              <a:buChar char="•"/>
              <a:defRPr sz="1707" b="0" i="0" u="none" strike="noStrike" cap="none">
                <a:solidFill>
                  <a:schemeClr val="dk1"/>
                </a:solidFill>
                <a:latin typeface="Calibri"/>
                <a:ea typeface="Calibri"/>
                <a:cs typeface="Calibri"/>
                <a:sym typeface="Calibri"/>
              </a:defRPr>
            </a:lvl6pPr>
            <a:lvl7pPr marL="3200400" marR="0" lvl="6" indent="-336994" algn="l" rtl="0">
              <a:lnSpc>
                <a:spcPct val="90000"/>
              </a:lnSpc>
              <a:spcBef>
                <a:spcPts val="474"/>
              </a:spcBef>
              <a:spcAft>
                <a:spcPts val="0"/>
              </a:spcAft>
              <a:buClr>
                <a:schemeClr val="dk1"/>
              </a:buClr>
              <a:buSzPts val="1707"/>
              <a:buFont typeface="Arial"/>
              <a:buChar char="•"/>
              <a:defRPr sz="1707" b="0" i="0" u="none" strike="noStrike" cap="none">
                <a:solidFill>
                  <a:schemeClr val="dk1"/>
                </a:solidFill>
                <a:latin typeface="Calibri"/>
                <a:ea typeface="Calibri"/>
                <a:cs typeface="Calibri"/>
                <a:sym typeface="Calibri"/>
              </a:defRPr>
            </a:lvl7pPr>
            <a:lvl8pPr marL="3657600" marR="0" lvl="7" indent="-336994" algn="l" rtl="0">
              <a:lnSpc>
                <a:spcPct val="90000"/>
              </a:lnSpc>
              <a:spcBef>
                <a:spcPts val="474"/>
              </a:spcBef>
              <a:spcAft>
                <a:spcPts val="0"/>
              </a:spcAft>
              <a:buClr>
                <a:schemeClr val="dk1"/>
              </a:buClr>
              <a:buSzPts val="1707"/>
              <a:buFont typeface="Arial"/>
              <a:buChar char="•"/>
              <a:defRPr sz="1707" b="0" i="0" u="none" strike="noStrike" cap="none">
                <a:solidFill>
                  <a:schemeClr val="dk1"/>
                </a:solidFill>
                <a:latin typeface="Calibri"/>
                <a:ea typeface="Calibri"/>
                <a:cs typeface="Calibri"/>
                <a:sym typeface="Calibri"/>
              </a:defRPr>
            </a:lvl8pPr>
            <a:lvl9pPr marL="4114800" marR="0" lvl="8" indent="-336994" algn="l" rtl="0">
              <a:lnSpc>
                <a:spcPct val="90000"/>
              </a:lnSpc>
              <a:spcBef>
                <a:spcPts val="474"/>
              </a:spcBef>
              <a:spcAft>
                <a:spcPts val="0"/>
              </a:spcAft>
              <a:buClr>
                <a:schemeClr val="dk1"/>
              </a:buClr>
              <a:buSzPts val="1707"/>
              <a:buFont typeface="Arial"/>
              <a:buChar char="•"/>
              <a:defRPr sz="1707" b="0" i="0" u="none" strike="noStrike" cap="none">
                <a:solidFill>
                  <a:schemeClr val="dk1"/>
                </a:solidFill>
                <a:latin typeface="Calibri"/>
                <a:ea typeface="Calibri"/>
                <a:cs typeface="Calibri"/>
                <a:sym typeface="Calibri"/>
              </a:defRPr>
            </a:lvl9pPr>
          </a:lstStyle>
          <a:p>
            <a:endParaRPr/>
          </a:p>
        </p:txBody>
      </p:sp>
      <p:sp>
        <p:nvSpPr>
          <p:cNvPr id="12" name="Google Shape;12;p14"/>
          <p:cNvSpPr txBox="1">
            <a:spLocks noGrp="1"/>
          </p:cNvSpPr>
          <p:nvPr>
            <p:ph type="dt" idx="10"/>
          </p:nvPr>
        </p:nvSpPr>
        <p:spPr>
          <a:xfrm>
            <a:off x="838389" y="6356747"/>
            <a:ext cx="2742447" cy="36427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138"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4"/>
          <p:cNvSpPr txBox="1">
            <a:spLocks noGrp="1"/>
          </p:cNvSpPr>
          <p:nvPr>
            <p:ph type="ftr" idx="11"/>
          </p:nvPr>
        </p:nvSpPr>
        <p:spPr>
          <a:xfrm>
            <a:off x="4038413" y="6356747"/>
            <a:ext cx="4115176" cy="36427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138"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4"/>
          <p:cNvSpPr txBox="1">
            <a:spLocks noGrp="1"/>
          </p:cNvSpPr>
          <p:nvPr>
            <p:ph type="sldNum" idx="12"/>
          </p:nvPr>
        </p:nvSpPr>
        <p:spPr>
          <a:xfrm>
            <a:off x="8611166" y="6356747"/>
            <a:ext cx="2742447" cy="36427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138"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None/>
              <a:defRPr sz="1138"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None/>
              <a:defRPr sz="1138"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None/>
              <a:defRPr sz="1138"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None/>
              <a:defRPr sz="1138"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None/>
              <a:defRPr sz="1138"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None/>
              <a:defRPr sz="1138"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None/>
              <a:defRPr sz="1138"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None/>
              <a:defRPr sz="1138"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
        <p:cNvGrpSpPr/>
        <p:nvPr/>
      </p:nvGrpSpPr>
      <p:grpSpPr>
        <a:xfrm>
          <a:off x="0" y="0"/>
          <a:ext cx="0" cy="0"/>
          <a:chOff x="0" y="0"/>
          <a:chExt cx="0" cy="0"/>
        </a:xfrm>
      </p:grpSpPr>
      <p:sp>
        <p:nvSpPr>
          <p:cNvPr id="18" name="Google Shape;18;p16"/>
          <p:cNvSpPr txBox="1">
            <a:spLocks noGrp="1"/>
          </p:cNvSpPr>
          <p:nvPr>
            <p:ph type="title"/>
          </p:nvPr>
        </p:nvSpPr>
        <p:spPr>
          <a:xfrm>
            <a:off x="838389" y="365780"/>
            <a:ext cx="10515224" cy="1324636"/>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172"/>
              <a:buFont typeface="Calibri"/>
              <a:buNone/>
              <a:defRPr sz="4172"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Google Shape;19;p16"/>
          <p:cNvSpPr txBox="1">
            <a:spLocks noGrp="1"/>
          </p:cNvSpPr>
          <p:nvPr>
            <p:ph type="body" idx="1"/>
          </p:nvPr>
        </p:nvSpPr>
        <p:spPr>
          <a:xfrm>
            <a:off x="838389" y="1825890"/>
            <a:ext cx="10515224" cy="4351729"/>
          </a:xfrm>
          <a:prstGeom prst="rect">
            <a:avLst/>
          </a:prstGeom>
          <a:noFill/>
          <a:ln>
            <a:noFill/>
          </a:ln>
        </p:spPr>
        <p:txBody>
          <a:bodyPr spcFirstLastPara="1" wrap="square" lIns="91425" tIns="45700" rIns="91425" bIns="45700" anchor="t" anchorCtr="0">
            <a:normAutofit/>
          </a:bodyPr>
          <a:lstStyle>
            <a:lvl1pPr marL="457200" marR="0" lvl="0" indent="-397192" algn="l" rtl="0">
              <a:lnSpc>
                <a:spcPct val="90000"/>
              </a:lnSpc>
              <a:spcBef>
                <a:spcPts val="948"/>
              </a:spcBef>
              <a:spcAft>
                <a:spcPts val="0"/>
              </a:spcAft>
              <a:buClr>
                <a:schemeClr val="dk1"/>
              </a:buClr>
              <a:buSzPts val="2655"/>
              <a:buFont typeface="Arial"/>
              <a:buChar char="•"/>
              <a:defRPr sz="2655" b="0" i="0" u="none" strike="noStrike" cap="none">
                <a:solidFill>
                  <a:schemeClr val="dk1"/>
                </a:solidFill>
                <a:latin typeface="Calibri"/>
                <a:ea typeface="Calibri"/>
                <a:cs typeface="Calibri"/>
                <a:sym typeface="Calibri"/>
              </a:defRPr>
            </a:lvl1pPr>
            <a:lvl2pPr marL="914400" marR="0" lvl="1" indent="-373062" algn="l" rtl="0">
              <a:lnSpc>
                <a:spcPct val="90000"/>
              </a:lnSpc>
              <a:spcBef>
                <a:spcPts val="474"/>
              </a:spcBef>
              <a:spcAft>
                <a:spcPts val="0"/>
              </a:spcAft>
              <a:buClr>
                <a:schemeClr val="dk1"/>
              </a:buClr>
              <a:buSzPts val="2275"/>
              <a:buFont typeface="Arial"/>
              <a:buChar char="•"/>
              <a:defRPr sz="2275" b="0" i="0" u="none" strike="noStrike" cap="none">
                <a:solidFill>
                  <a:schemeClr val="dk1"/>
                </a:solidFill>
                <a:latin typeface="Calibri"/>
                <a:ea typeface="Calibri"/>
                <a:cs typeface="Calibri"/>
                <a:sym typeface="Calibri"/>
              </a:defRPr>
            </a:lvl2pPr>
            <a:lvl3pPr marL="1371600" marR="0" lvl="2" indent="-348995" algn="l" rtl="0">
              <a:lnSpc>
                <a:spcPct val="90000"/>
              </a:lnSpc>
              <a:spcBef>
                <a:spcPts val="474"/>
              </a:spcBef>
              <a:spcAft>
                <a:spcPts val="0"/>
              </a:spcAft>
              <a:buClr>
                <a:schemeClr val="dk1"/>
              </a:buClr>
              <a:buSzPts val="1896"/>
              <a:buFont typeface="Arial"/>
              <a:buChar char="•"/>
              <a:defRPr sz="1895" b="0" i="0" u="none" strike="noStrike" cap="none">
                <a:solidFill>
                  <a:schemeClr val="dk1"/>
                </a:solidFill>
                <a:latin typeface="Calibri"/>
                <a:ea typeface="Calibri"/>
                <a:cs typeface="Calibri"/>
                <a:sym typeface="Calibri"/>
              </a:defRPr>
            </a:lvl3pPr>
            <a:lvl4pPr marL="1828800" marR="0" lvl="3" indent="-336994" algn="l" rtl="0">
              <a:lnSpc>
                <a:spcPct val="90000"/>
              </a:lnSpc>
              <a:spcBef>
                <a:spcPts val="474"/>
              </a:spcBef>
              <a:spcAft>
                <a:spcPts val="0"/>
              </a:spcAft>
              <a:buClr>
                <a:schemeClr val="dk1"/>
              </a:buClr>
              <a:buSzPts val="1707"/>
              <a:buFont typeface="Arial"/>
              <a:buChar char="•"/>
              <a:defRPr sz="1707" b="0" i="0" u="none" strike="noStrike" cap="none">
                <a:solidFill>
                  <a:schemeClr val="dk1"/>
                </a:solidFill>
                <a:latin typeface="Calibri"/>
                <a:ea typeface="Calibri"/>
                <a:cs typeface="Calibri"/>
                <a:sym typeface="Calibri"/>
              </a:defRPr>
            </a:lvl4pPr>
            <a:lvl5pPr marL="2286000" marR="0" lvl="4" indent="-336994" algn="l" rtl="0">
              <a:lnSpc>
                <a:spcPct val="90000"/>
              </a:lnSpc>
              <a:spcBef>
                <a:spcPts val="474"/>
              </a:spcBef>
              <a:spcAft>
                <a:spcPts val="0"/>
              </a:spcAft>
              <a:buClr>
                <a:schemeClr val="dk1"/>
              </a:buClr>
              <a:buSzPts val="1707"/>
              <a:buFont typeface="Arial"/>
              <a:buChar char="•"/>
              <a:defRPr sz="1707" b="0" i="0" u="none" strike="noStrike" cap="none">
                <a:solidFill>
                  <a:schemeClr val="dk1"/>
                </a:solidFill>
                <a:latin typeface="Calibri"/>
                <a:ea typeface="Calibri"/>
                <a:cs typeface="Calibri"/>
                <a:sym typeface="Calibri"/>
              </a:defRPr>
            </a:lvl5pPr>
            <a:lvl6pPr marL="2743200" marR="0" lvl="5" indent="-336994" algn="l" rtl="0">
              <a:lnSpc>
                <a:spcPct val="90000"/>
              </a:lnSpc>
              <a:spcBef>
                <a:spcPts val="474"/>
              </a:spcBef>
              <a:spcAft>
                <a:spcPts val="0"/>
              </a:spcAft>
              <a:buClr>
                <a:schemeClr val="dk1"/>
              </a:buClr>
              <a:buSzPts val="1707"/>
              <a:buFont typeface="Arial"/>
              <a:buChar char="•"/>
              <a:defRPr sz="1707" b="0" i="0" u="none" strike="noStrike" cap="none">
                <a:solidFill>
                  <a:schemeClr val="dk1"/>
                </a:solidFill>
                <a:latin typeface="Calibri"/>
                <a:ea typeface="Calibri"/>
                <a:cs typeface="Calibri"/>
                <a:sym typeface="Calibri"/>
              </a:defRPr>
            </a:lvl6pPr>
            <a:lvl7pPr marL="3200400" marR="0" lvl="6" indent="-336994" algn="l" rtl="0">
              <a:lnSpc>
                <a:spcPct val="90000"/>
              </a:lnSpc>
              <a:spcBef>
                <a:spcPts val="474"/>
              </a:spcBef>
              <a:spcAft>
                <a:spcPts val="0"/>
              </a:spcAft>
              <a:buClr>
                <a:schemeClr val="dk1"/>
              </a:buClr>
              <a:buSzPts val="1707"/>
              <a:buFont typeface="Arial"/>
              <a:buChar char="•"/>
              <a:defRPr sz="1707" b="0" i="0" u="none" strike="noStrike" cap="none">
                <a:solidFill>
                  <a:schemeClr val="dk1"/>
                </a:solidFill>
                <a:latin typeface="Calibri"/>
                <a:ea typeface="Calibri"/>
                <a:cs typeface="Calibri"/>
                <a:sym typeface="Calibri"/>
              </a:defRPr>
            </a:lvl7pPr>
            <a:lvl8pPr marL="3657600" marR="0" lvl="7" indent="-336994" algn="l" rtl="0">
              <a:lnSpc>
                <a:spcPct val="90000"/>
              </a:lnSpc>
              <a:spcBef>
                <a:spcPts val="474"/>
              </a:spcBef>
              <a:spcAft>
                <a:spcPts val="0"/>
              </a:spcAft>
              <a:buClr>
                <a:schemeClr val="dk1"/>
              </a:buClr>
              <a:buSzPts val="1707"/>
              <a:buFont typeface="Arial"/>
              <a:buChar char="•"/>
              <a:defRPr sz="1707" b="0" i="0" u="none" strike="noStrike" cap="none">
                <a:solidFill>
                  <a:schemeClr val="dk1"/>
                </a:solidFill>
                <a:latin typeface="Calibri"/>
                <a:ea typeface="Calibri"/>
                <a:cs typeface="Calibri"/>
                <a:sym typeface="Calibri"/>
              </a:defRPr>
            </a:lvl8pPr>
            <a:lvl9pPr marL="4114800" marR="0" lvl="8" indent="-336994" algn="l" rtl="0">
              <a:lnSpc>
                <a:spcPct val="90000"/>
              </a:lnSpc>
              <a:spcBef>
                <a:spcPts val="474"/>
              </a:spcBef>
              <a:spcAft>
                <a:spcPts val="0"/>
              </a:spcAft>
              <a:buClr>
                <a:schemeClr val="dk1"/>
              </a:buClr>
              <a:buSzPts val="1707"/>
              <a:buFont typeface="Arial"/>
              <a:buChar char="•"/>
              <a:defRPr sz="1707" b="0" i="0" u="none" strike="noStrike" cap="none">
                <a:solidFill>
                  <a:schemeClr val="dk1"/>
                </a:solidFill>
                <a:latin typeface="Calibri"/>
                <a:ea typeface="Calibri"/>
                <a:cs typeface="Calibri"/>
                <a:sym typeface="Calibri"/>
              </a:defRPr>
            </a:lvl9pPr>
          </a:lstStyle>
          <a:p>
            <a:endParaRPr/>
          </a:p>
        </p:txBody>
      </p:sp>
      <p:sp>
        <p:nvSpPr>
          <p:cNvPr id="20" name="Google Shape;20;p16"/>
          <p:cNvSpPr txBox="1">
            <a:spLocks noGrp="1"/>
          </p:cNvSpPr>
          <p:nvPr>
            <p:ph type="dt" idx="10"/>
          </p:nvPr>
        </p:nvSpPr>
        <p:spPr>
          <a:xfrm>
            <a:off x="838389" y="6356747"/>
            <a:ext cx="2742447" cy="36427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138"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 name="Google Shape;21;p16"/>
          <p:cNvSpPr txBox="1">
            <a:spLocks noGrp="1"/>
          </p:cNvSpPr>
          <p:nvPr>
            <p:ph type="ftr" idx="11"/>
          </p:nvPr>
        </p:nvSpPr>
        <p:spPr>
          <a:xfrm>
            <a:off x="4038413" y="6356747"/>
            <a:ext cx="4115176" cy="36427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138"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 name="Google Shape;22;p16"/>
          <p:cNvSpPr txBox="1">
            <a:spLocks noGrp="1"/>
          </p:cNvSpPr>
          <p:nvPr>
            <p:ph type="sldNum" idx="12"/>
          </p:nvPr>
        </p:nvSpPr>
        <p:spPr>
          <a:xfrm>
            <a:off x="8611166" y="6356747"/>
            <a:ext cx="2742447" cy="36427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138"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None/>
              <a:defRPr sz="1138"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None/>
              <a:defRPr sz="1138"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None/>
              <a:defRPr sz="1138"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None/>
              <a:defRPr sz="1138"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None/>
              <a:defRPr sz="1138"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None/>
              <a:defRPr sz="1138"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None/>
              <a:defRPr sz="1138"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None/>
              <a:defRPr sz="1138"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
        <p:cNvGrpSpPr/>
        <p:nvPr/>
      </p:nvGrpSpPr>
      <p:grpSpPr>
        <a:xfrm>
          <a:off x="0" y="0"/>
          <a:ext cx="0" cy="0"/>
          <a:chOff x="0" y="0"/>
          <a:chExt cx="0" cy="0"/>
        </a:xfrm>
      </p:grpSpPr>
      <p:sp>
        <p:nvSpPr>
          <p:cNvPr id="26" name="Google Shape;26;p18"/>
          <p:cNvSpPr txBox="1">
            <a:spLocks noGrp="1"/>
          </p:cNvSpPr>
          <p:nvPr>
            <p:ph type="title"/>
          </p:nvPr>
        </p:nvSpPr>
        <p:spPr>
          <a:xfrm>
            <a:off x="838389" y="365780"/>
            <a:ext cx="10515224" cy="1324636"/>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172"/>
              <a:buFont typeface="Calibri"/>
              <a:buNone/>
              <a:defRPr sz="4172"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 name="Google Shape;27;p18"/>
          <p:cNvSpPr txBox="1">
            <a:spLocks noGrp="1"/>
          </p:cNvSpPr>
          <p:nvPr>
            <p:ph type="body" idx="1"/>
          </p:nvPr>
        </p:nvSpPr>
        <p:spPr>
          <a:xfrm>
            <a:off x="838389" y="1825890"/>
            <a:ext cx="10515224" cy="4351729"/>
          </a:xfrm>
          <a:prstGeom prst="rect">
            <a:avLst/>
          </a:prstGeom>
          <a:noFill/>
          <a:ln>
            <a:noFill/>
          </a:ln>
        </p:spPr>
        <p:txBody>
          <a:bodyPr spcFirstLastPara="1" wrap="square" lIns="91425" tIns="45700" rIns="91425" bIns="45700" anchor="t" anchorCtr="0">
            <a:normAutofit/>
          </a:bodyPr>
          <a:lstStyle>
            <a:lvl1pPr marL="457200" marR="0" lvl="0" indent="-397192" algn="l" rtl="0">
              <a:lnSpc>
                <a:spcPct val="90000"/>
              </a:lnSpc>
              <a:spcBef>
                <a:spcPts val="948"/>
              </a:spcBef>
              <a:spcAft>
                <a:spcPts val="0"/>
              </a:spcAft>
              <a:buClr>
                <a:schemeClr val="dk1"/>
              </a:buClr>
              <a:buSzPts val="2655"/>
              <a:buFont typeface="Arial"/>
              <a:buChar char="•"/>
              <a:defRPr sz="2655" b="0" i="0" u="none" strike="noStrike" cap="none">
                <a:solidFill>
                  <a:schemeClr val="dk1"/>
                </a:solidFill>
                <a:latin typeface="Calibri"/>
                <a:ea typeface="Calibri"/>
                <a:cs typeface="Calibri"/>
                <a:sym typeface="Calibri"/>
              </a:defRPr>
            </a:lvl1pPr>
            <a:lvl2pPr marL="914400" marR="0" lvl="1" indent="-373062" algn="l" rtl="0">
              <a:lnSpc>
                <a:spcPct val="90000"/>
              </a:lnSpc>
              <a:spcBef>
                <a:spcPts val="474"/>
              </a:spcBef>
              <a:spcAft>
                <a:spcPts val="0"/>
              </a:spcAft>
              <a:buClr>
                <a:schemeClr val="dk1"/>
              </a:buClr>
              <a:buSzPts val="2275"/>
              <a:buFont typeface="Arial"/>
              <a:buChar char="•"/>
              <a:defRPr sz="2275" b="0" i="0" u="none" strike="noStrike" cap="none">
                <a:solidFill>
                  <a:schemeClr val="dk1"/>
                </a:solidFill>
                <a:latin typeface="Calibri"/>
                <a:ea typeface="Calibri"/>
                <a:cs typeface="Calibri"/>
                <a:sym typeface="Calibri"/>
              </a:defRPr>
            </a:lvl2pPr>
            <a:lvl3pPr marL="1371600" marR="0" lvl="2" indent="-348995" algn="l" rtl="0">
              <a:lnSpc>
                <a:spcPct val="90000"/>
              </a:lnSpc>
              <a:spcBef>
                <a:spcPts val="474"/>
              </a:spcBef>
              <a:spcAft>
                <a:spcPts val="0"/>
              </a:spcAft>
              <a:buClr>
                <a:schemeClr val="dk1"/>
              </a:buClr>
              <a:buSzPts val="1896"/>
              <a:buFont typeface="Arial"/>
              <a:buChar char="•"/>
              <a:defRPr sz="1895" b="0" i="0" u="none" strike="noStrike" cap="none">
                <a:solidFill>
                  <a:schemeClr val="dk1"/>
                </a:solidFill>
                <a:latin typeface="Calibri"/>
                <a:ea typeface="Calibri"/>
                <a:cs typeface="Calibri"/>
                <a:sym typeface="Calibri"/>
              </a:defRPr>
            </a:lvl3pPr>
            <a:lvl4pPr marL="1828800" marR="0" lvl="3" indent="-336994" algn="l" rtl="0">
              <a:lnSpc>
                <a:spcPct val="90000"/>
              </a:lnSpc>
              <a:spcBef>
                <a:spcPts val="474"/>
              </a:spcBef>
              <a:spcAft>
                <a:spcPts val="0"/>
              </a:spcAft>
              <a:buClr>
                <a:schemeClr val="dk1"/>
              </a:buClr>
              <a:buSzPts val="1707"/>
              <a:buFont typeface="Arial"/>
              <a:buChar char="•"/>
              <a:defRPr sz="1707" b="0" i="0" u="none" strike="noStrike" cap="none">
                <a:solidFill>
                  <a:schemeClr val="dk1"/>
                </a:solidFill>
                <a:latin typeface="Calibri"/>
                <a:ea typeface="Calibri"/>
                <a:cs typeface="Calibri"/>
                <a:sym typeface="Calibri"/>
              </a:defRPr>
            </a:lvl4pPr>
            <a:lvl5pPr marL="2286000" marR="0" lvl="4" indent="-336994" algn="l" rtl="0">
              <a:lnSpc>
                <a:spcPct val="90000"/>
              </a:lnSpc>
              <a:spcBef>
                <a:spcPts val="474"/>
              </a:spcBef>
              <a:spcAft>
                <a:spcPts val="0"/>
              </a:spcAft>
              <a:buClr>
                <a:schemeClr val="dk1"/>
              </a:buClr>
              <a:buSzPts val="1707"/>
              <a:buFont typeface="Arial"/>
              <a:buChar char="•"/>
              <a:defRPr sz="1707" b="0" i="0" u="none" strike="noStrike" cap="none">
                <a:solidFill>
                  <a:schemeClr val="dk1"/>
                </a:solidFill>
                <a:latin typeface="Calibri"/>
                <a:ea typeface="Calibri"/>
                <a:cs typeface="Calibri"/>
                <a:sym typeface="Calibri"/>
              </a:defRPr>
            </a:lvl5pPr>
            <a:lvl6pPr marL="2743200" marR="0" lvl="5" indent="-336994" algn="l" rtl="0">
              <a:lnSpc>
                <a:spcPct val="90000"/>
              </a:lnSpc>
              <a:spcBef>
                <a:spcPts val="474"/>
              </a:spcBef>
              <a:spcAft>
                <a:spcPts val="0"/>
              </a:spcAft>
              <a:buClr>
                <a:schemeClr val="dk1"/>
              </a:buClr>
              <a:buSzPts val="1707"/>
              <a:buFont typeface="Arial"/>
              <a:buChar char="•"/>
              <a:defRPr sz="1707" b="0" i="0" u="none" strike="noStrike" cap="none">
                <a:solidFill>
                  <a:schemeClr val="dk1"/>
                </a:solidFill>
                <a:latin typeface="Calibri"/>
                <a:ea typeface="Calibri"/>
                <a:cs typeface="Calibri"/>
                <a:sym typeface="Calibri"/>
              </a:defRPr>
            </a:lvl6pPr>
            <a:lvl7pPr marL="3200400" marR="0" lvl="6" indent="-336994" algn="l" rtl="0">
              <a:lnSpc>
                <a:spcPct val="90000"/>
              </a:lnSpc>
              <a:spcBef>
                <a:spcPts val="474"/>
              </a:spcBef>
              <a:spcAft>
                <a:spcPts val="0"/>
              </a:spcAft>
              <a:buClr>
                <a:schemeClr val="dk1"/>
              </a:buClr>
              <a:buSzPts val="1707"/>
              <a:buFont typeface="Arial"/>
              <a:buChar char="•"/>
              <a:defRPr sz="1707" b="0" i="0" u="none" strike="noStrike" cap="none">
                <a:solidFill>
                  <a:schemeClr val="dk1"/>
                </a:solidFill>
                <a:latin typeface="Calibri"/>
                <a:ea typeface="Calibri"/>
                <a:cs typeface="Calibri"/>
                <a:sym typeface="Calibri"/>
              </a:defRPr>
            </a:lvl7pPr>
            <a:lvl8pPr marL="3657600" marR="0" lvl="7" indent="-336994" algn="l" rtl="0">
              <a:lnSpc>
                <a:spcPct val="90000"/>
              </a:lnSpc>
              <a:spcBef>
                <a:spcPts val="474"/>
              </a:spcBef>
              <a:spcAft>
                <a:spcPts val="0"/>
              </a:spcAft>
              <a:buClr>
                <a:schemeClr val="dk1"/>
              </a:buClr>
              <a:buSzPts val="1707"/>
              <a:buFont typeface="Arial"/>
              <a:buChar char="•"/>
              <a:defRPr sz="1707" b="0" i="0" u="none" strike="noStrike" cap="none">
                <a:solidFill>
                  <a:schemeClr val="dk1"/>
                </a:solidFill>
                <a:latin typeface="Calibri"/>
                <a:ea typeface="Calibri"/>
                <a:cs typeface="Calibri"/>
                <a:sym typeface="Calibri"/>
              </a:defRPr>
            </a:lvl8pPr>
            <a:lvl9pPr marL="4114800" marR="0" lvl="8" indent="-336994" algn="l" rtl="0">
              <a:lnSpc>
                <a:spcPct val="90000"/>
              </a:lnSpc>
              <a:spcBef>
                <a:spcPts val="474"/>
              </a:spcBef>
              <a:spcAft>
                <a:spcPts val="0"/>
              </a:spcAft>
              <a:buClr>
                <a:schemeClr val="dk1"/>
              </a:buClr>
              <a:buSzPts val="1707"/>
              <a:buFont typeface="Arial"/>
              <a:buChar char="•"/>
              <a:defRPr sz="1707" b="0" i="0" u="none" strike="noStrike" cap="none">
                <a:solidFill>
                  <a:schemeClr val="dk1"/>
                </a:solidFill>
                <a:latin typeface="Calibri"/>
                <a:ea typeface="Calibri"/>
                <a:cs typeface="Calibri"/>
                <a:sym typeface="Calibri"/>
              </a:defRPr>
            </a:lvl9pPr>
          </a:lstStyle>
          <a:p>
            <a:endParaRPr/>
          </a:p>
        </p:txBody>
      </p:sp>
      <p:sp>
        <p:nvSpPr>
          <p:cNvPr id="28" name="Google Shape;28;p18"/>
          <p:cNvSpPr txBox="1">
            <a:spLocks noGrp="1"/>
          </p:cNvSpPr>
          <p:nvPr>
            <p:ph type="dt" idx="10"/>
          </p:nvPr>
        </p:nvSpPr>
        <p:spPr>
          <a:xfrm>
            <a:off x="838389" y="6356747"/>
            <a:ext cx="2742447" cy="36427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138"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 name="Google Shape;29;p18"/>
          <p:cNvSpPr txBox="1">
            <a:spLocks noGrp="1"/>
          </p:cNvSpPr>
          <p:nvPr>
            <p:ph type="ftr" idx="11"/>
          </p:nvPr>
        </p:nvSpPr>
        <p:spPr>
          <a:xfrm>
            <a:off x="4038413" y="6356747"/>
            <a:ext cx="4115176" cy="36427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138"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0" name="Google Shape;30;p18"/>
          <p:cNvSpPr txBox="1">
            <a:spLocks noGrp="1"/>
          </p:cNvSpPr>
          <p:nvPr>
            <p:ph type="sldNum" idx="12"/>
          </p:nvPr>
        </p:nvSpPr>
        <p:spPr>
          <a:xfrm>
            <a:off x="8611166" y="6356747"/>
            <a:ext cx="2742447" cy="36427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138"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None/>
              <a:defRPr sz="1138"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None/>
              <a:defRPr sz="1138"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None/>
              <a:defRPr sz="1138"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None/>
              <a:defRPr sz="1138"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None/>
              <a:defRPr sz="1138"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None/>
              <a:defRPr sz="1138"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None/>
              <a:defRPr sz="1138"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None/>
              <a:defRPr sz="1138"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
        <p:cNvGrpSpPr/>
        <p:nvPr/>
      </p:nvGrpSpPr>
      <p:grpSpPr>
        <a:xfrm>
          <a:off x="0" y="0"/>
          <a:ext cx="0" cy="0"/>
          <a:chOff x="0" y="0"/>
          <a:chExt cx="0" cy="0"/>
        </a:xfrm>
      </p:grpSpPr>
      <p:sp>
        <p:nvSpPr>
          <p:cNvPr id="34" name="Google Shape;34;p20"/>
          <p:cNvSpPr txBox="1">
            <a:spLocks noGrp="1"/>
          </p:cNvSpPr>
          <p:nvPr>
            <p:ph type="title"/>
          </p:nvPr>
        </p:nvSpPr>
        <p:spPr>
          <a:xfrm>
            <a:off x="838389" y="365780"/>
            <a:ext cx="10515224" cy="1324636"/>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172"/>
              <a:buFont typeface="Calibri"/>
              <a:buNone/>
              <a:defRPr sz="4172"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Google Shape;35;p20"/>
          <p:cNvSpPr txBox="1">
            <a:spLocks noGrp="1"/>
          </p:cNvSpPr>
          <p:nvPr>
            <p:ph type="body" idx="1"/>
          </p:nvPr>
        </p:nvSpPr>
        <p:spPr>
          <a:xfrm>
            <a:off x="838389" y="1825890"/>
            <a:ext cx="10515224" cy="4351729"/>
          </a:xfrm>
          <a:prstGeom prst="rect">
            <a:avLst/>
          </a:prstGeom>
          <a:noFill/>
          <a:ln>
            <a:noFill/>
          </a:ln>
        </p:spPr>
        <p:txBody>
          <a:bodyPr spcFirstLastPara="1" wrap="square" lIns="91425" tIns="45700" rIns="91425" bIns="45700" anchor="t" anchorCtr="0">
            <a:normAutofit/>
          </a:bodyPr>
          <a:lstStyle>
            <a:lvl1pPr marL="457200" marR="0" lvl="0" indent="-397192" algn="l" rtl="0">
              <a:lnSpc>
                <a:spcPct val="90000"/>
              </a:lnSpc>
              <a:spcBef>
                <a:spcPts val="948"/>
              </a:spcBef>
              <a:spcAft>
                <a:spcPts val="0"/>
              </a:spcAft>
              <a:buClr>
                <a:schemeClr val="dk1"/>
              </a:buClr>
              <a:buSzPts val="2655"/>
              <a:buFont typeface="Arial"/>
              <a:buChar char="•"/>
              <a:defRPr sz="2655" b="0" i="0" u="none" strike="noStrike" cap="none">
                <a:solidFill>
                  <a:schemeClr val="dk1"/>
                </a:solidFill>
                <a:latin typeface="Calibri"/>
                <a:ea typeface="Calibri"/>
                <a:cs typeface="Calibri"/>
                <a:sym typeface="Calibri"/>
              </a:defRPr>
            </a:lvl1pPr>
            <a:lvl2pPr marL="914400" marR="0" lvl="1" indent="-373062" algn="l" rtl="0">
              <a:lnSpc>
                <a:spcPct val="90000"/>
              </a:lnSpc>
              <a:spcBef>
                <a:spcPts val="474"/>
              </a:spcBef>
              <a:spcAft>
                <a:spcPts val="0"/>
              </a:spcAft>
              <a:buClr>
                <a:schemeClr val="dk1"/>
              </a:buClr>
              <a:buSzPts val="2275"/>
              <a:buFont typeface="Arial"/>
              <a:buChar char="•"/>
              <a:defRPr sz="2275" b="0" i="0" u="none" strike="noStrike" cap="none">
                <a:solidFill>
                  <a:schemeClr val="dk1"/>
                </a:solidFill>
                <a:latin typeface="Calibri"/>
                <a:ea typeface="Calibri"/>
                <a:cs typeface="Calibri"/>
                <a:sym typeface="Calibri"/>
              </a:defRPr>
            </a:lvl2pPr>
            <a:lvl3pPr marL="1371600" marR="0" lvl="2" indent="-348995" algn="l" rtl="0">
              <a:lnSpc>
                <a:spcPct val="90000"/>
              </a:lnSpc>
              <a:spcBef>
                <a:spcPts val="474"/>
              </a:spcBef>
              <a:spcAft>
                <a:spcPts val="0"/>
              </a:spcAft>
              <a:buClr>
                <a:schemeClr val="dk1"/>
              </a:buClr>
              <a:buSzPts val="1896"/>
              <a:buFont typeface="Arial"/>
              <a:buChar char="•"/>
              <a:defRPr sz="1895" b="0" i="0" u="none" strike="noStrike" cap="none">
                <a:solidFill>
                  <a:schemeClr val="dk1"/>
                </a:solidFill>
                <a:latin typeface="Calibri"/>
                <a:ea typeface="Calibri"/>
                <a:cs typeface="Calibri"/>
                <a:sym typeface="Calibri"/>
              </a:defRPr>
            </a:lvl3pPr>
            <a:lvl4pPr marL="1828800" marR="0" lvl="3" indent="-336994" algn="l" rtl="0">
              <a:lnSpc>
                <a:spcPct val="90000"/>
              </a:lnSpc>
              <a:spcBef>
                <a:spcPts val="474"/>
              </a:spcBef>
              <a:spcAft>
                <a:spcPts val="0"/>
              </a:spcAft>
              <a:buClr>
                <a:schemeClr val="dk1"/>
              </a:buClr>
              <a:buSzPts val="1707"/>
              <a:buFont typeface="Arial"/>
              <a:buChar char="•"/>
              <a:defRPr sz="1707" b="0" i="0" u="none" strike="noStrike" cap="none">
                <a:solidFill>
                  <a:schemeClr val="dk1"/>
                </a:solidFill>
                <a:latin typeface="Calibri"/>
                <a:ea typeface="Calibri"/>
                <a:cs typeface="Calibri"/>
                <a:sym typeface="Calibri"/>
              </a:defRPr>
            </a:lvl4pPr>
            <a:lvl5pPr marL="2286000" marR="0" lvl="4" indent="-336994" algn="l" rtl="0">
              <a:lnSpc>
                <a:spcPct val="90000"/>
              </a:lnSpc>
              <a:spcBef>
                <a:spcPts val="474"/>
              </a:spcBef>
              <a:spcAft>
                <a:spcPts val="0"/>
              </a:spcAft>
              <a:buClr>
                <a:schemeClr val="dk1"/>
              </a:buClr>
              <a:buSzPts val="1707"/>
              <a:buFont typeface="Arial"/>
              <a:buChar char="•"/>
              <a:defRPr sz="1707" b="0" i="0" u="none" strike="noStrike" cap="none">
                <a:solidFill>
                  <a:schemeClr val="dk1"/>
                </a:solidFill>
                <a:latin typeface="Calibri"/>
                <a:ea typeface="Calibri"/>
                <a:cs typeface="Calibri"/>
                <a:sym typeface="Calibri"/>
              </a:defRPr>
            </a:lvl5pPr>
            <a:lvl6pPr marL="2743200" marR="0" lvl="5" indent="-336994" algn="l" rtl="0">
              <a:lnSpc>
                <a:spcPct val="90000"/>
              </a:lnSpc>
              <a:spcBef>
                <a:spcPts val="474"/>
              </a:spcBef>
              <a:spcAft>
                <a:spcPts val="0"/>
              </a:spcAft>
              <a:buClr>
                <a:schemeClr val="dk1"/>
              </a:buClr>
              <a:buSzPts val="1707"/>
              <a:buFont typeface="Arial"/>
              <a:buChar char="•"/>
              <a:defRPr sz="1707" b="0" i="0" u="none" strike="noStrike" cap="none">
                <a:solidFill>
                  <a:schemeClr val="dk1"/>
                </a:solidFill>
                <a:latin typeface="Calibri"/>
                <a:ea typeface="Calibri"/>
                <a:cs typeface="Calibri"/>
                <a:sym typeface="Calibri"/>
              </a:defRPr>
            </a:lvl6pPr>
            <a:lvl7pPr marL="3200400" marR="0" lvl="6" indent="-336994" algn="l" rtl="0">
              <a:lnSpc>
                <a:spcPct val="90000"/>
              </a:lnSpc>
              <a:spcBef>
                <a:spcPts val="474"/>
              </a:spcBef>
              <a:spcAft>
                <a:spcPts val="0"/>
              </a:spcAft>
              <a:buClr>
                <a:schemeClr val="dk1"/>
              </a:buClr>
              <a:buSzPts val="1707"/>
              <a:buFont typeface="Arial"/>
              <a:buChar char="•"/>
              <a:defRPr sz="1707" b="0" i="0" u="none" strike="noStrike" cap="none">
                <a:solidFill>
                  <a:schemeClr val="dk1"/>
                </a:solidFill>
                <a:latin typeface="Calibri"/>
                <a:ea typeface="Calibri"/>
                <a:cs typeface="Calibri"/>
                <a:sym typeface="Calibri"/>
              </a:defRPr>
            </a:lvl7pPr>
            <a:lvl8pPr marL="3657600" marR="0" lvl="7" indent="-336994" algn="l" rtl="0">
              <a:lnSpc>
                <a:spcPct val="90000"/>
              </a:lnSpc>
              <a:spcBef>
                <a:spcPts val="474"/>
              </a:spcBef>
              <a:spcAft>
                <a:spcPts val="0"/>
              </a:spcAft>
              <a:buClr>
                <a:schemeClr val="dk1"/>
              </a:buClr>
              <a:buSzPts val="1707"/>
              <a:buFont typeface="Arial"/>
              <a:buChar char="•"/>
              <a:defRPr sz="1707" b="0" i="0" u="none" strike="noStrike" cap="none">
                <a:solidFill>
                  <a:schemeClr val="dk1"/>
                </a:solidFill>
                <a:latin typeface="Calibri"/>
                <a:ea typeface="Calibri"/>
                <a:cs typeface="Calibri"/>
                <a:sym typeface="Calibri"/>
              </a:defRPr>
            </a:lvl8pPr>
            <a:lvl9pPr marL="4114800" marR="0" lvl="8" indent="-336994" algn="l" rtl="0">
              <a:lnSpc>
                <a:spcPct val="90000"/>
              </a:lnSpc>
              <a:spcBef>
                <a:spcPts val="474"/>
              </a:spcBef>
              <a:spcAft>
                <a:spcPts val="0"/>
              </a:spcAft>
              <a:buClr>
                <a:schemeClr val="dk1"/>
              </a:buClr>
              <a:buSzPts val="1707"/>
              <a:buFont typeface="Arial"/>
              <a:buChar char="•"/>
              <a:defRPr sz="1707" b="0" i="0" u="none" strike="noStrike" cap="none">
                <a:solidFill>
                  <a:schemeClr val="dk1"/>
                </a:solidFill>
                <a:latin typeface="Calibri"/>
                <a:ea typeface="Calibri"/>
                <a:cs typeface="Calibri"/>
                <a:sym typeface="Calibri"/>
              </a:defRPr>
            </a:lvl9pPr>
          </a:lstStyle>
          <a:p>
            <a:endParaRPr/>
          </a:p>
        </p:txBody>
      </p:sp>
      <p:sp>
        <p:nvSpPr>
          <p:cNvPr id="36" name="Google Shape;36;p20"/>
          <p:cNvSpPr txBox="1">
            <a:spLocks noGrp="1"/>
          </p:cNvSpPr>
          <p:nvPr>
            <p:ph type="dt" idx="10"/>
          </p:nvPr>
        </p:nvSpPr>
        <p:spPr>
          <a:xfrm>
            <a:off x="838389" y="6356747"/>
            <a:ext cx="2742447" cy="36427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138"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7" name="Google Shape;37;p20"/>
          <p:cNvSpPr txBox="1">
            <a:spLocks noGrp="1"/>
          </p:cNvSpPr>
          <p:nvPr>
            <p:ph type="ftr" idx="11"/>
          </p:nvPr>
        </p:nvSpPr>
        <p:spPr>
          <a:xfrm>
            <a:off x="4038413" y="6356747"/>
            <a:ext cx="4115176" cy="36427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138"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Google Shape;38;p20"/>
          <p:cNvSpPr txBox="1">
            <a:spLocks noGrp="1"/>
          </p:cNvSpPr>
          <p:nvPr>
            <p:ph type="sldNum" idx="12"/>
          </p:nvPr>
        </p:nvSpPr>
        <p:spPr>
          <a:xfrm>
            <a:off x="8611166" y="6356747"/>
            <a:ext cx="2742447" cy="36427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138"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None/>
              <a:defRPr sz="1138"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None/>
              <a:defRPr sz="1138"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None/>
              <a:defRPr sz="1138"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None/>
              <a:defRPr sz="1138"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None/>
              <a:defRPr sz="1138"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None/>
              <a:defRPr sz="1138"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None/>
              <a:defRPr sz="1138"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None/>
              <a:defRPr sz="1138"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41"/>
        <p:cNvGrpSpPr/>
        <p:nvPr/>
      </p:nvGrpSpPr>
      <p:grpSpPr>
        <a:xfrm>
          <a:off x="0" y="0"/>
          <a:ext cx="0" cy="0"/>
          <a:chOff x="0" y="0"/>
          <a:chExt cx="0" cy="0"/>
        </a:xfrm>
      </p:grpSpPr>
      <p:pic>
        <p:nvPicPr>
          <p:cNvPr id="42" name="Google Shape;42;p22" descr="PPT素材-02"/>
          <p:cNvPicPr preferRelativeResize="0"/>
          <p:nvPr/>
        </p:nvPicPr>
        <p:blipFill rotWithShape="1">
          <a:blip r:embed="rId14">
            <a:alphaModFix/>
          </a:blip>
          <a:srcRect/>
          <a:stretch/>
        </p:blipFill>
        <p:spPr>
          <a:xfrm>
            <a:off x="1154" y="1150"/>
            <a:ext cx="12189692" cy="685570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84"/>
        <p:cNvGrpSpPr/>
        <p:nvPr/>
      </p:nvGrpSpPr>
      <p:grpSpPr>
        <a:xfrm>
          <a:off x="0" y="0"/>
          <a:ext cx="0" cy="0"/>
          <a:chOff x="0" y="0"/>
          <a:chExt cx="0" cy="0"/>
        </a:xfrm>
      </p:grpSpPr>
      <p:pic>
        <p:nvPicPr>
          <p:cNvPr id="85" name="Google Shape;85;p24" descr="PPT素材-02"/>
          <p:cNvPicPr preferRelativeResize="0"/>
          <p:nvPr/>
        </p:nvPicPr>
        <p:blipFill rotWithShape="1">
          <a:blip r:embed="rId14">
            <a:alphaModFix/>
          </a:blip>
          <a:srcRect/>
          <a:stretch/>
        </p:blipFill>
        <p:spPr>
          <a:xfrm>
            <a:off x="1154" y="1150"/>
            <a:ext cx="12189692" cy="685570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1"/>
          <p:cNvPicPr preferRelativeResize="0"/>
          <p:nvPr/>
        </p:nvPicPr>
        <p:blipFill rotWithShape="1">
          <a:blip r:embed="rId3">
            <a:alphaModFix/>
          </a:blip>
          <a:srcRect/>
          <a:stretch/>
        </p:blipFill>
        <p:spPr>
          <a:xfrm>
            <a:off x="-116957" y="-1758129"/>
            <a:ext cx="8615941" cy="8615941"/>
          </a:xfrm>
          <a:prstGeom prst="rect">
            <a:avLst/>
          </a:prstGeom>
          <a:noFill/>
          <a:ln>
            <a:noFill/>
          </a:ln>
        </p:spPr>
      </p:pic>
      <p:sp>
        <p:nvSpPr>
          <p:cNvPr id="133" name="Google Shape;133;p1"/>
          <p:cNvSpPr/>
          <p:nvPr/>
        </p:nvSpPr>
        <p:spPr>
          <a:xfrm>
            <a:off x="2876765" y="1680396"/>
            <a:ext cx="8976188" cy="369331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8000" dirty="0">
                <a:solidFill>
                  <a:srgbClr val="FF0000"/>
                </a:solidFill>
              </a:rPr>
              <a:t>TIẾT 8</a:t>
            </a:r>
          </a:p>
          <a:p>
            <a:pPr marL="0" marR="0" lvl="0" indent="0" algn="ctr" rtl="0">
              <a:spcBef>
                <a:spcPts val="0"/>
              </a:spcBef>
              <a:spcAft>
                <a:spcPts val="0"/>
              </a:spcAft>
              <a:buNone/>
            </a:pPr>
            <a:r>
              <a:rPr lang="en-US" sz="8000" b="0" i="0" u="none" strike="noStrike" cap="none" dirty="0">
                <a:solidFill>
                  <a:srgbClr val="FF0000"/>
                </a:solidFill>
                <a:latin typeface="Arial"/>
                <a:ea typeface="Arial"/>
                <a:cs typeface="Arial"/>
                <a:sym typeface="Arial"/>
              </a:rPr>
              <a:t>THỰC HÀNH TIẾNG VIỆT </a:t>
            </a:r>
            <a:endParaRPr sz="8000" b="0" i="0" u="none" strike="noStrike" cap="none" dirty="0">
              <a:solidFill>
                <a:srgbClr val="FF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2"/>
                                        </p:tgtEl>
                                        <p:attrNameLst>
                                          <p:attrName>style.visibility</p:attrName>
                                        </p:attrNameLst>
                                      </p:cBhvr>
                                      <p:to>
                                        <p:strVal val="visible"/>
                                      </p:to>
                                    </p:set>
                                    <p:animEffect transition="in" filter="fade">
                                      <p:cBhvr>
                                        <p:cTn id="7" dur="500"/>
                                        <p:tgtEl>
                                          <p:spTgt spid="132"/>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additive="base">
                                        <p:cTn id="11" dur="500"/>
                                        <p:tgtEl>
                                          <p:spTgt spid="133"/>
                                        </p:tgtEl>
                                        <p:attrNameLst>
                                          <p:attrName>ppt_w</p:attrName>
                                        </p:attrNameLst>
                                      </p:cBhvr>
                                      <p:tavLst>
                                        <p:tav tm="0">
                                          <p:val>
                                            <p:strVal val="0"/>
                                          </p:val>
                                        </p:tav>
                                        <p:tav tm="100000">
                                          <p:val>
                                            <p:strVal val="#ppt_w"/>
                                          </p:val>
                                        </p:tav>
                                      </p:tavLst>
                                    </p:anim>
                                    <p:anim calcmode="lin" valueType="num">
                                      <p:cBhvr additive="base">
                                        <p:cTn id="12" dur="500"/>
                                        <p:tgtEl>
                                          <p:spTgt spid="13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4" name="Google Shape;214;p10" descr="30"/>
          <p:cNvPicPr preferRelativeResize="0"/>
          <p:nvPr/>
        </p:nvPicPr>
        <p:blipFill rotWithShape="1">
          <a:blip r:embed="rId3">
            <a:alphaModFix/>
          </a:blip>
          <a:srcRect/>
          <a:stretch/>
        </p:blipFill>
        <p:spPr>
          <a:xfrm>
            <a:off x="3229979" y="538851"/>
            <a:ext cx="8546937" cy="6319149"/>
          </a:xfrm>
          <a:prstGeom prst="rect">
            <a:avLst/>
          </a:prstGeom>
          <a:noFill/>
          <a:ln>
            <a:noFill/>
          </a:ln>
        </p:spPr>
      </p:pic>
      <p:pic>
        <p:nvPicPr>
          <p:cNvPr id="215" name="Google Shape;215;p10" descr="28"/>
          <p:cNvPicPr preferRelativeResize="0"/>
          <p:nvPr/>
        </p:nvPicPr>
        <p:blipFill rotWithShape="1">
          <a:blip r:embed="rId4">
            <a:alphaModFix/>
          </a:blip>
          <a:srcRect/>
          <a:stretch/>
        </p:blipFill>
        <p:spPr>
          <a:xfrm>
            <a:off x="299771" y="4107357"/>
            <a:ext cx="3387064" cy="2652894"/>
          </a:xfrm>
          <a:prstGeom prst="rect">
            <a:avLst/>
          </a:prstGeom>
          <a:noFill/>
          <a:ln>
            <a:noFill/>
          </a:ln>
        </p:spPr>
      </p:pic>
      <p:sp>
        <p:nvSpPr>
          <p:cNvPr id="216" name="Google Shape;216;p10"/>
          <p:cNvSpPr/>
          <p:nvPr/>
        </p:nvSpPr>
        <p:spPr>
          <a:xfrm>
            <a:off x="4411822" y="1932834"/>
            <a:ext cx="6823737" cy="37856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chemeClr val="dk1"/>
                </a:solidFill>
                <a:latin typeface="Arial"/>
                <a:ea typeface="Arial"/>
                <a:cs typeface="Arial"/>
                <a:sym typeface="Arial"/>
              </a:rPr>
              <a:t>Bài tâp 2. </a:t>
            </a:r>
            <a:r>
              <a:rPr lang="en-US" sz="4000">
                <a:solidFill>
                  <a:schemeClr val="dk1"/>
                </a:solidFill>
                <a:latin typeface="Arial"/>
                <a:ea typeface="Arial"/>
                <a:cs typeface="Arial"/>
                <a:sym typeface="Arial"/>
              </a:rPr>
              <a:t>Biện pháp nhân hóa được sử dụng như thế nào trong văn bản “Nếu cậu muốn có một người bạn”? Nêu tác dụng của việc sử dụng biện pháp tu từ này.</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15"/>
                                        </p:tgtEl>
                                        <p:attrNameLst>
                                          <p:attrName>style.visibility</p:attrName>
                                        </p:attrNameLst>
                                      </p:cBhvr>
                                      <p:to>
                                        <p:strVal val="visible"/>
                                      </p:to>
                                    </p:set>
                                    <p:anim calcmode="lin" valueType="num">
                                      <p:cBhvr additive="base">
                                        <p:cTn id="7" dur="1000"/>
                                        <p:tgtEl>
                                          <p:spTgt spid="215"/>
                                        </p:tgtEl>
                                        <p:attrNameLst>
                                          <p:attrName>ppt_x</p:attrName>
                                        </p:attrNameLst>
                                      </p:cBhvr>
                                      <p:tavLst>
                                        <p:tav tm="0">
                                          <p:val>
                                            <p:strVal val="#ppt_x+1"/>
                                          </p:val>
                                        </p:tav>
                                        <p:tav tm="100000">
                                          <p:val>
                                            <p:strVal val="#ppt_x"/>
                                          </p:val>
                                        </p:tav>
                                      </p:tavLst>
                                    </p:anim>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14"/>
                                        </p:tgtEl>
                                        <p:attrNameLst>
                                          <p:attrName>style.visibility</p:attrName>
                                        </p:attrNameLst>
                                      </p:cBhvr>
                                      <p:to>
                                        <p:strVal val="visible"/>
                                      </p:to>
                                    </p:set>
                                    <p:animEffect transition="in" filter="fade">
                                      <p:cBhvr>
                                        <p:cTn id="11" dur="1000"/>
                                        <p:tgtEl>
                                          <p:spTgt spid="21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16"/>
                                        </p:tgtEl>
                                        <p:attrNameLst>
                                          <p:attrName>style.visibility</p:attrName>
                                        </p:attrNameLst>
                                      </p:cBhvr>
                                      <p:to>
                                        <p:strVal val="visible"/>
                                      </p:to>
                                    </p:set>
                                    <p:animEffect transition="in" filter="fade">
                                      <p:cBhvr>
                                        <p:cTn id="16" dur="1822"/>
                                        <p:tgtEl>
                                          <p:spTgt spid="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1"/>
          <p:cNvSpPr/>
          <p:nvPr/>
        </p:nvSpPr>
        <p:spPr>
          <a:xfrm>
            <a:off x="304799" y="246443"/>
            <a:ext cx="11666483" cy="6247864"/>
          </a:xfrm>
          <a:prstGeom prst="rect">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4000" b="1">
                <a:solidFill>
                  <a:srgbClr val="000000"/>
                </a:solidFill>
                <a:latin typeface="Times New Roman"/>
                <a:ea typeface="Times New Roman"/>
                <a:cs typeface="Times New Roman"/>
                <a:sym typeface="Times New Roman"/>
              </a:rPr>
              <a:t>Bài tập 2.</a:t>
            </a:r>
            <a:endParaRPr sz="3200">
              <a:solidFill>
                <a:schemeClr val="dk1"/>
              </a:solidFill>
              <a:latin typeface="Calibri"/>
              <a:ea typeface="Calibri"/>
              <a:cs typeface="Calibri"/>
              <a:sym typeface="Calibri"/>
            </a:endParaRPr>
          </a:p>
          <a:p>
            <a:pPr marL="0" marR="0" lvl="0" indent="0" algn="just" rtl="0">
              <a:spcBef>
                <a:spcPts val="0"/>
              </a:spcBef>
              <a:spcAft>
                <a:spcPts val="0"/>
              </a:spcAft>
              <a:buNone/>
            </a:pPr>
            <a:r>
              <a:rPr lang="en-US" sz="4000">
                <a:solidFill>
                  <a:srgbClr val="000000"/>
                </a:solidFill>
                <a:latin typeface="Times New Roman"/>
                <a:ea typeface="Times New Roman"/>
                <a:cs typeface="Times New Roman"/>
                <a:sym typeface="Times New Roman"/>
              </a:rPr>
              <a:t>- Đối tượng được nhân hóa: con cáo</a:t>
            </a:r>
            <a:endParaRPr sz="3200">
              <a:solidFill>
                <a:schemeClr val="dk1"/>
              </a:solidFill>
              <a:latin typeface="Calibri"/>
              <a:ea typeface="Calibri"/>
              <a:cs typeface="Calibri"/>
              <a:sym typeface="Calibri"/>
            </a:endParaRPr>
          </a:p>
          <a:p>
            <a:pPr marL="0" marR="0" lvl="0" indent="0" algn="just" rtl="0">
              <a:spcBef>
                <a:spcPts val="0"/>
              </a:spcBef>
              <a:spcAft>
                <a:spcPts val="0"/>
              </a:spcAft>
              <a:buNone/>
            </a:pPr>
            <a:r>
              <a:rPr lang="en-US" sz="4000">
                <a:solidFill>
                  <a:srgbClr val="000000"/>
                </a:solidFill>
                <a:latin typeface="Times New Roman"/>
                <a:ea typeface="Times New Roman"/>
                <a:cs typeface="Times New Roman"/>
                <a:sym typeface="Times New Roman"/>
              </a:rPr>
              <a:t>- Cách nhân hóa: con cáo biết nói chuyện, có suy nghĩ, tình cảm như con người, cáo kết bạn với hoàng tử bé.</a:t>
            </a:r>
            <a:endParaRPr sz="3200">
              <a:solidFill>
                <a:schemeClr val="dk1"/>
              </a:solidFill>
              <a:latin typeface="Calibri"/>
              <a:ea typeface="Calibri"/>
              <a:cs typeface="Calibri"/>
              <a:sym typeface="Calibri"/>
            </a:endParaRPr>
          </a:p>
          <a:p>
            <a:pPr marL="0" marR="0" lvl="0" indent="0" algn="l" rtl="0">
              <a:spcBef>
                <a:spcPts val="0"/>
              </a:spcBef>
              <a:spcAft>
                <a:spcPts val="0"/>
              </a:spcAft>
              <a:buNone/>
            </a:pPr>
            <a:r>
              <a:rPr lang="en-US" sz="4000">
                <a:solidFill>
                  <a:srgbClr val="000000"/>
                </a:solidFill>
                <a:latin typeface="Times New Roman"/>
                <a:ea typeface="Times New Roman"/>
                <a:cs typeface="Times New Roman"/>
                <a:sym typeface="Times New Roman"/>
              </a:rPr>
              <a:t>- Tác dụng: tạo nhân vật là loài vật rất sinh động, gần gũi với trẻ thơ, mang lại sự hấp dẫn cho câu chuyện. Cáo mang những đặc trưng của cả loài vật và con người. Thông qua nhân vật này, tác giả gửi gắm thông điệp về tình bạn, sự hòa hợp, tôn trọng giữa con người với muôn loài.</a:t>
            </a:r>
            <a:endParaRPr sz="400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3000" advClick="0" advTm="2000">
        <p14:shred dir="out"/>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pic>
        <p:nvPicPr>
          <p:cNvPr id="227" name="Google Shape;227;p12" descr="17"/>
          <p:cNvPicPr preferRelativeResize="0"/>
          <p:nvPr/>
        </p:nvPicPr>
        <p:blipFill rotWithShape="1">
          <a:blip r:embed="rId3">
            <a:alphaModFix/>
          </a:blip>
          <a:srcRect/>
          <a:stretch/>
        </p:blipFill>
        <p:spPr>
          <a:xfrm>
            <a:off x="3906702" y="0"/>
            <a:ext cx="7765659" cy="6766085"/>
          </a:xfrm>
          <a:prstGeom prst="rect">
            <a:avLst/>
          </a:prstGeom>
          <a:noFill/>
          <a:ln>
            <a:noFill/>
          </a:ln>
        </p:spPr>
      </p:pic>
      <p:sp>
        <p:nvSpPr>
          <p:cNvPr id="228" name="Google Shape;228;p12"/>
          <p:cNvSpPr txBox="1"/>
          <p:nvPr/>
        </p:nvSpPr>
        <p:spPr>
          <a:xfrm>
            <a:off x="4813738" y="1031745"/>
            <a:ext cx="6169572" cy="30469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chemeClr val="lt1"/>
                </a:solidFill>
                <a:latin typeface="Arial"/>
                <a:ea typeface="Arial"/>
                <a:cs typeface="Arial"/>
                <a:sym typeface="Arial"/>
              </a:rPr>
              <a:t>Bài tập 3. Trong văn bản </a:t>
            </a:r>
            <a:r>
              <a:rPr lang="en-US" sz="3200" b="1" i="1">
                <a:solidFill>
                  <a:schemeClr val="lt1"/>
                </a:solidFill>
                <a:latin typeface="Arial"/>
                <a:ea typeface="Arial"/>
                <a:cs typeface="Arial"/>
                <a:sym typeface="Arial"/>
              </a:rPr>
              <a:t>Nếu cậu muốn có một người bạn</a:t>
            </a:r>
            <a:r>
              <a:rPr lang="en-US" sz="3200" b="1">
                <a:solidFill>
                  <a:schemeClr val="lt1"/>
                </a:solidFill>
                <a:latin typeface="Arial"/>
                <a:ea typeface="Arial"/>
                <a:cs typeface="Arial"/>
                <a:sym typeface="Arial"/>
              </a:rPr>
              <a:t>, nhiều lời thoại của nhân vật được lặp lại. Em hãy tìm ít nhất 2 cụm từ được lặp lại và cho biết tác dụng.</a:t>
            </a:r>
            <a:endParaRPr/>
          </a:p>
        </p:txBody>
      </p:sp>
      <p:pic>
        <p:nvPicPr>
          <p:cNvPr id="229" name="Google Shape;229;p12" descr="封面4"/>
          <p:cNvPicPr preferRelativeResize="0"/>
          <p:nvPr/>
        </p:nvPicPr>
        <p:blipFill rotWithShape="1">
          <a:blip r:embed="rId4">
            <a:alphaModFix/>
          </a:blip>
          <a:srcRect/>
          <a:stretch/>
        </p:blipFill>
        <p:spPr>
          <a:xfrm>
            <a:off x="727596" y="4210851"/>
            <a:ext cx="3593872" cy="238519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27"/>
                                        </p:tgtEl>
                                        <p:attrNameLst>
                                          <p:attrName>style.visibility</p:attrName>
                                        </p:attrNameLst>
                                      </p:cBhvr>
                                      <p:to>
                                        <p:strVal val="visible"/>
                                      </p:to>
                                    </p:set>
                                    <p:anim calcmode="lin" valueType="num">
                                      <p:cBhvr additive="base">
                                        <p:cTn id="7" dur="500"/>
                                        <p:tgtEl>
                                          <p:spTgt spid="227"/>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29"/>
                                        </p:tgtEl>
                                        <p:attrNameLst>
                                          <p:attrName>style.visibility</p:attrName>
                                        </p:attrNameLst>
                                      </p:cBhvr>
                                      <p:to>
                                        <p:strVal val="visible"/>
                                      </p:to>
                                    </p:set>
                                    <p:anim calcmode="lin" valueType="num">
                                      <p:cBhvr additive="base">
                                        <p:cTn id="11" dur="500"/>
                                        <p:tgtEl>
                                          <p:spTgt spid="229"/>
                                        </p:tgtEl>
                                        <p:attrNameLst>
                                          <p:attrName>ppt_w</p:attrName>
                                        </p:attrNameLst>
                                      </p:cBhvr>
                                      <p:tavLst>
                                        <p:tav tm="0">
                                          <p:val>
                                            <p:strVal val="0"/>
                                          </p:val>
                                        </p:tav>
                                        <p:tav tm="100000">
                                          <p:val>
                                            <p:strVal val="#ppt_w"/>
                                          </p:val>
                                        </p:tav>
                                      </p:tavLst>
                                    </p:anim>
                                    <p:anim calcmode="lin" valueType="num">
                                      <p:cBhvr additive="base">
                                        <p:cTn id="12" dur="500"/>
                                        <p:tgtEl>
                                          <p:spTgt spid="229"/>
                                        </p:tgtEl>
                                        <p:attrNameLst>
                                          <p:attrName>ppt_h</p:attrName>
                                        </p:attrNameLst>
                                      </p:cBhvr>
                                      <p:tavLst>
                                        <p:tav tm="0">
                                          <p:val>
                                            <p:str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228"/>
                                        </p:tgtEl>
                                        <p:attrNameLst>
                                          <p:attrName>style.visibility</p:attrName>
                                        </p:attrNameLst>
                                      </p:cBhvr>
                                      <p:to>
                                        <p:strVal val="visible"/>
                                      </p:to>
                                    </p:set>
                                    <p:anim calcmode="lin" valueType="num">
                                      <p:cBhvr additive="base">
                                        <p:cTn id="17" dur="500"/>
                                        <p:tgtEl>
                                          <p:spTgt spid="228"/>
                                        </p:tgtEl>
                                        <p:attrNameLst>
                                          <p:attrName>ppt_w</p:attrName>
                                        </p:attrNameLst>
                                      </p:cBhvr>
                                      <p:tavLst>
                                        <p:tav tm="0">
                                          <p:val>
                                            <p:strVal val="0"/>
                                          </p:val>
                                        </p:tav>
                                        <p:tav tm="100000">
                                          <p:val>
                                            <p:strVal val="#ppt_w"/>
                                          </p:val>
                                        </p:tav>
                                      </p:tavLst>
                                    </p:anim>
                                    <p:anim calcmode="lin" valueType="num">
                                      <p:cBhvr additive="base">
                                        <p:cTn id="18" dur="500"/>
                                        <p:tgtEl>
                                          <p:spTgt spid="228"/>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3"/>
          <p:cNvSpPr/>
          <p:nvPr/>
        </p:nvSpPr>
        <p:spPr>
          <a:xfrm>
            <a:off x="882868" y="535818"/>
            <a:ext cx="10699531" cy="5324535"/>
          </a:xfrm>
          <a:prstGeom prst="rect">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just" rtl="0">
              <a:lnSpc>
                <a:spcPct val="130000"/>
              </a:lnSpc>
              <a:spcBef>
                <a:spcPts val="0"/>
              </a:spcBef>
              <a:spcAft>
                <a:spcPts val="0"/>
              </a:spcAft>
              <a:buNone/>
            </a:pPr>
            <a:r>
              <a:rPr lang="en-US" sz="4000" b="1">
                <a:solidFill>
                  <a:srgbClr val="000000"/>
                </a:solidFill>
                <a:latin typeface="Times New Roman"/>
                <a:ea typeface="Times New Roman"/>
                <a:cs typeface="Times New Roman"/>
                <a:sym typeface="Times New Roman"/>
              </a:rPr>
              <a:t>Bài tập 3: </a:t>
            </a:r>
            <a:r>
              <a:rPr lang="en-US" sz="4000">
                <a:solidFill>
                  <a:srgbClr val="000000"/>
                </a:solidFill>
                <a:latin typeface="Times New Roman"/>
                <a:ea typeface="Times New Roman"/>
                <a:cs typeface="Times New Roman"/>
                <a:sym typeface="Times New Roman"/>
              </a:rPr>
              <a:t>Các cụm từ được lặp lại nhiều lần trong văn bản:</a:t>
            </a:r>
            <a:endParaRPr sz="3200">
              <a:solidFill>
                <a:schemeClr val="dk1"/>
              </a:solidFill>
              <a:latin typeface="Calibri"/>
              <a:ea typeface="Calibri"/>
              <a:cs typeface="Calibri"/>
              <a:sym typeface="Calibri"/>
            </a:endParaRPr>
          </a:p>
          <a:p>
            <a:pPr marL="0" marR="0" lvl="0" indent="0" algn="just" rtl="0">
              <a:lnSpc>
                <a:spcPct val="130000"/>
              </a:lnSpc>
              <a:spcBef>
                <a:spcPts val="0"/>
              </a:spcBef>
              <a:spcAft>
                <a:spcPts val="0"/>
              </a:spcAft>
              <a:buNone/>
            </a:pPr>
            <a:r>
              <a:rPr lang="en-US" sz="4000">
                <a:solidFill>
                  <a:srgbClr val="000000"/>
                </a:solidFill>
                <a:latin typeface="Times New Roman"/>
                <a:ea typeface="Times New Roman"/>
                <a:cs typeface="Times New Roman"/>
                <a:sym typeface="Times New Roman"/>
              </a:rPr>
              <a:t>- Cụm từ “cảm hóa” trong câu: “Cảm hóa nghĩa là gì?”, “cảm hóa mình đi”,…</a:t>
            </a:r>
            <a:endParaRPr sz="3200">
              <a:solidFill>
                <a:schemeClr val="dk1"/>
              </a:solidFill>
              <a:latin typeface="Calibri"/>
              <a:ea typeface="Calibri"/>
              <a:cs typeface="Calibri"/>
              <a:sym typeface="Calibri"/>
            </a:endParaRPr>
          </a:p>
          <a:p>
            <a:pPr marL="0" marR="0" lvl="0" indent="0" algn="just" rtl="0">
              <a:lnSpc>
                <a:spcPct val="130000"/>
              </a:lnSpc>
              <a:spcBef>
                <a:spcPts val="0"/>
              </a:spcBef>
              <a:spcAft>
                <a:spcPts val="0"/>
              </a:spcAft>
              <a:buNone/>
            </a:pPr>
            <a:r>
              <a:rPr lang="en-US" sz="4000">
                <a:solidFill>
                  <a:srgbClr val="000000"/>
                </a:solidFill>
                <a:latin typeface="Times New Roman"/>
                <a:ea typeface="Times New Roman"/>
                <a:cs typeface="Times New Roman"/>
                <a:sym typeface="Times New Roman"/>
              </a:rPr>
              <a:t>- Cụm từ “điều cốt lõi vô hình trong mắt trần”.</a:t>
            </a:r>
            <a:endParaRPr sz="3200">
              <a:solidFill>
                <a:schemeClr val="dk1"/>
              </a:solidFill>
              <a:latin typeface="Calibri"/>
              <a:ea typeface="Calibri"/>
              <a:cs typeface="Calibri"/>
              <a:sym typeface="Calibri"/>
            </a:endParaRPr>
          </a:p>
          <a:p>
            <a:pPr marL="0" marR="0" lvl="0" indent="0" algn="l" rtl="0">
              <a:spcBef>
                <a:spcPts val="0"/>
              </a:spcBef>
              <a:spcAft>
                <a:spcPts val="0"/>
              </a:spcAft>
              <a:buNone/>
            </a:pPr>
            <a:r>
              <a:rPr lang="en-US" sz="4000">
                <a:solidFill>
                  <a:srgbClr val="000000"/>
                </a:solidFill>
                <a:latin typeface="Times New Roman"/>
                <a:ea typeface="Times New Roman"/>
                <a:cs typeface="Times New Roman"/>
                <a:sym typeface="Times New Roman"/>
              </a:rPr>
              <a:t>=&gt; Tác dụng: nhấn mạnh thông điệp về ý nghĩa của tình bạn và tạo nhạc tính, chất thơ cho văn bản.</a:t>
            </a:r>
            <a:endParaRPr sz="40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
          <p:cNvSpPr/>
          <p:nvPr/>
        </p:nvSpPr>
        <p:spPr>
          <a:xfrm>
            <a:off x="907157" y="580497"/>
            <a:ext cx="10377686" cy="184332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689" b="1" i="0" u="none" strike="noStrike" cap="none">
                <a:solidFill>
                  <a:srgbClr val="FF0000"/>
                </a:solidFill>
                <a:latin typeface="Calibri"/>
                <a:ea typeface="Calibri"/>
                <a:cs typeface="Calibri"/>
                <a:sym typeface="Calibri"/>
              </a:rPr>
              <a:t> CÁC BƯỚC PHÂN TÍCH </a:t>
            </a:r>
            <a:endParaRPr sz="5689" b="1" i="0" u="none" strike="noStrike" cap="none">
              <a:solidFill>
                <a:srgbClr val="FF0000"/>
              </a:solidFill>
              <a:latin typeface="Calibri"/>
              <a:ea typeface="Calibri"/>
              <a:cs typeface="Calibri"/>
              <a:sym typeface="Calibri"/>
            </a:endParaRPr>
          </a:p>
          <a:p>
            <a:pPr marL="0" marR="0" lvl="0" indent="0" algn="ctr" rtl="0">
              <a:spcBef>
                <a:spcPts val="0"/>
              </a:spcBef>
              <a:spcAft>
                <a:spcPts val="0"/>
              </a:spcAft>
              <a:buNone/>
            </a:pPr>
            <a:r>
              <a:rPr lang="en-US" sz="5689" b="1" i="0" u="none" strike="noStrike" cap="none">
                <a:solidFill>
                  <a:srgbClr val="FF0000"/>
                </a:solidFill>
                <a:latin typeface="Calibri"/>
                <a:ea typeface="Calibri"/>
                <a:cs typeface="Calibri"/>
                <a:sym typeface="Calibri"/>
              </a:rPr>
              <a:t>TÁC DỤNG CỦA BIỆN PHÁP TU TỪ </a:t>
            </a:r>
            <a:endParaRPr sz="5689" b="0" i="0" u="none" strike="noStrike" cap="none">
              <a:solidFill>
                <a:srgbClr val="FF0000"/>
              </a:solidFill>
              <a:latin typeface="Calibri"/>
              <a:ea typeface="Calibri"/>
              <a:cs typeface="Calibri"/>
              <a:sym typeface="Calibri"/>
            </a:endParaRPr>
          </a:p>
        </p:txBody>
      </p:sp>
      <p:pic>
        <p:nvPicPr>
          <p:cNvPr id="139" name="Google Shape;139;p2"/>
          <p:cNvPicPr preferRelativeResize="0"/>
          <p:nvPr/>
        </p:nvPicPr>
        <p:blipFill rotWithShape="1">
          <a:blip r:embed="rId3">
            <a:alphaModFix/>
          </a:blip>
          <a:srcRect/>
          <a:stretch/>
        </p:blipFill>
        <p:spPr>
          <a:xfrm>
            <a:off x="0" y="2418948"/>
            <a:ext cx="12192000" cy="442802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9"/>
                                        </p:tgtEl>
                                        <p:attrNameLst>
                                          <p:attrName>style.visibility</p:attrName>
                                        </p:attrNameLst>
                                      </p:cBhvr>
                                      <p:to>
                                        <p:strVal val="visible"/>
                                      </p:to>
                                    </p:set>
                                    <p:animEffect transition="in" filter="fade">
                                      <p:cBhvr>
                                        <p:cTn id="7" dur="5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grpSp>
        <p:nvGrpSpPr>
          <p:cNvPr id="144" name="Google Shape;144;p3"/>
          <p:cNvGrpSpPr/>
          <p:nvPr/>
        </p:nvGrpSpPr>
        <p:grpSpPr>
          <a:xfrm>
            <a:off x="565785" y="766304"/>
            <a:ext cx="10255680" cy="4505621"/>
            <a:chOff x="0" y="0"/>
            <a:chExt cx="10255680" cy="4505621"/>
          </a:xfrm>
        </p:grpSpPr>
        <p:sp>
          <p:nvSpPr>
            <p:cNvPr id="145" name="Google Shape;145;p3"/>
            <p:cNvSpPr/>
            <p:nvPr/>
          </p:nvSpPr>
          <p:spPr>
            <a:xfrm>
              <a:off x="0" y="0"/>
              <a:ext cx="8793724" cy="1192106"/>
            </a:xfrm>
            <a:prstGeom prst="roundRect">
              <a:avLst>
                <a:gd name="adj" fmla="val 10000"/>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txBox="1"/>
            <p:nvPr/>
          </p:nvSpPr>
          <p:spPr>
            <a:xfrm>
              <a:off x="34915" y="34916"/>
              <a:ext cx="8619377" cy="1122274"/>
            </a:xfrm>
            <a:prstGeom prst="rect">
              <a:avLst/>
            </a:prstGeom>
            <a:noFill/>
            <a:ln>
              <a:noFill/>
            </a:ln>
          </p:spPr>
          <p:txBody>
            <a:bodyPr spcFirstLastPara="1" wrap="square" lIns="121900" tIns="121900" rIns="121900" bIns="121900" anchor="ctr" anchorCtr="0">
              <a:noAutofit/>
            </a:bodyPr>
            <a:lstStyle/>
            <a:p>
              <a:pPr marL="0" marR="0" lvl="0" indent="0" algn="l" rtl="0">
                <a:lnSpc>
                  <a:spcPct val="90000"/>
                </a:lnSpc>
                <a:spcBef>
                  <a:spcPts val="0"/>
                </a:spcBef>
                <a:spcAft>
                  <a:spcPts val="0"/>
                </a:spcAft>
                <a:buNone/>
              </a:pPr>
              <a:r>
                <a:rPr lang="en-US" sz="3200" b="1" i="0" u="none" strike="noStrike" cap="none" dirty="0">
                  <a:solidFill>
                    <a:srgbClr val="222A35"/>
                  </a:solidFill>
                  <a:latin typeface="Calibri"/>
                  <a:ea typeface="Calibri"/>
                  <a:cs typeface="Calibri"/>
                  <a:sym typeface="Calibri"/>
                </a:rPr>
                <a:t>1. </a:t>
              </a:r>
              <a:r>
                <a:rPr lang="en-US" sz="3200" b="1" i="0" u="none" strike="noStrike" cap="none" dirty="0" err="1">
                  <a:solidFill>
                    <a:srgbClr val="222A35"/>
                  </a:solidFill>
                  <a:latin typeface="Calibri"/>
                  <a:ea typeface="Calibri"/>
                  <a:cs typeface="Calibri"/>
                  <a:sym typeface="Calibri"/>
                </a:rPr>
                <a:t>Bước</a:t>
              </a:r>
              <a:r>
                <a:rPr lang="en-US" sz="3200" b="1" i="0" u="none" strike="noStrike" cap="none" dirty="0">
                  <a:solidFill>
                    <a:srgbClr val="222A35"/>
                  </a:solidFill>
                  <a:latin typeface="Calibri"/>
                  <a:ea typeface="Calibri"/>
                  <a:cs typeface="Calibri"/>
                  <a:sym typeface="Calibri"/>
                </a:rPr>
                <a:t> 1: </a:t>
              </a:r>
              <a:r>
                <a:rPr lang="en-US" sz="3200" b="1" i="0" u="none" strike="noStrike" cap="none" dirty="0" err="1">
                  <a:solidFill>
                    <a:srgbClr val="222A35"/>
                  </a:solidFill>
                  <a:latin typeface="Calibri"/>
                  <a:ea typeface="Calibri"/>
                  <a:cs typeface="Calibri"/>
                  <a:sym typeface="Calibri"/>
                </a:rPr>
                <a:t>Gọi</a:t>
              </a:r>
              <a:r>
                <a:rPr lang="en-US" sz="3200" b="1" i="0" u="none" strike="noStrike" cap="none" dirty="0">
                  <a:solidFill>
                    <a:srgbClr val="222A35"/>
                  </a:solidFill>
                  <a:latin typeface="Calibri"/>
                  <a:ea typeface="Calibri"/>
                  <a:cs typeface="Calibri"/>
                  <a:sym typeface="Calibri"/>
                </a:rPr>
                <a:t> </a:t>
              </a:r>
              <a:r>
                <a:rPr lang="en-US" sz="3200" b="1" i="0" u="none" strike="noStrike" cap="none" dirty="0" err="1">
                  <a:solidFill>
                    <a:srgbClr val="222A35"/>
                  </a:solidFill>
                  <a:latin typeface="Calibri"/>
                  <a:ea typeface="Calibri"/>
                  <a:cs typeface="Calibri"/>
                  <a:sym typeface="Calibri"/>
                </a:rPr>
                <a:t>tên</a:t>
              </a:r>
              <a:r>
                <a:rPr lang="en-US" sz="3200" b="1" i="0" u="none" strike="noStrike" cap="none" dirty="0">
                  <a:solidFill>
                    <a:srgbClr val="222A35"/>
                  </a:solidFill>
                  <a:latin typeface="Calibri"/>
                  <a:ea typeface="Calibri"/>
                  <a:cs typeface="Calibri"/>
                  <a:sym typeface="Calibri"/>
                </a:rPr>
                <a:t> BPTT </a:t>
              </a:r>
              <a:r>
                <a:rPr lang="en-US" sz="3200" b="1" i="0" u="none" strike="noStrike" cap="none" dirty="0" err="1">
                  <a:solidFill>
                    <a:srgbClr val="222A35"/>
                  </a:solidFill>
                  <a:latin typeface="Calibri"/>
                  <a:ea typeface="Calibri"/>
                  <a:cs typeface="Calibri"/>
                  <a:sym typeface="Calibri"/>
                </a:rPr>
                <a:t>và</a:t>
              </a:r>
              <a:r>
                <a:rPr lang="en-US" sz="3200" b="1" i="0" u="none" strike="noStrike" cap="none" dirty="0">
                  <a:solidFill>
                    <a:srgbClr val="222A35"/>
                  </a:solidFill>
                  <a:latin typeface="Calibri"/>
                  <a:ea typeface="Calibri"/>
                  <a:cs typeface="Calibri"/>
                  <a:sym typeface="Calibri"/>
                </a:rPr>
                <a:t> </a:t>
              </a:r>
              <a:r>
                <a:rPr lang="en-US" sz="3200" b="1" i="0" u="none" strike="noStrike" cap="none" dirty="0" err="1">
                  <a:solidFill>
                    <a:srgbClr val="222A35"/>
                  </a:solidFill>
                  <a:latin typeface="Calibri"/>
                  <a:ea typeface="Calibri"/>
                  <a:cs typeface="Calibri"/>
                  <a:sym typeface="Calibri"/>
                </a:rPr>
                <a:t>chỉ</a:t>
              </a:r>
              <a:r>
                <a:rPr lang="en-US" sz="3200" b="1" i="0" u="none" strike="noStrike" cap="none" dirty="0">
                  <a:solidFill>
                    <a:srgbClr val="222A35"/>
                  </a:solidFill>
                  <a:latin typeface="Calibri"/>
                  <a:ea typeface="Calibri"/>
                  <a:cs typeface="Calibri"/>
                  <a:sym typeface="Calibri"/>
                </a:rPr>
                <a:t> </a:t>
              </a:r>
              <a:r>
                <a:rPr lang="en-US" sz="3200" b="1" i="0" u="none" strike="noStrike" cap="none" dirty="0" err="1">
                  <a:solidFill>
                    <a:srgbClr val="222A35"/>
                  </a:solidFill>
                  <a:latin typeface="Calibri"/>
                  <a:ea typeface="Calibri"/>
                  <a:cs typeface="Calibri"/>
                  <a:sym typeface="Calibri"/>
                </a:rPr>
                <a:t>rõ</a:t>
              </a:r>
              <a:r>
                <a:rPr lang="en-US" sz="3200" b="1" i="0" u="none" strike="noStrike" cap="none" dirty="0">
                  <a:solidFill>
                    <a:srgbClr val="222A35"/>
                  </a:solidFill>
                  <a:latin typeface="Calibri"/>
                  <a:ea typeface="Calibri"/>
                  <a:cs typeface="Calibri"/>
                  <a:sym typeface="Calibri"/>
                </a:rPr>
                <a:t> </a:t>
              </a:r>
              <a:r>
                <a:rPr lang="en-US" sz="3200" b="1" i="0" u="none" strike="noStrike" cap="none" dirty="0" err="1">
                  <a:solidFill>
                    <a:srgbClr val="222A35"/>
                  </a:solidFill>
                  <a:latin typeface="Calibri"/>
                  <a:ea typeface="Calibri"/>
                  <a:cs typeface="Calibri"/>
                  <a:sym typeface="Calibri"/>
                </a:rPr>
                <a:t>từ</a:t>
              </a:r>
              <a:r>
                <a:rPr lang="en-US" sz="3200" b="1" i="0" u="none" strike="noStrike" cap="none" dirty="0">
                  <a:solidFill>
                    <a:srgbClr val="222A35"/>
                  </a:solidFill>
                  <a:latin typeface="Calibri"/>
                  <a:ea typeface="Calibri"/>
                  <a:cs typeface="Calibri"/>
                  <a:sym typeface="Calibri"/>
                </a:rPr>
                <a:t> </a:t>
              </a:r>
              <a:r>
                <a:rPr lang="en-US" sz="3200" b="1" i="0" u="none" strike="noStrike" cap="none" dirty="0" err="1">
                  <a:solidFill>
                    <a:srgbClr val="222A35"/>
                  </a:solidFill>
                  <a:latin typeface="Calibri"/>
                  <a:ea typeface="Calibri"/>
                  <a:cs typeface="Calibri"/>
                  <a:sym typeface="Calibri"/>
                </a:rPr>
                <a:t>ngữ</a:t>
              </a:r>
              <a:r>
                <a:rPr lang="en-US" sz="3200" b="1" i="0" u="none" strike="noStrike" cap="none" dirty="0">
                  <a:solidFill>
                    <a:srgbClr val="222A35"/>
                  </a:solidFill>
                  <a:latin typeface="Calibri"/>
                  <a:ea typeface="Calibri"/>
                  <a:cs typeface="Calibri"/>
                  <a:sym typeface="Calibri"/>
                </a:rPr>
                <a:t> </a:t>
              </a:r>
              <a:r>
                <a:rPr lang="en-US" sz="3200" b="1" i="0" u="none" strike="noStrike" cap="none" dirty="0" err="1">
                  <a:solidFill>
                    <a:srgbClr val="222A35"/>
                  </a:solidFill>
                  <a:latin typeface="Calibri"/>
                  <a:ea typeface="Calibri"/>
                  <a:cs typeface="Calibri"/>
                  <a:sym typeface="Calibri"/>
                </a:rPr>
                <a:t>thể</a:t>
              </a:r>
              <a:r>
                <a:rPr lang="en-US" sz="3200" b="1" i="0" u="none" strike="noStrike" cap="none" dirty="0">
                  <a:solidFill>
                    <a:srgbClr val="222A35"/>
                  </a:solidFill>
                  <a:latin typeface="Calibri"/>
                  <a:ea typeface="Calibri"/>
                  <a:cs typeface="Calibri"/>
                  <a:sym typeface="Calibri"/>
                </a:rPr>
                <a:t> </a:t>
              </a:r>
              <a:r>
                <a:rPr lang="en-US" sz="3200" b="1" i="0" u="none" strike="noStrike" cap="none" dirty="0" err="1">
                  <a:solidFill>
                    <a:srgbClr val="222A35"/>
                  </a:solidFill>
                  <a:latin typeface="Calibri"/>
                  <a:ea typeface="Calibri"/>
                  <a:cs typeface="Calibri"/>
                  <a:sym typeface="Calibri"/>
                </a:rPr>
                <a:t>hiện</a:t>
              </a:r>
              <a:endParaRPr sz="3200" b="0" i="0" u="none" strike="noStrike" cap="none" dirty="0">
                <a:solidFill>
                  <a:srgbClr val="222A35"/>
                </a:solidFill>
                <a:latin typeface="Calibri"/>
                <a:ea typeface="Calibri"/>
                <a:cs typeface="Calibri"/>
                <a:sym typeface="Calibri"/>
              </a:endParaRPr>
            </a:p>
          </p:txBody>
        </p:sp>
        <p:sp>
          <p:nvSpPr>
            <p:cNvPr id="147" name="Google Shape;147;p3"/>
            <p:cNvSpPr/>
            <p:nvPr/>
          </p:nvSpPr>
          <p:spPr>
            <a:xfrm>
              <a:off x="736474" y="1408853"/>
              <a:ext cx="8793724" cy="1192106"/>
            </a:xfrm>
            <a:prstGeom prst="roundRect">
              <a:avLst>
                <a:gd name="adj" fmla="val 10000"/>
              </a:avLst>
            </a:prstGeom>
            <a:solidFill>
              <a:srgbClr val="CAF73D"/>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3"/>
            <p:cNvSpPr txBox="1"/>
            <p:nvPr/>
          </p:nvSpPr>
          <p:spPr>
            <a:xfrm>
              <a:off x="771390" y="1443769"/>
              <a:ext cx="7212548" cy="1122274"/>
            </a:xfrm>
            <a:prstGeom prst="rect">
              <a:avLst/>
            </a:prstGeom>
            <a:noFill/>
            <a:ln>
              <a:noFill/>
            </a:ln>
          </p:spPr>
          <p:txBody>
            <a:bodyPr spcFirstLastPara="1" wrap="square" lIns="121900" tIns="121900" rIns="121900" bIns="121900" anchor="ctr" anchorCtr="0">
              <a:noAutofit/>
            </a:bodyPr>
            <a:lstStyle/>
            <a:p>
              <a:pPr marL="0" marR="0" lvl="0" indent="0" algn="l" rtl="0">
                <a:lnSpc>
                  <a:spcPct val="90000"/>
                </a:lnSpc>
                <a:spcBef>
                  <a:spcPts val="0"/>
                </a:spcBef>
                <a:spcAft>
                  <a:spcPts val="0"/>
                </a:spcAft>
                <a:buNone/>
              </a:pPr>
              <a:r>
                <a:rPr lang="en-US" sz="3200" b="1" i="0" u="none" strike="noStrike" cap="none" dirty="0">
                  <a:solidFill>
                    <a:srgbClr val="222A35"/>
                  </a:solidFill>
                  <a:latin typeface="Calibri"/>
                  <a:ea typeface="Calibri"/>
                  <a:cs typeface="Calibri"/>
                  <a:sym typeface="Calibri"/>
                </a:rPr>
                <a:t>2. </a:t>
              </a:r>
              <a:r>
                <a:rPr lang="en-US" sz="3200" b="1" i="0" u="none" strike="noStrike" cap="none" dirty="0" err="1">
                  <a:solidFill>
                    <a:srgbClr val="222A35"/>
                  </a:solidFill>
                  <a:latin typeface="Calibri"/>
                  <a:ea typeface="Calibri"/>
                  <a:cs typeface="Calibri"/>
                  <a:sym typeface="Calibri"/>
                </a:rPr>
                <a:t>Bước</a:t>
              </a:r>
              <a:r>
                <a:rPr lang="en-US" sz="3200" b="1" i="0" u="none" strike="noStrike" cap="none" dirty="0">
                  <a:solidFill>
                    <a:srgbClr val="222A35"/>
                  </a:solidFill>
                  <a:latin typeface="Calibri"/>
                  <a:ea typeface="Calibri"/>
                  <a:cs typeface="Calibri"/>
                  <a:sym typeface="Calibri"/>
                </a:rPr>
                <a:t> 2: </a:t>
              </a:r>
              <a:r>
                <a:rPr lang="en-US" sz="3200" b="1" i="0" u="none" strike="noStrike" cap="none" dirty="0" err="1">
                  <a:solidFill>
                    <a:srgbClr val="222A35"/>
                  </a:solidFill>
                  <a:latin typeface="Calibri"/>
                  <a:ea typeface="Calibri"/>
                  <a:cs typeface="Calibri"/>
                  <a:sym typeface="Calibri"/>
                </a:rPr>
                <a:t>Chỉ</a:t>
              </a:r>
              <a:r>
                <a:rPr lang="en-US" sz="3200" b="1" i="0" u="none" strike="noStrike" cap="none" dirty="0">
                  <a:solidFill>
                    <a:srgbClr val="222A35"/>
                  </a:solidFill>
                  <a:latin typeface="Calibri"/>
                  <a:ea typeface="Calibri"/>
                  <a:cs typeface="Calibri"/>
                  <a:sym typeface="Calibri"/>
                </a:rPr>
                <a:t> </a:t>
              </a:r>
              <a:r>
                <a:rPr lang="en-US" sz="3200" b="1" i="0" u="none" strike="noStrike" cap="none" dirty="0" err="1">
                  <a:solidFill>
                    <a:srgbClr val="222A35"/>
                  </a:solidFill>
                  <a:latin typeface="Calibri"/>
                  <a:ea typeface="Calibri"/>
                  <a:cs typeface="Calibri"/>
                  <a:sym typeface="Calibri"/>
                </a:rPr>
                <a:t>ra</a:t>
              </a:r>
              <a:r>
                <a:rPr lang="en-US" sz="3200" b="1" i="0" u="none" strike="noStrike" cap="none" dirty="0">
                  <a:solidFill>
                    <a:srgbClr val="222A35"/>
                  </a:solidFill>
                  <a:latin typeface="Calibri"/>
                  <a:ea typeface="Calibri"/>
                  <a:cs typeface="Calibri"/>
                  <a:sym typeface="Calibri"/>
                </a:rPr>
                <a:t> </a:t>
              </a:r>
              <a:r>
                <a:rPr lang="en-US" sz="3200" b="1" i="0" u="none" strike="noStrike" cap="none" dirty="0" err="1">
                  <a:solidFill>
                    <a:srgbClr val="222A35"/>
                  </a:solidFill>
                  <a:latin typeface="Calibri"/>
                  <a:ea typeface="Calibri"/>
                  <a:cs typeface="Calibri"/>
                  <a:sym typeface="Calibri"/>
                </a:rPr>
                <a:t>cơ</a:t>
              </a:r>
              <a:r>
                <a:rPr lang="en-US" sz="3200" b="1" i="0" u="none" strike="noStrike" cap="none" dirty="0">
                  <a:solidFill>
                    <a:srgbClr val="222A35"/>
                  </a:solidFill>
                  <a:latin typeface="Calibri"/>
                  <a:ea typeface="Calibri"/>
                  <a:cs typeface="Calibri"/>
                  <a:sym typeface="Calibri"/>
                </a:rPr>
                <a:t> </a:t>
              </a:r>
              <a:r>
                <a:rPr lang="en-US" sz="3200" b="1" i="0" u="none" strike="noStrike" cap="none" dirty="0" err="1">
                  <a:solidFill>
                    <a:srgbClr val="222A35"/>
                  </a:solidFill>
                  <a:latin typeface="Calibri"/>
                  <a:ea typeface="Calibri"/>
                  <a:cs typeface="Calibri"/>
                  <a:sym typeface="Calibri"/>
                </a:rPr>
                <a:t>sở</a:t>
              </a:r>
              <a:r>
                <a:rPr lang="en-US" sz="3200" b="1" i="0" u="none" strike="noStrike" cap="none" dirty="0">
                  <a:solidFill>
                    <a:srgbClr val="222A35"/>
                  </a:solidFill>
                  <a:latin typeface="Calibri"/>
                  <a:ea typeface="Calibri"/>
                  <a:cs typeface="Calibri"/>
                  <a:sym typeface="Calibri"/>
                </a:rPr>
                <a:t> </a:t>
              </a:r>
              <a:r>
                <a:rPr lang="en-US" sz="3200" b="1" i="0" u="none" strike="noStrike" cap="none" dirty="0" err="1">
                  <a:solidFill>
                    <a:srgbClr val="222A35"/>
                  </a:solidFill>
                  <a:latin typeface="Calibri"/>
                  <a:ea typeface="Calibri"/>
                  <a:cs typeface="Calibri"/>
                  <a:sym typeface="Calibri"/>
                </a:rPr>
                <a:t>của</a:t>
              </a:r>
              <a:r>
                <a:rPr lang="en-US" sz="3200" b="1" i="0" u="none" strike="noStrike" cap="none" dirty="0">
                  <a:solidFill>
                    <a:srgbClr val="222A35"/>
                  </a:solidFill>
                  <a:latin typeface="Calibri"/>
                  <a:ea typeface="Calibri"/>
                  <a:cs typeface="Calibri"/>
                  <a:sym typeface="Calibri"/>
                </a:rPr>
                <a:t> BPTT</a:t>
              </a:r>
              <a:endParaRPr sz="3200" b="0" i="0" u="none" strike="noStrike" cap="none" dirty="0">
                <a:solidFill>
                  <a:srgbClr val="222A35"/>
                </a:solidFill>
                <a:latin typeface="Calibri"/>
                <a:ea typeface="Calibri"/>
                <a:cs typeface="Calibri"/>
                <a:sym typeface="Calibri"/>
              </a:endParaRPr>
            </a:p>
          </p:txBody>
        </p:sp>
        <p:sp>
          <p:nvSpPr>
            <p:cNvPr id="149" name="Google Shape;149;p3"/>
            <p:cNvSpPr/>
            <p:nvPr/>
          </p:nvSpPr>
          <p:spPr>
            <a:xfrm>
              <a:off x="1461956" y="2817706"/>
              <a:ext cx="8793724" cy="1192106"/>
            </a:xfrm>
            <a:prstGeom prst="roundRect">
              <a:avLst>
                <a:gd name="adj" fmla="val 10000"/>
              </a:avLst>
            </a:prstGeom>
            <a:solidFill>
              <a:srgbClr val="5BF54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3"/>
            <p:cNvSpPr txBox="1"/>
            <p:nvPr/>
          </p:nvSpPr>
          <p:spPr>
            <a:xfrm>
              <a:off x="1496871" y="2852622"/>
              <a:ext cx="8673837" cy="1122274"/>
            </a:xfrm>
            <a:prstGeom prst="rect">
              <a:avLst/>
            </a:prstGeom>
            <a:noFill/>
            <a:ln>
              <a:noFill/>
            </a:ln>
          </p:spPr>
          <p:txBody>
            <a:bodyPr spcFirstLastPara="1" wrap="square" lIns="121900" tIns="121900" rIns="121900" bIns="121900" anchor="ctr" anchorCtr="0">
              <a:noAutofit/>
            </a:bodyPr>
            <a:lstStyle/>
            <a:p>
              <a:pPr marL="0" marR="0" lvl="0" indent="0" algn="l" rtl="0">
                <a:lnSpc>
                  <a:spcPct val="90000"/>
                </a:lnSpc>
                <a:spcBef>
                  <a:spcPts val="0"/>
                </a:spcBef>
                <a:spcAft>
                  <a:spcPts val="0"/>
                </a:spcAft>
                <a:buNone/>
              </a:pPr>
              <a:r>
                <a:rPr lang="en-US" sz="3200" b="1" i="0" u="none" strike="noStrike" cap="none" dirty="0">
                  <a:solidFill>
                    <a:srgbClr val="222A35"/>
                  </a:solidFill>
                  <a:latin typeface="Calibri"/>
                  <a:ea typeface="Calibri"/>
                  <a:cs typeface="Calibri"/>
                  <a:sym typeface="Calibri"/>
                </a:rPr>
                <a:t>3. </a:t>
              </a:r>
              <a:r>
                <a:rPr lang="en-US" sz="3200" b="1" i="0" u="none" strike="noStrike" cap="none" dirty="0" err="1">
                  <a:solidFill>
                    <a:srgbClr val="222A35"/>
                  </a:solidFill>
                  <a:latin typeface="Calibri"/>
                  <a:ea typeface="Calibri"/>
                  <a:cs typeface="Calibri"/>
                  <a:sym typeface="Calibri"/>
                </a:rPr>
                <a:t>Bước</a:t>
              </a:r>
              <a:r>
                <a:rPr lang="en-US" sz="3200" b="1" i="0" u="none" strike="noStrike" cap="none" dirty="0">
                  <a:solidFill>
                    <a:srgbClr val="222A35"/>
                  </a:solidFill>
                  <a:latin typeface="Calibri"/>
                  <a:ea typeface="Calibri"/>
                  <a:cs typeface="Calibri"/>
                  <a:sym typeface="Calibri"/>
                </a:rPr>
                <a:t> 3:</a:t>
              </a:r>
              <a:r>
                <a:rPr lang="en-US" sz="3200" b="0" i="0" u="none" strike="noStrike" cap="none" dirty="0">
                  <a:solidFill>
                    <a:srgbClr val="222A35"/>
                  </a:solidFill>
                  <a:latin typeface="Calibri"/>
                  <a:ea typeface="Calibri"/>
                  <a:cs typeface="Calibri"/>
                  <a:sym typeface="Calibri"/>
                </a:rPr>
                <a:t> </a:t>
              </a:r>
              <a:r>
                <a:rPr lang="en-US" sz="3200" b="1" i="0" u="none" strike="noStrike" cap="none" dirty="0" err="1">
                  <a:solidFill>
                    <a:srgbClr val="222A35"/>
                  </a:solidFill>
                  <a:latin typeface="Calibri"/>
                  <a:ea typeface="Calibri"/>
                  <a:cs typeface="Calibri"/>
                  <a:sym typeface="Calibri"/>
                </a:rPr>
                <a:t>Nêu</a:t>
              </a:r>
              <a:r>
                <a:rPr lang="en-US" sz="3200" b="1" i="0" u="none" strike="noStrike" cap="none" dirty="0">
                  <a:solidFill>
                    <a:srgbClr val="222A35"/>
                  </a:solidFill>
                  <a:latin typeface="Calibri"/>
                  <a:ea typeface="Calibri"/>
                  <a:cs typeface="Calibri"/>
                  <a:sym typeface="Calibri"/>
                </a:rPr>
                <a:t> </a:t>
              </a:r>
              <a:r>
                <a:rPr lang="en-US" sz="3200" b="1" i="0" u="none" strike="noStrike" cap="none" dirty="0" err="1">
                  <a:solidFill>
                    <a:srgbClr val="222A35"/>
                  </a:solidFill>
                  <a:latin typeface="Calibri"/>
                  <a:ea typeface="Calibri"/>
                  <a:cs typeface="Calibri"/>
                  <a:sym typeface="Calibri"/>
                </a:rPr>
                <a:t>tác</a:t>
              </a:r>
              <a:r>
                <a:rPr lang="en-US" sz="3200" b="1" i="0" u="none" strike="noStrike" cap="none" dirty="0">
                  <a:solidFill>
                    <a:srgbClr val="222A35"/>
                  </a:solidFill>
                  <a:latin typeface="Calibri"/>
                  <a:ea typeface="Calibri"/>
                  <a:cs typeface="Calibri"/>
                  <a:sym typeface="Calibri"/>
                </a:rPr>
                <a:t> </a:t>
              </a:r>
              <a:r>
                <a:rPr lang="en-US" sz="3200" b="1" i="0" u="none" strike="noStrike" cap="none" dirty="0" err="1">
                  <a:solidFill>
                    <a:srgbClr val="222A35"/>
                  </a:solidFill>
                  <a:latin typeface="Calibri"/>
                  <a:ea typeface="Calibri"/>
                  <a:cs typeface="Calibri"/>
                  <a:sym typeface="Calibri"/>
                </a:rPr>
                <a:t>dụng</a:t>
              </a:r>
              <a:r>
                <a:rPr lang="en-US" sz="3200" b="1" i="0" u="none" strike="noStrike" cap="none" dirty="0">
                  <a:solidFill>
                    <a:srgbClr val="222A35"/>
                  </a:solidFill>
                  <a:latin typeface="Calibri"/>
                  <a:ea typeface="Calibri"/>
                  <a:cs typeface="Calibri"/>
                  <a:sym typeface="Calibri"/>
                </a:rPr>
                <a:t> </a:t>
              </a:r>
              <a:r>
                <a:rPr lang="en-US" sz="3200" b="1" i="0" u="none" strike="noStrike" cap="none" dirty="0" err="1">
                  <a:solidFill>
                    <a:srgbClr val="222A35"/>
                  </a:solidFill>
                  <a:latin typeface="Calibri"/>
                  <a:ea typeface="Calibri"/>
                  <a:cs typeface="Calibri"/>
                  <a:sym typeface="Calibri"/>
                </a:rPr>
                <a:t>gợi</a:t>
              </a:r>
              <a:r>
                <a:rPr lang="en-US" sz="3200" b="1" i="0" u="none" strike="noStrike" cap="none" dirty="0">
                  <a:solidFill>
                    <a:srgbClr val="222A35"/>
                  </a:solidFill>
                  <a:latin typeface="Calibri"/>
                  <a:ea typeface="Calibri"/>
                  <a:cs typeface="Calibri"/>
                  <a:sym typeface="Calibri"/>
                </a:rPr>
                <a:t> </a:t>
              </a:r>
              <a:r>
                <a:rPr lang="en-US" sz="3200" b="1" i="0" u="none" strike="noStrike" cap="none" dirty="0" err="1">
                  <a:solidFill>
                    <a:srgbClr val="222A35"/>
                  </a:solidFill>
                  <a:latin typeface="Calibri"/>
                  <a:ea typeface="Calibri"/>
                  <a:cs typeface="Calibri"/>
                  <a:sym typeface="Calibri"/>
                </a:rPr>
                <a:t>hình</a:t>
              </a:r>
              <a:r>
                <a:rPr lang="en-US" sz="3200" b="1" i="0" u="none" strike="noStrike" cap="none" dirty="0">
                  <a:solidFill>
                    <a:srgbClr val="222A35"/>
                  </a:solidFill>
                  <a:latin typeface="Calibri"/>
                  <a:ea typeface="Calibri"/>
                  <a:cs typeface="Calibri"/>
                  <a:sym typeface="Calibri"/>
                </a:rPr>
                <a:t> </a:t>
              </a:r>
              <a:r>
                <a:rPr lang="en-US" sz="3200" b="1" i="0" u="none" strike="noStrike" cap="none" dirty="0" err="1">
                  <a:solidFill>
                    <a:srgbClr val="222A35"/>
                  </a:solidFill>
                  <a:latin typeface="Calibri"/>
                  <a:ea typeface="Calibri"/>
                  <a:cs typeface="Calibri"/>
                  <a:sym typeface="Calibri"/>
                </a:rPr>
                <a:t>và</a:t>
              </a:r>
              <a:r>
                <a:rPr lang="en-US" sz="3200" b="1" i="0" u="none" strike="noStrike" cap="none" dirty="0">
                  <a:solidFill>
                    <a:srgbClr val="222A35"/>
                  </a:solidFill>
                  <a:latin typeface="Calibri"/>
                  <a:ea typeface="Calibri"/>
                  <a:cs typeface="Calibri"/>
                  <a:sym typeface="Calibri"/>
                </a:rPr>
                <a:t> </a:t>
              </a:r>
              <a:r>
                <a:rPr lang="en-US" sz="3200" b="1" i="0" u="none" strike="noStrike" cap="none" dirty="0" err="1">
                  <a:solidFill>
                    <a:srgbClr val="222A35"/>
                  </a:solidFill>
                  <a:latin typeface="Calibri"/>
                  <a:ea typeface="Calibri"/>
                  <a:cs typeface="Calibri"/>
                  <a:sym typeface="Calibri"/>
                </a:rPr>
                <a:t>gợi</a:t>
              </a:r>
              <a:r>
                <a:rPr lang="en-US" sz="3200" b="1" i="0" u="none" strike="noStrike" cap="none" dirty="0">
                  <a:solidFill>
                    <a:srgbClr val="222A35"/>
                  </a:solidFill>
                  <a:latin typeface="Calibri"/>
                  <a:ea typeface="Calibri"/>
                  <a:cs typeface="Calibri"/>
                  <a:sym typeface="Calibri"/>
                </a:rPr>
                <a:t> </a:t>
              </a:r>
              <a:r>
                <a:rPr lang="en-US" sz="3200" b="1" i="0" u="none" strike="noStrike" cap="none" dirty="0" err="1">
                  <a:solidFill>
                    <a:srgbClr val="222A35"/>
                  </a:solidFill>
                  <a:latin typeface="Calibri"/>
                  <a:ea typeface="Calibri"/>
                  <a:cs typeface="Calibri"/>
                  <a:sym typeface="Calibri"/>
                </a:rPr>
                <a:t>cảm</a:t>
              </a:r>
              <a:r>
                <a:rPr lang="en-US" sz="3200" b="1" i="0" u="none" strike="noStrike" cap="none" dirty="0">
                  <a:solidFill>
                    <a:srgbClr val="222A35"/>
                  </a:solidFill>
                  <a:latin typeface="Calibri"/>
                  <a:ea typeface="Calibri"/>
                  <a:cs typeface="Calibri"/>
                  <a:sym typeface="Calibri"/>
                </a:rPr>
                <a:t> </a:t>
              </a:r>
              <a:r>
                <a:rPr lang="en-US" sz="3200" b="1" i="0" u="none" strike="noStrike" cap="none" dirty="0" err="1">
                  <a:solidFill>
                    <a:srgbClr val="222A35"/>
                  </a:solidFill>
                  <a:latin typeface="Calibri"/>
                  <a:ea typeface="Calibri"/>
                  <a:cs typeface="Calibri"/>
                  <a:sym typeface="Calibri"/>
                </a:rPr>
                <a:t>của</a:t>
              </a:r>
              <a:r>
                <a:rPr lang="en-US" sz="3200" b="1" i="0" u="none" strike="noStrike" cap="none" dirty="0">
                  <a:solidFill>
                    <a:srgbClr val="222A35"/>
                  </a:solidFill>
                  <a:latin typeface="Calibri"/>
                  <a:ea typeface="Calibri"/>
                  <a:cs typeface="Calibri"/>
                  <a:sym typeface="Calibri"/>
                </a:rPr>
                <a:t> BPTT</a:t>
              </a:r>
              <a:endParaRPr sz="3200" b="0" i="0" u="none" strike="noStrike" cap="none" dirty="0">
                <a:solidFill>
                  <a:srgbClr val="222A35"/>
                </a:solidFill>
                <a:latin typeface="Calibri"/>
                <a:ea typeface="Calibri"/>
                <a:cs typeface="Calibri"/>
                <a:sym typeface="Calibri"/>
              </a:endParaRPr>
            </a:p>
          </p:txBody>
        </p:sp>
        <p:sp>
          <p:nvSpPr>
            <p:cNvPr id="153" name="Google Shape;153;p3"/>
            <p:cNvSpPr/>
            <p:nvPr/>
          </p:nvSpPr>
          <p:spPr>
            <a:xfrm>
              <a:off x="8018854" y="913045"/>
              <a:ext cx="774869" cy="774869"/>
            </a:xfrm>
            <a:prstGeom prst="downArrow">
              <a:avLst>
                <a:gd name="adj1" fmla="val 55000"/>
                <a:gd name="adj2" fmla="val 45000"/>
              </a:avLst>
            </a:prstGeom>
            <a:solidFill>
              <a:srgbClr val="FCE2CC">
                <a:alpha val="89803"/>
              </a:srgbClr>
            </a:solidFill>
            <a:ln w="12700" cap="flat" cmpd="sng">
              <a:solidFill>
                <a:srgbClr val="FCE2CC">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3"/>
            <p:cNvSpPr txBox="1"/>
            <p:nvPr/>
          </p:nvSpPr>
          <p:spPr>
            <a:xfrm>
              <a:off x="8193200" y="913045"/>
              <a:ext cx="426177" cy="583089"/>
            </a:xfrm>
            <a:prstGeom prst="rect">
              <a:avLst/>
            </a:prstGeom>
            <a:noFill/>
            <a:ln>
              <a:noFill/>
            </a:ln>
          </p:spPr>
          <p:txBody>
            <a:bodyPr spcFirstLastPara="1" wrap="square" lIns="44450" tIns="44450" rIns="44450" bIns="44450" anchor="ctr" anchorCtr="0">
              <a:noAutofit/>
            </a:bodyPr>
            <a:lstStyle/>
            <a:p>
              <a:pPr marL="0" marR="0" lvl="0" indent="0" algn="ctr" rtl="0">
                <a:lnSpc>
                  <a:spcPct val="90000"/>
                </a:lnSpc>
                <a:spcBef>
                  <a:spcPts val="0"/>
                </a:spcBef>
                <a:spcAft>
                  <a:spcPts val="0"/>
                </a:spcAft>
                <a:buNone/>
              </a:pPr>
              <a:endParaRPr sz="3500" b="0" i="0" u="none" strike="noStrike" cap="none">
                <a:solidFill>
                  <a:srgbClr val="222A35"/>
                </a:solidFill>
                <a:latin typeface="Calibri"/>
                <a:ea typeface="Calibri"/>
                <a:cs typeface="Calibri"/>
                <a:sym typeface="Calibri"/>
              </a:endParaRPr>
            </a:p>
          </p:txBody>
        </p:sp>
        <p:sp>
          <p:nvSpPr>
            <p:cNvPr id="155" name="Google Shape;155;p3"/>
            <p:cNvSpPr/>
            <p:nvPr/>
          </p:nvSpPr>
          <p:spPr>
            <a:xfrm>
              <a:off x="8755329" y="2321898"/>
              <a:ext cx="774869" cy="774869"/>
            </a:xfrm>
            <a:prstGeom prst="downArrow">
              <a:avLst>
                <a:gd name="adj1" fmla="val 55000"/>
                <a:gd name="adj2" fmla="val 45000"/>
              </a:avLst>
            </a:prstGeom>
            <a:solidFill>
              <a:srgbClr val="E7FACD">
                <a:alpha val="89803"/>
              </a:srgbClr>
            </a:solidFill>
            <a:ln w="12700" cap="flat" cmpd="sng">
              <a:solidFill>
                <a:srgbClr val="E7FACD">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
            <p:cNvSpPr txBox="1"/>
            <p:nvPr/>
          </p:nvSpPr>
          <p:spPr>
            <a:xfrm>
              <a:off x="8929675" y="2321898"/>
              <a:ext cx="426177" cy="583089"/>
            </a:xfrm>
            <a:prstGeom prst="rect">
              <a:avLst/>
            </a:prstGeom>
            <a:noFill/>
            <a:ln>
              <a:noFill/>
            </a:ln>
          </p:spPr>
          <p:txBody>
            <a:bodyPr spcFirstLastPara="1" wrap="square" lIns="44450" tIns="44450" rIns="44450" bIns="44450" anchor="ctr" anchorCtr="0">
              <a:noAutofit/>
            </a:bodyPr>
            <a:lstStyle/>
            <a:p>
              <a:pPr marL="0" marR="0" lvl="0" indent="0" algn="ctr" rtl="0">
                <a:lnSpc>
                  <a:spcPct val="90000"/>
                </a:lnSpc>
                <a:spcBef>
                  <a:spcPts val="0"/>
                </a:spcBef>
                <a:spcAft>
                  <a:spcPts val="0"/>
                </a:spcAft>
                <a:buNone/>
              </a:pPr>
              <a:endParaRPr sz="3500" b="0" i="0" u="none" strike="noStrike" cap="none">
                <a:solidFill>
                  <a:srgbClr val="222A35"/>
                </a:solidFill>
                <a:latin typeface="Calibri"/>
                <a:ea typeface="Calibri"/>
                <a:cs typeface="Calibri"/>
                <a:sym typeface="Calibri"/>
              </a:endParaRPr>
            </a:p>
          </p:txBody>
        </p:sp>
        <p:sp>
          <p:nvSpPr>
            <p:cNvPr id="157" name="Google Shape;157;p3"/>
            <p:cNvSpPr/>
            <p:nvPr/>
          </p:nvSpPr>
          <p:spPr>
            <a:xfrm>
              <a:off x="9480811" y="3730752"/>
              <a:ext cx="774869" cy="774869"/>
            </a:xfrm>
            <a:prstGeom prst="downArrow">
              <a:avLst>
                <a:gd name="adj1" fmla="val 55000"/>
                <a:gd name="adj2" fmla="val 45000"/>
              </a:avLst>
            </a:prstGeom>
            <a:solidFill>
              <a:srgbClr val="CEF9DF">
                <a:alpha val="89803"/>
              </a:srgbClr>
            </a:solidFill>
            <a:ln w="12700" cap="flat" cmpd="sng">
              <a:solidFill>
                <a:srgbClr val="CEF9DF">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
            <p:cNvSpPr txBox="1"/>
            <p:nvPr/>
          </p:nvSpPr>
          <p:spPr>
            <a:xfrm>
              <a:off x="9655157" y="3730752"/>
              <a:ext cx="426177" cy="583089"/>
            </a:xfrm>
            <a:prstGeom prst="rect">
              <a:avLst/>
            </a:prstGeom>
            <a:noFill/>
            <a:ln>
              <a:noFill/>
            </a:ln>
          </p:spPr>
          <p:txBody>
            <a:bodyPr spcFirstLastPara="1" wrap="square" lIns="44450" tIns="44450" rIns="44450" bIns="44450" anchor="ctr" anchorCtr="0">
              <a:noAutofit/>
            </a:bodyPr>
            <a:lstStyle/>
            <a:p>
              <a:pPr marL="0" marR="0" lvl="0" indent="0" algn="ctr" rtl="0">
                <a:lnSpc>
                  <a:spcPct val="90000"/>
                </a:lnSpc>
                <a:spcBef>
                  <a:spcPts val="0"/>
                </a:spcBef>
                <a:spcAft>
                  <a:spcPts val="0"/>
                </a:spcAft>
                <a:buNone/>
              </a:pPr>
              <a:endParaRPr sz="3500" b="0" i="0" u="none" strike="noStrike" cap="none">
                <a:solidFill>
                  <a:srgbClr val="222A35"/>
                </a:solidFill>
                <a:latin typeface="Calibri"/>
                <a:ea typeface="Calibri"/>
                <a:cs typeface="Calibri"/>
                <a:sym typeface="Calibri"/>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4"/>
          <p:cNvSpPr/>
          <p:nvPr/>
        </p:nvSpPr>
        <p:spPr>
          <a:xfrm>
            <a:off x="360963" y="220111"/>
            <a:ext cx="11470074" cy="6144246"/>
          </a:xfrm>
          <a:prstGeom prst="rect">
            <a:avLst/>
          </a:prstGeom>
          <a:solidFill>
            <a:schemeClr val="lt1"/>
          </a:solidFill>
          <a:ln w="12700" cap="flat" cmpd="sng">
            <a:solidFill>
              <a:schemeClr val="accent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34" b="1" i="0" u="none" strike="noStrike" cap="none" dirty="0">
                <a:solidFill>
                  <a:srgbClr val="000000"/>
                </a:solidFill>
                <a:latin typeface="Times New Roman"/>
                <a:ea typeface="Times New Roman"/>
                <a:cs typeface="Times New Roman"/>
                <a:sym typeface="Times New Roman"/>
              </a:rPr>
              <a:t>VD1</a:t>
            </a:r>
            <a:endParaRPr sz="3034" b="1" i="0" u="none" strike="noStrike" cap="none" dirty="0">
              <a:solidFill>
                <a:srgbClr val="000000"/>
              </a:solidFill>
              <a:latin typeface="Times New Roman"/>
              <a:ea typeface="Times New Roman"/>
              <a:cs typeface="Times New Roman"/>
              <a:sym typeface="Times New Roman"/>
            </a:endParaRPr>
          </a:p>
          <a:p>
            <a:pPr marL="0" marR="0" lvl="0" indent="0" algn="l" rtl="0">
              <a:spcBef>
                <a:spcPts val="683"/>
              </a:spcBef>
              <a:spcAft>
                <a:spcPts val="0"/>
              </a:spcAft>
              <a:buNone/>
            </a:pPr>
            <a:r>
              <a:rPr lang="en-US" sz="3034" b="1" i="0" u="none" strike="noStrike" cap="none" dirty="0">
                <a:solidFill>
                  <a:srgbClr val="000000"/>
                </a:solidFill>
                <a:latin typeface="Times New Roman"/>
                <a:ea typeface="Times New Roman"/>
                <a:cs typeface="Times New Roman"/>
                <a:sym typeface="Times New Roman"/>
              </a:rPr>
              <a:t>a) </a:t>
            </a:r>
            <a:r>
              <a:rPr lang="en-US" sz="3034" b="1" i="1" u="none" strike="noStrike" cap="none" dirty="0" err="1">
                <a:solidFill>
                  <a:srgbClr val="000000"/>
                </a:solidFill>
                <a:latin typeface="Times New Roman"/>
                <a:ea typeface="Times New Roman"/>
                <a:cs typeface="Times New Roman"/>
                <a:sym typeface="Times New Roman"/>
              </a:rPr>
              <a:t>Quê</a:t>
            </a:r>
            <a:r>
              <a:rPr lang="en-US" sz="3034" b="1" i="1" u="none" strike="noStrike" cap="none" dirty="0">
                <a:solidFill>
                  <a:srgbClr val="000000"/>
                </a:solidFill>
                <a:latin typeface="Times New Roman"/>
                <a:ea typeface="Times New Roman"/>
                <a:cs typeface="Times New Roman"/>
                <a:sym typeface="Times New Roman"/>
              </a:rPr>
              <a:t> </a:t>
            </a:r>
            <a:r>
              <a:rPr lang="en-US" sz="3034" b="1" i="1" u="none" strike="noStrike" cap="none" dirty="0" err="1">
                <a:solidFill>
                  <a:srgbClr val="000000"/>
                </a:solidFill>
                <a:latin typeface="Times New Roman"/>
                <a:ea typeface="Times New Roman"/>
                <a:cs typeface="Times New Roman"/>
                <a:sym typeface="Times New Roman"/>
              </a:rPr>
              <a:t>hương</a:t>
            </a:r>
            <a:r>
              <a:rPr lang="en-US" sz="3034" b="1" i="1" u="none" strike="noStrike" cap="none" dirty="0">
                <a:solidFill>
                  <a:srgbClr val="000000"/>
                </a:solidFill>
                <a:latin typeface="Times New Roman"/>
                <a:ea typeface="Times New Roman"/>
                <a:cs typeface="Times New Roman"/>
                <a:sym typeface="Times New Roman"/>
              </a:rPr>
              <a:t> </a:t>
            </a:r>
            <a:r>
              <a:rPr lang="en-US" sz="3034" b="1" i="1" u="none" strike="noStrike" cap="none" dirty="0" err="1">
                <a:solidFill>
                  <a:srgbClr val="000000"/>
                </a:solidFill>
                <a:latin typeface="Times New Roman"/>
                <a:ea typeface="Times New Roman"/>
                <a:cs typeface="Times New Roman"/>
                <a:sym typeface="Times New Roman"/>
              </a:rPr>
              <a:t>là</a:t>
            </a:r>
            <a:r>
              <a:rPr lang="en-US" sz="3034" b="1" i="1" u="none" strike="noStrike" cap="none" dirty="0">
                <a:solidFill>
                  <a:srgbClr val="000000"/>
                </a:solidFill>
                <a:latin typeface="Times New Roman"/>
                <a:ea typeface="Times New Roman"/>
                <a:cs typeface="Times New Roman"/>
                <a:sym typeface="Times New Roman"/>
              </a:rPr>
              <a:t> </a:t>
            </a:r>
            <a:r>
              <a:rPr lang="en-US" sz="3034" b="1" i="1" u="none" strike="noStrike" cap="none" dirty="0" err="1">
                <a:solidFill>
                  <a:srgbClr val="000000"/>
                </a:solidFill>
                <a:latin typeface="Times New Roman"/>
                <a:ea typeface="Times New Roman"/>
                <a:cs typeface="Times New Roman"/>
                <a:sym typeface="Times New Roman"/>
              </a:rPr>
              <a:t>chùm</a:t>
            </a:r>
            <a:r>
              <a:rPr lang="en-US" sz="3034" b="1" i="1" u="none" strike="noStrike" cap="none" dirty="0">
                <a:solidFill>
                  <a:srgbClr val="000000"/>
                </a:solidFill>
                <a:latin typeface="Times New Roman"/>
                <a:ea typeface="Times New Roman"/>
                <a:cs typeface="Times New Roman"/>
                <a:sym typeface="Times New Roman"/>
              </a:rPr>
              <a:t> </a:t>
            </a:r>
            <a:r>
              <a:rPr lang="en-US" sz="3034" b="1" i="1" u="none" strike="noStrike" cap="none" dirty="0" err="1">
                <a:solidFill>
                  <a:srgbClr val="000000"/>
                </a:solidFill>
                <a:latin typeface="Times New Roman"/>
                <a:ea typeface="Times New Roman"/>
                <a:cs typeface="Times New Roman"/>
                <a:sym typeface="Times New Roman"/>
              </a:rPr>
              <a:t>khế</a:t>
            </a:r>
            <a:r>
              <a:rPr lang="en-US" sz="3034" b="1" i="1" u="none" strike="noStrike" cap="none" dirty="0">
                <a:solidFill>
                  <a:srgbClr val="000000"/>
                </a:solidFill>
                <a:latin typeface="Times New Roman"/>
                <a:ea typeface="Times New Roman"/>
                <a:cs typeface="Times New Roman"/>
                <a:sym typeface="Times New Roman"/>
              </a:rPr>
              <a:t> </a:t>
            </a:r>
            <a:r>
              <a:rPr lang="en-US" sz="3034" b="1" i="1" u="none" strike="noStrike" cap="none" dirty="0" err="1">
                <a:solidFill>
                  <a:srgbClr val="000000"/>
                </a:solidFill>
                <a:latin typeface="Times New Roman"/>
                <a:ea typeface="Times New Roman"/>
                <a:cs typeface="Times New Roman"/>
                <a:sym typeface="Times New Roman"/>
              </a:rPr>
              <a:t>ngọt</a:t>
            </a:r>
            <a:endParaRPr sz="3034" b="1" i="0" u="none" strike="noStrike" cap="none" dirty="0">
              <a:solidFill>
                <a:srgbClr val="000000"/>
              </a:solidFill>
              <a:latin typeface="Times New Roman"/>
              <a:ea typeface="Times New Roman"/>
              <a:cs typeface="Times New Roman"/>
              <a:sym typeface="Times New Roman"/>
            </a:endParaRPr>
          </a:p>
          <a:p>
            <a:pPr marL="0" marR="0" lvl="0" indent="0" algn="l" rtl="0">
              <a:spcBef>
                <a:spcPts val="683"/>
              </a:spcBef>
              <a:spcAft>
                <a:spcPts val="0"/>
              </a:spcAft>
              <a:buNone/>
            </a:pPr>
            <a:r>
              <a:rPr lang="en-US" sz="3034" b="1" i="1" u="none" strike="noStrike" cap="none" dirty="0">
                <a:solidFill>
                  <a:srgbClr val="000000"/>
                </a:solidFill>
                <a:latin typeface="Times New Roman"/>
                <a:ea typeface="Times New Roman"/>
                <a:cs typeface="Times New Roman"/>
                <a:sym typeface="Times New Roman"/>
              </a:rPr>
              <a:t>Cho con </a:t>
            </a:r>
            <a:r>
              <a:rPr lang="en-US" sz="3034" b="1" i="1" u="none" strike="noStrike" cap="none" dirty="0" err="1">
                <a:solidFill>
                  <a:srgbClr val="000000"/>
                </a:solidFill>
                <a:latin typeface="Times New Roman"/>
                <a:ea typeface="Times New Roman"/>
                <a:cs typeface="Times New Roman"/>
                <a:sym typeface="Times New Roman"/>
              </a:rPr>
              <a:t>trèo</a:t>
            </a:r>
            <a:r>
              <a:rPr lang="en-US" sz="3034" b="1" i="1" u="none" strike="noStrike" cap="none" dirty="0">
                <a:solidFill>
                  <a:srgbClr val="000000"/>
                </a:solidFill>
                <a:latin typeface="Times New Roman"/>
                <a:ea typeface="Times New Roman"/>
                <a:cs typeface="Times New Roman"/>
                <a:sym typeface="Times New Roman"/>
              </a:rPr>
              <a:t> </a:t>
            </a:r>
            <a:r>
              <a:rPr lang="en-US" sz="3034" b="1" i="1" u="none" strike="noStrike" cap="none" dirty="0" err="1">
                <a:solidFill>
                  <a:srgbClr val="000000"/>
                </a:solidFill>
                <a:latin typeface="Times New Roman"/>
                <a:ea typeface="Times New Roman"/>
                <a:cs typeface="Times New Roman"/>
                <a:sym typeface="Times New Roman"/>
              </a:rPr>
              <a:t>hái</a:t>
            </a:r>
            <a:r>
              <a:rPr lang="en-US" sz="3034" b="1" i="1" u="none" strike="noStrike" cap="none" dirty="0">
                <a:solidFill>
                  <a:srgbClr val="000000"/>
                </a:solidFill>
                <a:latin typeface="Times New Roman"/>
                <a:ea typeface="Times New Roman"/>
                <a:cs typeface="Times New Roman"/>
                <a:sym typeface="Times New Roman"/>
              </a:rPr>
              <a:t> </a:t>
            </a:r>
            <a:r>
              <a:rPr lang="en-US" sz="3034" b="1" i="1" u="none" strike="noStrike" cap="none" dirty="0" err="1">
                <a:solidFill>
                  <a:srgbClr val="000000"/>
                </a:solidFill>
                <a:latin typeface="Times New Roman"/>
                <a:ea typeface="Times New Roman"/>
                <a:cs typeface="Times New Roman"/>
                <a:sym typeface="Times New Roman"/>
              </a:rPr>
              <a:t>mỗi</a:t>
            </a:r>
            <a:r>
              <a:rPr lang="en-US" sz="3034" b="1" i="1" u="none" strike="noStrike" cap="none" dirty="0">
                <a:solidFill>
                  <a:srgbClr val="000000"/>
                </a:solidFill>
                <a:latin typeface="Times New Roman"/>
                <a:ea typeface="Times New Roman"/>
                <a:cs typeface="Times New Roman"/>
                <a:sym typeface="Times New Roman"/>
              </a:rPr>
              <a:t> </a:t>
            </a:r>
            <a:r>
              <a:rPr lang="en-US" sz="3034" b="1" i="1" u="none" strike="noStrike" cap="none" dirty="0" err="1">
                <a:solidFill>
                  <a:srgbClr val="000000"/>
                </a:solidFill>
                <a:latin typeface="Times New Roman"/>
                <a:ea typeface="Times New Roman"/>
                <a:cs typeface="Times New Roman"/>
                <a:sym typeface="Times New Roman"/>
              </a:rPr>
              <a:t>ngày</a:t>
            </a:r>
            <a:r>
              <a:rPr lang="en-US" sz="3034" b="1" i="1" u="none" strike="noStrike" cap="none" dirty="0">
                <a:solidFill>
                  <a:srgbClr val="000000"/>
                </a:solidFill>
                <a:latin typeface="Times New Roman"/>
                <a:ea typeface="Times New Roman"/>
                <a:cs typeface="Times New Roman"/>
                <a:sym typeface="Times New Roman"/>
              </a:rPr>
              <a:t>.</a:t>
            </a:r>
            <a:endParaRPr sz="3034" b="1" i="0" u="none" strike="noStrike" cap="none" dirty="0">
              <a:solidFill>
                <a:srgbClr val="000000"/>
              </a:solidFill>
              <a:latin typeface="Times New Roman"/>
              <a:ea typeface="Times New Roman"/>
              <a:cs typeface="Times New Roman"/>
              <a:sym typeface="Times New Roman"/>
            </a:endParaRPr>
          </a:p>
          <a:p>
            <a:pPr marL="0" marR="0" lvl="0" indent="0" algn="l" rtl="0">
              <a:spcBef>
                <a:spcPts val="683"/>
              </a:spcBef>
              <a:spcAft>
                <a:spcPts val="0"/>
              </a:spcAft>
              <a:buNone/>
            </a:pPr>
            <a:r>
              <a:rPr lang="en-US" sz="3034" b="1" dirty="0">
                <a:latin typeface="Times New Roman"/>
                <a:ea typeface="Times New Roman"/>
                <a:cs typeface="Times New Roman"/>
                <a:sym typeface="Times New Roman"/>
              </a:rPr>
              <a:t>B1.</a:t>
            </a:r>
            <a:r>
              <a:rPr lang="en-US" sz="3034" b="1" i="1" u="none" strike="noStrike" cap="none" dirty="0">
                <a:solidFill>
                  <a:srgbClr val="000000"/>
                </a:solidFill>
                <a:latin typeface="Times New Roman"/>
                <a:ea typeface="Times New Roman"/>
                <a:cs typeface="Times New Roman"/>
                <a:sym typeface="Times New Roman"/>
              </a:rPr>
              <a:t> </a:t>
            </a:r>
            <a:r>
              <a:rPr lang="en-US" sz="3034" b="1" i="0" u="none" strike="noStrike" cap="none" dirty="0" err="1">
                <a:solidFill>
                  <a:srgbClr val="000000"/>
                </a:solidFill>
                <a:latin typeface="Times New Roman"/>
                <a:ea typeface="Times New Roman"/>
                <a:cs typeface="Times New Roman"/>
                <a:sym typeface="Times New Roman"/>
              </a:rPr>
              <a:t>Biện</a:t>
            </a:r>
            <a:r>
              <a:rPr lang="en-US" sz="3034" b="1" i="0" u="none" strike="noStrike" cap="none" dirty="0">
                <a:solidFill>
                  <a:srgbClr val="000000"/>
                </a:solidFill>
                <a:latin typeface="Times New Roman"/>
                <a:ea typeface="Times New Roman"/>
                <a:cs typeface="Times New Roman"/>
                <a:sym typeface="Times New Roman"/>
              </a:rPr>
              <a:t> </a:t>
            </a:r>
            <a:r>
              <a:rPr lang="en-US" sz="3034" b="1" i="0" u="none" strike="noStrike" cap="none" dirty="0" err="1">
                <a:solidFill>
                  <a:srgbClr val="000000"/>
                </a:solidFill>
                <a:latin typeface="Times New Roman"/>
                <a:ea typeface="Times New Roman"/>
                <a:cs typeface="Times New Roman"/>
                <a:sym typeface="Times New Roman"/>
              </a:rPr>
              <a:t>pháp</a:t>
            </a:r>
            <a:r>
              <a:rPr lang="en-US" sz="3034" b="1" i="0" u="none" strike="noStrike" cap="none" dirty="0">
                <a:solidFill>
                  <a:srgbClr val="000000"/>
                </a:solidFill>
                <a:latin typeface="Times New Roman"/>
                <a:ea typeface="Times New Roman"/>
                <a:cs typeface="Times New Roman"/>
                <a:sym typeface="Times New Roman"/>
              </a:rPr>
              <a:t> </a:t>
            </a:r>
            <a:r>
              <a:rPr lang="en-US" sz="3034" b="1" i="0" u="none" strike="noStrike" cap="none" dirty="0" err="1">
                <a:solidFill>
                  <a:srgbClr val="000000"/>
                </a:solidFill>
                <a:latin typeface="Times New Roman"/>
                <a:ea typeface="Times New Roman"/>
                <a:cs typeface="Times New Roman"/>
                <a:sym typeface="Times New Roman"/>
              </a:rPr>
              <a:t>tu</a:t>
            </a:r>
            <a:r>
              <a:rPr lang="en-US" sz="3034" b="1" i="0" u="none" strike="noStrike" cap="none" dirty="0">
                <a:solidFill>
                  <a:srgbClr val="000000"/>
                </a:solidFill>
                <a:latin typeface="Times New Roman"/>
                <a:ea typeface="Times New Roman"/>
                <a:cs typeface="Times New Roman"/>
                <a:sym typeface="Times New Roman"/>
              </a:rPr>
              <a:t> </a:t>
            </a:r>
            <a:r>
              <a:rPr lang="en-US" sz="3034" b="1" i="0" u="none" strike="noStrike" cap="none" dirty="0" err="1">
                <a:solidFill>
                  <a:srgbClr val="000000"/>
                </a:solidFill>
                <a:latin typeface="Times New Roman"/>
                <a:ea typeface="Times New Roman"/>
                <a:cs typeface="Times New Roman"/>
                <a:sym typeface="Times New Roman"/>
              </a:rPr>
              <a:t>từ</a:t>
            </a:r>
            <a:r>
              <a:rPr lang="en-US" sz="3034" b="1" i="0" u="none" strike="noStrike" cap="none" dirty="0">
                <a:solidFill>
                  <a:srgbClr val="000000"/>
                </a:solidFill>
                <a:latin typeface="Times New Roman"/>
                <a:ea typeface="Times New Roman"/>
                <a:cs typeface="Times New Roman"/>
                <a:sym typeface="Times New Roman"/>
              </a:rPr>
              <a:t> </a:t>
            </a:r>
            <a:r>
              <a:rPr lang="en-US" sz="3034" b="1" i="0" u="none" strike="noStrike" cap="none" dirty="0" err="1">
                <a:solidFill>
                  <a:srgbClr val="000000"/>
                </a:solidFill>
                <a:latin typeface="Times New Roman"/>
                <a:ea typeface="Times New Roman"/>
                <a:cs typeface="Times New Roman"/>
                <a:sym typeface="Times New Roman"/>
              </a:rPr>
              <a:t>được</a:t>
            </a:r>
            <a:r>
              <a:rPr lang="en-US" sz="3034" b="1" i="0" u="none" strike="noStrike" cap="none" dirty="0">
                <a:solidFill>
                  <a:srgbClr val="000000"/>
                </a:solidFill>
                <a:latin typeface="Times New Roman"/>
                <a:ea typeface="Times New Roman"/>
                <a:cs typeface="Times New Roman"/>
                <a:sym typeface="Times New Roman"/>
              </a:rPr>
              <a:t> </a:t>
            </a:r>
            <a:r>
              <a:rPr lang="en-US" sz="3034" b="1" i="0" u="none" strike="noStrike" cap="none" dirty="0" err="1">
                <a:solidFill>
                  <a:srgbClr val="000000"/>
                </a:solidFill>
                <a:latin typeface="Times New Roman"/>
                <a:ea typeface="Times New Roman"/>
                <a:cs typeface="Times New Roman"/>
                <a:sym typeface="Times New Roman"/>
              </a:rPr>
              <a:t>sử</a:t>
            </a:r>
            <a:r>
              <a:rPr lang="en-US" sz="3034" b="1" i="0" u="none" strike="noStrike" cap="none" dirty="0">
                <a:solidFill>
                  <a:srgbClr val="000000"/>
                </a:solidFill>
                <a:latin typeface="Times New Roman"/>
                <a:ea typeface="Times New Roman"/>
                <a:cs typeface="Times New Roman"/>
                <a:sym typeface="Times New Roman"/>
              </a:rPr>
              <a:t> </a:t>
            </a:r>
            <a:r>
              <a:rPr lang="en-US" sz="3034" b="1" i="0" u="none" strike="noStrike" cap="none" dirty="0" err="1">
                <a:solidFill>
                  <a:srgbClr val="000000"/>
                </a:solidFill>
                <a:latin typeface="Times New Roman"/>
                <a:ea typeface="Times New Roman"/>
                <a:cs typeface="Times New Roman"/>
                <a:sym typeface="Times New Roman"/>
              </a:rPr>
              <a:t>dụng</a:t>
            </a:r>
            <a:r>
              <a:rPr lang="en-US" sz="3034" b="1" i="0" u="none" strike="noStrike" cap="none" dirty="0">
                <a:solidFill>
                  <a:srgbClr val="000000"/>
                </a:solidFill>
                <a:latin typeface="Times New Roman"/>
                <a:ea typeface="Times New Roman"/>
                <a:cs typeface="Times New Roman"/>
                <a:sym typeface="Times New Roman"/>
              </a:rPr>
              <a:t> </a:t>
            </a:r>
            <a:r>
              <a:rPr lang="en-US" sz="3034" b="1" i="0" u="none" strike="noStrike" cap="none" dirty="0" err="1">
                <a:solidFill>
                  <a:srgbClr val="000000"/>
                </a:solidFill>
                <a:latin typeface="Times New Roman"/>
                <a:ea typeface="Times New Roman"/>
                <a:cs typeface="Times New Roman"/>
                <a:sym typeface="Times New Roman"/>
              </a:rPr>
              <a:t>trong</a:t>
            </a:r>
            <a:r>
              <a:rPr lang="en-US" sz="3034" b="1" i="0" u="none" strike="noStrike" cap="none" dirty="0">
                <a:solidFill>
                  <a:srgbClr val="000000"/>
                </a:solidFill>
                <a:latin typeface="Times New Roman"/>
                <a:ea typeface="Times New Roman"/>
                <a:cs typeface="Times New Roman"/>
                <a:sym typeface="Times New Roman"/>
              </a:rPr>
              <a:t> </a:t>
            </a:r>
            <a:r>
              <a:rPr lang="en-US" sz="3034" b="1" i="0" u="none" strike="noStrike" cap="none" dirty="0" err="1">
                <a:solidFill>
                  <a:srgbClr val="000000"/>
                </a:solidFill>
                <a:latin typeface="Times New Roman"/>
                <a:ea typeface="Times New Roman"/>
                <a:cs typeface="Times New Roman"/>
                <a:sym typeface="Times New Roman"/>
              </a:rPr>
              <a:t>hai</a:t>
            </a:r>
            <a:r>
              <a:rPr lang="en-US" sz="3034" b="1" i="0" u="none" strike="noStrike" cap="none" dirty="0">
                <a:solidFill>
                  <a:srgbClr val="000000"/>
                </a:solidFill>
                <a:latin typeface="Times New Roman"/>
                <a:ea typeface="Times New Roman"/>
                <a:cs typeface="Times New Roman"/>
                <a:sym typeface="Times New Roman"/>
              </a:rPr>
              <a:t> </a:t>
            </a:r>
            <a:r>
              <a:rPr lang="en-US" sz="3034" b="1" i="0" u="none" strike="noStrike" cap="none" dirty="0" err="1">
                <a:solidFill>
                  <a:srgbClr val="000000"/>
                </a:solidFill>
                <a:latin typeface="Times New Roman"/>
                <a:ea typeface="Times New Roman"/>
                <a:cs typeface="Times New Roman"/>
                <a:sym typeface="Times New Roman"/>
              </a:rPr>
              <a:t>câu</a:t>
            </a:r>
            <a:r>
              <a:rPr lang="en-US" sz="3034" b="1" i="0" u="none" strike="noStrike" cap="none" dirty="0">
                <a:solidFill>
                  <a:srgbClr val="000000"/>
                </a:solidFill>
                <a:latin typeface="Times New Roman"/>
                <a:ea typeface="Times New Roman"/>
                <a:cs typeface="Times New Roman"/>
                <a:sym typeface="Times New Roman"/>
              </a:rPr>
              <a:t> </a:t>
            </a:r>
            <a:r>
              <a:rPr lang="en-US" sz="3034" b="1" i="0" u="none" strike="noStrike" cap="none" dirty="0" err="1">
                <a:solidFill>
                  <a:srgbClr val="000000"/>
                </a:solidFill>
                <a:latin typeface="Times New Roman"/>
                <a:ea typeface="Times New Roman"/>
                <a:cs typeface="Times New Roman"/>
                <a:sym typeface="Times New Roman"/>
              </a:rPr>
              <a:t>thơ</a:t>
            </a:r>
            <a:r>
              <a:rPr lang="en-US" sz="3034" b="1" i="0" u="none" strike="noStrike" cap="none" dirty="0">
                <a:solidFill>
                  <a:srgbClr val="000000"/>
                </a:solidFill>
                <a:latin typeface="Times New Roman"/>
                <a:ea typeface="Times New Roman"/>
                <a:cs typeface="Times New Roman"/>
                <a:sym typeface="Times New Roman"/>
              </a:rPr>
              <a:t> </a:t>
            </a:r>
            <a:r>
              <a:rPr lang="en-US" sz="3034" b="1" i="0" u="none" strike="noStrike" cap="none" dirty="0" err="1">
                <a:solidFill>
                  <a:srgbClr val="000000"/>
                </a:solidFill>
                <a:latin typeface="Times New Roman"/>
                <a:ea typeface="Times New Roman"/>
                <a:cs typeface="Times New Roman"/>
                <a:sym typeface="Times New Roman"/>
              </a:rPr>
              <a:t>trên</a:t>
            </a:r>
            <a:r>
              <a:rPr lang="en-US" sz="3034" b="1" i="0" u="none" strike="noStrike" cap="none" dirty="0">
                <a:solidFill>
                  <a:srgbClr val="000000"/>
                </a:solidFill>
                <a:latin typeface="Times New Roman"/>
                <a:ea typeface="Times New Roman"/>
                <a:cs typeface="Times New Roman"/>
                <a:sym typeface="Times New Roman"/>
              </a:rPr>
              <a:t> </a:t>
            </a:r>
            <a:r>
              <a:rPr lang="en-US" sz="3034" b="1" i="0" u="none" strike="noStrike" cap="none" dirty="0" err="1">
                <a:solidFill>
                  <a:srgbClr val="000000"/>
                </a:solidFill>
                <a:latin typeface="Times New Roman"/>
                <a:ea typeface="Times New Roman"/>
                <a:cs typeface="Times New Roman"/>
                <a:sym typeface="Times New Roman"/>
              </a:rPr>
              <a:t>là</a:t>
            </a:r>
            <a:r>
              <a:rPr lang="en-US" sz="3034" b="1" i="0" u="none" strike="noStrike" cap="none" dirty="0">
                <a:solidFill>
                  <a:srgbClr val="000000"/>
                </a:solidFill>
                <a:latin typeface="Times New Roman"/>
                <a:ea typeface="Times New Roman"/>
                <a:cs typeface="Times New Roman"/>
                <a:sym typeface="Times New Roman"/>
              </a:rPr>
              <a:t> so </a:t>
            </a:r>
            <a:r>
              <a:rPr lang="en-US" sz="3034" b="1" i="0" u="none" strike="noStrike" cap="none" dirty="0" err="1">
                <a:solidFill>
                  <a:srgbClr val="000000"/>
                </a:solidFill>
                <a:latin typeface="Times New Roman"/>
                <a:ea typeface="Times New Roman"/>
                <a:cs typeface="Times New Roman"/>
                <a:sym typeface="Times New Roman"/>
              </a:rPr>
              <a:t>sánh</a:t>
            </a:r>
            <a:r>
              <a:rPr lang="en-US" sz="3034" b="1" i="0" u="none" strike="noStrike" cap="none" dirty="0">
                <a:solidFill>
                  <a:srgbClr val="000000"/>
                </a:solidFill>
                <a:latin typeface="Times New Roman"/>
                <a:ea typeface="Times New Roman"/>
                <a:cs typeface="Times New Roman"/>
                <a:sym typeface="Times New Roman"/>
              </a:rPr>
              <a:t>: “</a:t>
            </a:r>
            <a:r>
              <a:rPr lang="en-US" sz="3034" b="1" i="0" u="none" strike="noStrike" cap="none" dirty="0" err="1">
                <a:solidFill>
                  <a:srgbClr val="000000"/>
                </a:solidFill>
                <a:latin typeface="Times New Roman"/>
                <a:ea typeface="Times New Roman"/>
                <a:cs typeface="Times New Roman"/>
                <a:sym typeface="Times New Roman"/>
              </a:rPr>
              <a:t>Quê</a:t>
            </a:r>
            <a:r>
              <a:rPr lang="en-US" sz="3034" b="1" i="0" u="none" strike="noStrike" cap="none" dirty="0">
                <a:solidFill>
                  <a:srgbClr val="000000"/>
                </a:solidFill>
                <a:latin typeface="Times New Roman"/>
                <a:ea typeface="Times New Roman"/>
                <a:cs typeface="Times New Roman"/>
                <a:sym typeface="Times New Roman"/>
              </a:rPr>
              <a:t> </a:t>
            </a:r>
            <a:r>
              <a:rPr lang="en-US" sz="3034" b="1" i="0" u="none" strike="noStrike" cap="none" dirty="0" err="1">
                <a:solidFill>
                  <a:srgbClr val="000000"/>
                </a:solidFill>
                <a:latin typeface="Times New Roman"/>
                <a:ea typeface="Times New Roman"/>
                <a:cs typeface="Times New Roman"/>
                <a:sym typeface="Times New Roman"/>
              </a:rPr>
              <a:t>hương</a:t>
            </a:r>
            <a:r>
              <a:rPr lang="en-US" sz="3034" b="1" i="0" u="none" strike="noStrike" cap="none" dirty="0">
                <a:solidFill>
                  <a:srgbClr val="000000"/>
                </a:solidFill>
                <a:latin typeface="Times New Roman"/>
                <a:ea typeface="Times New Roman"/>
                <a:cs typeface="Times New Roman"/>
                <a:sym typeface="Times New Roman"/>
              </a:rPr>
              <a:t>” </a:t>
            </a:r>
            <a:r>
              <a:rPr lang="en-US" sz="3034" b="1" i="0" u="none" strike="noStrike" cap="none" dirty="0" err="1">
                <a:solidFill>
                  <a:srgbClr val="000000"/>
                </a:solidFill>
                <a:latin typeface="Times New Roman"/>
                <a:ea typeface="Times New Roman"/>
                <a:cs typeface="Times New Roman"/>
                <a:sym typeface="Times New Roman"/>
              </a:rPr>
              <a:t>được</a:t>
            </a:r>
            <a:r>
              <a:rPr lang="en-US" sz="3034" b="1" i="0" u="none" strike="noStrike" cap="none" dirty="0">
                <a:solidFill>
                  <a:srgbClr val="000000"/>
                </a:solidFill>
                <a:latin typeface="Times New Roman"/>
                <a:ea typeface="Times New Roman"/>
                <a:cs typeface="Times New Roman"/>
                <a:sym typeface="Times New Roman"/>
              </a:rPr>
              <a:t> so </a:t>
            </a:r>
            <a:r>
              <a:rPr lang="en-US" sz="3034" b="1" i="0" u="none" strike="noStrike" cap="none" dirty="0" err="1">
                <a:solidFill>
                  <a:srgbClr val="000000"/>
                </a:solidFill>
                <a:latin typeface="Times New Roman"/>
                <a:ea typeface="Times New Roman"/>
                <a:cs typeface="Times New Roman"/>
                <a:sym typeface="Times New Roman"/>
              </a:rPr>
              <a:t>sánh</a:t>
            </a:r>
            <a:r>
              <a:rPr lang="en-US" sz="3034" b="1" i="0" u="none" strike="noStrike" cap="none" dirty="0">
                <a:solidFill>
                  <a:srgbClr val="000000"/>
                </a:solidFill>
                <a:latin typeface="Times New Roman"/>
                <a:ea typeface="Times New Roman"/>
                <a:cs typeface="Times New Roman"/>
                <a:sym typeface="Times New Roman"/>
              </a:rPr>
              <a:t> </a:t>
            </a:r>
            <a:r>
              <a:rPr lang="en-US" sz="3034" b="1" i="0" u="none" strike="noStrike" cap="none" dirty="0" err="1">
                <a:solidFill>
                  <a:srgbClr val="000000"/>
                </a:solidFill>
                <a:latin typeface="Times New Roman"/>
                <a:ea typeface="Times New Roman"/>
                <a:cs typeface="Times New Roman"/>
                <a:sym typeface="Times New Roman"/>
              </a:rPr>
              <a:t>với</a:t>
            </a:r>
            <a:r>
              <a:rPr lang="en-US" sz="3034" b="1" i="0" u="none" strike="noStrike" cap="none" dirty="0">
                <a:solidFill>
                  <a:srgbClr val="000000"/>
                </a:solidFill>
                <a:latin typeface="Times New Roman"/>
                <a:ea typeface="Times New Roman"/>
                <a:cs typeface="Times New Roman"/>
                <a:sym typeface="Times New Roman"/>
              </a:rPr>
              <a:t> “</a:t>
            </a:r>
            <a:r>
              <a:rPr lang="en-US" sz="3034" b="1" i="0" u="none" strike="noStrike" cap="none" dirty="0" err="1">
                <a:solidFill>
                  <a:srgbClr val="000000"/>
                </a:solidFill>
                <a:latin typeface="Times New Roman"/>
                <a:ea typeface="Times New Roman"/>
                <a:cs typeface="Times New Roman"/>
                <a:sym typeface="Times New Roman"/>
              </a:rPr>
              <a:t>chùm</a:t>
            </a:r>
            <a:r>
              <a:rPr lang="en-US" sz="3034" b="1" i="0" u="none" strike="noStrike" cap="none" dirty="0">
                <a:solidFill>
                  <a:srgbClr val="000000"/>
                </a:solidFill>
                <a:latin typeface="Times New Roman"/>
                <a:ea typeface="Times New Roman"/>
                <a:cs typeface="Times New Roman"/>
                <a:sym typeface="Times New Roman"/>
              </a:rPr>
              <a:t> </a:t>
            </a:r>
            <a:r>
              <a:rPr lang="en-US" sz="3034" b="1" i="0" u="none" strike="noStrike" cap="none" dirty="0" err="1">
                <a:solidFill>
                  <a:srgbClr val="000000"/>
                </a:solidFill>
                <a:latin typeface="Times New Roman"/>
                <a:ea typeface="Times New Roman"/>
                <a:cs typeface="Times New Roman"/>
                <a:sym typeface="Times New Roman"/>
              </a:rPr>
              <a:t>khế</a:t>
            </a:r>
            <a:r>
              <a:rPr lang="en-US" sz="3034" b="1" i="0" u="none" strike="noStrike" cap="none" dirty="0">
                <a:solidFill>
                  <a:srgbClr val="000000"/>
                </a:solidFill>
                <a:latin typeface="Times New Roman"/>
                <a:ea typeface="Times New Roman"/>
                <a:cs typeface="Times New Roman"/>
                <a:sym typeface="Times New Roman"/>
              </a:rPr>
              <a:t> </a:t>
            </a:r>
            <a:r>
              <a:rPr lang="en-US" sz="3034" b="1" i="0" u="none" strike="noStrike" cap="none" dirty="0" err="1">
                <a:solidFill>
                  <a:srgbClr val="000000"/>
                </a:solidFill>
                <a:latin typeface="Times New Roman"/>
                <a:ea typeface="Times New Roman"/>
                <a:cs typeface="Times New Roman"/>
                <a:sym typeface="Times New Roman"/>
              </a:rPr>
              <a:t>ngọt</a:t>
            </a:r>
            <a:r>
              <a:rPr lang="en-US" sz="3034" b="1" i="0" u="none" strike="noStrike" cap="none" dirty="0">
                <a:solidFill>
                  <a:srgbClr val="000000"/>
                </a:solidFill>
                <a:latin typeface="Times New Roman"/>
                <a:ea typeface="Times New Roman"/>
                <a:cs typeface="Times New Roman"/>
                <a:sym typeface="Times New Roman"/>
              </a:rPr>
              <a:t>”.</a:t>
            </a:r>
            <a:endParaRPr sz="3034" b="1" i="0" u="none" strike="noStrike" cap="none" dirty="0">
              <a:solidFill>
                <a:srgbClr val="000000"/>
              </a:solidFill>
              <a:latin typeface="Calibri"/>
              <a:ea typeface="Calibri"/>
              <a:cs typeface="Calibri"/>
              <a:sym typeface="Calibri"/>
            </a:endParaRPr>
          </a:p>
          <a:p>
            <a:pPr marL="0" marR="0" lvl="0" indent="0" algn="l" rtl="0">
              <a:spcBef>
                <a:spcPts val="683"/>
              </a:spcBef>
              <a:spcAft>
                <a:spcPts val="0"/>
              </a:spcAft>
              <a:buNone/>
            </a:pPr>
            <a:r>
              <a:rPr lang="en-US" sz="3034" b="1" dirty="0">
                <a:latin typeface="Times New Roman"/>
                <a:ea typeface="Times New Roman"/>
                <a:cs typeface="Times New Roman"/>
                <a:sym typeface="Times New Roman"/>
              </a:rPr>
              <a:t>B2.</a:t>
            </a:r>
            <a:r>
              <a:rPr lang="en-US" sz="3034" b="1" i="0" u="none" strike="noStrike" cap="none" dirty="0">
                <a:solidFill>
                  <a:srgbClr val="000000"/>
                </a:solidFill>
                <a:latin typeface="Times New Roman"/>
                <a:ea typeface="Times New Roman"/>
                <a:cs typeface="Times New Roman"/>
                <a:sym typeface="Times New Roman"/>
              </a:rPr>
              <a:t> </a:t>
            </a:r>
            <a:r>
              <a:rPr lang="en-US" sz="3034" b="1" i="0" u="none" strike="noStrike" cap="none" dirty="0" err="1">
                <a:solidFill>
                  <a:srgbClr val="000000"/>
                </a:solidFill>
                <a:latin typeface="Times New Roman"/>
                <a:ea typeface="Times New Roman"/>
                <a:cs typeface="Times New Roman"/>
                <a:sym typeface="Times New Roman"/>
              </a:rPr>
              <a:t>Tác</a:t>
            </a:r>
            <a:r>
              <a:rPr lang="en-US" sz="3034" b="1" i="0" u="none" strike="noStrike" cap="none" dirty="0">
                <a:solidFill>
                  <a:srgbClr val="000000"/>
                </a:solidFill>
                <a:latin typeface="Times New Roman"/>
                <a:ea typeface="Times New Roman"/>
                <a:cs typeface="Times New Roman"/>
                <a:sym typeface="Times New Roman"/>
              </a:rPr>
              <a:t> </a:t>
            </a:r>
            <a:r>
              <a:rPr lang="en-US" sz="3034" b="1" i="0" u="none" strike="noStrike" cap="none" dirty="0" err="1">
                <a:solidFill>
                  <a:srgbClr val="000000"/>
                </a:solidFill>
                <a:latin typeface="Times New Roman"/>
                <a:ea typeface="Times New Roman"/>
                <a:cs typeface="Times New Roman"/>
                <a:sym typeface="Times New Roman"/>
              </a:rPr>
              <a:t>giả</a:t>
            </a:r>
            <a:r>
              <a:rPr lang="en-US" sz="3034" b="1" i="0" u="none" strike="noStrike" cap="none" dirty="0">
                <a:solidFill>
                  <a:srgbClr val="000000"/>
                </a:solidFill>
                <a:latin typeface="Times New Roman"/>
                <a:ea typeface="Times New Roman"/>
                <a:cs typeface="Times New Roman"/>
                <a:sym typeface="Times New Roman"/>
              </a:rPr>
              <a:t> so </a:t>
            </a:r>
            <a:r>
              <a:rPr lang="en-US" sz="3034" b="1" i="0" u="none" strike="noStrike" cap="none" dirty="0" err="1">
                <a:solidFill>
                  <a:srgbClr val="000000"/>
                </a:solidFill>
                <a:latin typeface="Times New Roman"/>
                <a:ea typeface="Times New Roman"/>
                <a:cs typeface="Times New Roman"/>
                <a:sym typeface="Times New Roman"/>
              </a:rPr>
              <a:t>sánh</a:t>
            </a:r>
            <a:r>
              <a:rPr lang="en-US" sz="3034" b="1" i="0" u="none" strike="noStrike" cap="none" dirty="0">
                <a:solidFill>
                  <a:srgbClr val="000000"/>
                </a:solidFill>
                <a:latin typeface="Times New Roman"/>
                <a:ea typeface="Times New Roman"/>
                <a:cs typeface="Times New Roman"/>
                <a:sym typeface="Times New Roman"/>
              </a:rPr>
              <a:t> </a:t>
            </a:r>
            <a:r>
              <a:rPr lang="en-US" sz="3034" b="1" i="0" u="none" strike="noStrike" cap="none" dirty="0" err="1">
                <a:solidFill>
                  <a:srgbClr val="000000"/>
                </a:solidFill>
                <a:latin typeface="Times New Roman"/>
                <a:ea typeface="Times New Roman"/>
                <a:cs typeface="Times New Roman"/>
                <a:sym typeface="Times New Roman"/>
              </a:rPr>
              <a:t>như</a:t>
            </a:r>
            <a:r>
              <a:rPr lang="en-US" sz="3034" b="1" i="0" u="none" strike="noStrike" cap="none" dirty="0">
                <a:solidFill>
                  <a:srgbClr val="000000"/>
                </a:solidFill>
                <a:latin typeface="Times New Roman"/>
                <a:ea typeface="Times New Roman"/>
                <a:cs typeface="Times New Roman"/>
                <a:sym typeface="Times New Roman"/>
              </a:rPr>
              <a:t> </a:t>
            </a:r>
            <a:r>
              <a:rPr lang="en-US" sz="3034" b="1" i="0" u="none" strike="noStrike" cap="none" dirty="0" err="1">
                <a:solidFill>
                  <a:srgbClr val="000000"/>
                </a:solidFill>
                <a:latin typeface="Times New Roman"/>
                <a:ea typeface="Times New Roman"/>
                <a:cs typeface="Times New Roman"/>
                <a:sym typeface="Times New Roman"/>
              </a:rPr>
              <a:t>vậy</a:t>
            </a:r>
            <a:r>
              <a:rPr lang="en-US" sz="3034" b="1" i="0" u="none" strike="noStrike" cap="none" dirty="0">
                <a:solidFill>
                  <a:srgbClr val="000000"/>
                </a:solidFill>
                <a:latin typeface="Times New Roman"/>
                <a:ea typeface="Times New Roman"/>
                <a:cs typeface="Times New Roman"/>
                <a:sym typeface="Times New Roman"/>
              </a:rPr>
              <a:t> </a:t>
            </a:r>
            <a:r>
              <a:rPr lang="en-US" sz="3034" b="1" i="0" u="none" strike="noStrike" cap="none" dirty="0" err="1">
                <a:solidFill>
                  <a:srgbClr val="000000"/>
                </a:solidFill>
                <a:latin typeface="Times New Roman"/>
                <a:ea typeface="Times New Roman"/>
                <a:cs typeface="Times New Roman"/>
                <a:sym typeface="Times New Roman"/>
              </a:rPr>
              <a:t>bởi</a:t>
            </a:r>
            <a:r>
              <a:rPr lang="en-US" sz="3034" b="1" i="0" u="none" strike="noStrike" cap="none" dirty="0">
                <a:solidFill>
                  <a:srgbClr val="000000"/>
                </a:solidFill>
                <a:latin typeface="Times New Roman"/>
                <a:ea typeface="Times New Roman"/>
                <a:cs typeface="Times New Roman"/>
                <a:sym typeface="Times New Roman"/>
              </a:rPr>
              <a:t> “</a:t>
            </a:r>
            <a:r>
              <a:rPr lang="en-US" sz="3034" b="1" i="0" u="none" strike="noStrike" cap="none" dirty="0" err="1">
                <a:solidFill>
                  <a:srgbClr val="000000"/>
                </a:solidFill>
                <a:latin typeface="Times New Roman"/>
                <a:ea typeface="Times New Roman"/>
                <a:cs typeface="Times New Roman"/>
                <a:sym typeface="Times New Roman"/>
              </a:rPr>
              <a:t>quê</a:t>
            </a:r>
            <a:r>
              <a:rPr lang="en-US" sz="3034" b="1" i="0" u="none" strike="noStrike" cap="none" dirty="0">
                <a:solidFill>
                  <a:srgbClr val="000000"/>
                </a:solidFill>
                <a:latin typeface="Times New Roman"/>
                <a:ea typeface="Times New Roman"/>
                <a:cs typeface="Times New Roman"/>
                <a:sym typeface="Times New Roman"/>
              </a:rPr>
              <a:t> </a:t>
            </a:r>
            <a:r>
              <a:rPr lang="en-US" sz="3034" b="1" i="0" u="none" strike="noStrike" cap="none" dirty="0" err="1">
                <a:solidFill>
                  <a:srgbClr val="000000"/>
                </a:solidFill>
                <a:latin typeface="Times New Roman"/>
                <a:ea typeface="Times New Roman"/>
                <a:cs typeface="Times New Roman"/>
                <a:sym typeface="Times New Roman"/>
              </a:rPr>
              <a:t>hương</a:t>
            </a:r>
            <a:r>
              <a:rPr lang="en-US" sz="3034" b="1" i="0" u="none" strike="noStrike" cap="none" dirty="0">
                <a:solidFill>
                  <a:srgbClr val="000000"/>
                </a:solidFill>
                <a:latin typeface="Times New Roman"/>
                <a:ea typeface="Times New Roman"/>
                <a:cs typeface="Times New Roman"/>
                <a:sym typeface="Times New Roman"/>
              </a:rPr>
              <a:t>” </a:t>
            </a:r>
            <a:r>
              <a:rPr lang="en-US" sz="3034" b="1" i="0" u="none" strike="noStrike" cap="none" dirty="0" err="1">
                <a:solidFill>
                  <a:srgbClr val="000000"/>
                </a:solidFill>
                <a:latin typeface="Times New Roman"/>
                <a:ea typeface="Times New Roman"/>
                <a:cs typeface="Times New Roman"/>
                <a:sym typeface="Times New Roman"/>
              </a:rPr>
              <a:t>và</a:t>
            </a:r>
            <a:r>
              <a:rPr lang="en-US" sz="3034" b="1" i="0" u="none" strike="noStrike" cap="none" dirty="0">
                <a:solidFill>
                  <a:srgbClr val="000000"/>
                </a:solidFill>
                <a:latin typeface="Times New Roman"/>
                <a:ea typeface="Times New Roman"/>
                <a:cs typeface="Times New Roman"/>
                <a:sym typeface="Times New Roman"/>
              </a:rPr>
              <a:t> “</a:t>
            </a:r>
            <a:r>
              <a:rPr lang="en-US" sz="3034" b="1" i="0" u="none" strike="noStrike" cap="none" dirty="0" err="1">
                <a:solidFill>
                  <a:srgbClr val="000000"/>
                </a:solidFill>
                <a:latin typeface="Times New Roman"/>
                <a:ea typeface="Times New Roman"/>
                <a:cs typeface="Times New Roman"/>
                <a:sym typeface="Times New Roman"/>
              </a:rPr>
              <a:t>chùm</a:t>
            </a:r>
            <a:r>
              <a:rPr lang="en-US" sz="3034" b="1" i="0" u="none" strike="noStrike" cap="none" dirty="0">
                <a:solidFill>
                  <a:srgbClr val="000000"/>
                </a:solidFill>
                <a:latin typeface="Times New Roman"/>
                <a:ea typeface="Times New Roman"/>
                <a:cs typeface="Times New Roman"/>
                <a:sym typeface="Times New Roman"/>
              </a:rPr>
              <a:t> </a:t>
            </a:r>
            <a:r>
              <a:rPr lang="en-US" sz="3034" b="1" i="0" u="none" strike="noStrike" cap="none" dirty="0" err="1">
                <a:solidFill>
                  <a:srgbClr val="000000"/>
                </a:solidFill>
                <a:latin typeface="Times New Roman"/>
                <a:ea typeface="Times New Roman"/>
                <a:cs typeface="Times New Roman"/>
                <a:sym typeface="Times New Roman"/>
              </a:rPr>
              <a:t>khế</a:t>
            </a:r>
            <a:r>
              <a:rPr lang="en-US" sz="3034" b="1" i="0" u="none" strike="noStrike" cap="none" dirty="0">
                <a:solidFill>
                  <a:srgbClr val="000000"/>
                </a:solidFill>
                <a:latin typeface="Times New Roman"/>
                <a:ea typeface="Times New Roman"/>
                <a:cs typeface="Times New Roman"/>
                <a:sym typeface="Times New Roman"/>
              </a:rPr>
              <a:t> </a:t>
            </a:r>
            <a:r>
              <a:rPr lang="en-US" sz="3034" b="1" i="0" u="none" strike="noStrike" cap="none" dirty="0" err="1">
                <a:solidFill>
                  <a:srgbClr val="000000"/>
                </a:solidFill>
                <a:latin typeface="Times New Roman"/>
                <a:ea typeface="Times New Roman"/>
                <a:cs typeface="Times New Roman"/>
                <a:sym typeface="Times New Roman"/>
              </a:rPr>
              <a:t>ngọt</a:t>
            </a:r>
            <a:r>
              <a:rPr lang="en-US" sz="3034" b="1" i="0" u="none" strike="noStrike" cap="none" dirty="0">
                <a:solidFill>
                  <a:srgbClr val="000000"/>
                </a:solidFill>
                <a:latin typeface="Times New Roman"/>
                <a:ea typeface="Times New Roman"/>
                <a:cs typeface="Times New Roman"/>
                <a:sym typeface="Times New Roman"/>
              </a:rPr>
              <a:t>” </a:t>
            </a:r>
            <a:r>
              <a:rPr lang="en-US" sz="3034" b="1" i="0" u="none" strike="noStrike" cap="none" dirty="0" err="1">
                <a:solidFill>
                  <a:srgbClr val="000000"/>
                </a:solidFill>
                <a:latin typeface="Times New Roman"/>
                <a:ea typeface="Times New Roman"/>
                <a:cs typeface="Times New Roman"/>
                <a:sym typeface="Times New Roman"/>
              </a:rPr>
              <a:t>đều</a:t>
            </a:r>
            <a:r>
              <a:rPr lang="en-US" sz="3034" b="1" i="0" u="none" strike="noStrike" cap="none" dirty="0">
                <a:solidFill>
                  <a:srgbClr val="000000"/>
                </a:solidFill>
                <a:latin typeface="Times New Roman"/>
                <a:ea typeface="Times New Roman"/>
                <a:cs typeface="Times New Roman"/>
                <a:sym typeface="Times New Roman"/>
              </a:rPr>
              <a:t> </a:t>
            </a:r>
            <a:r>
              <a:rPr lang="en-US" sz="3034" b="1" i="0" u="none" strike="noStrike" cap="none" dirty="0" err="1">
                <a:solidFill>
                  <a:srgbClr val="000000"/>
                </a:solidFill>
                <a:latin typeface="Times New Roman"/>
                <a:ea typeface="Times New Roman"/>
                <a:cs typeface="Times New Roman"/>
                <a:sym typeface="Times New Roman"/>
              </a:rPr>
              <a:t>rất</a:t>
            </a:r>
            <a:r>
              <a:rPr lang="en-US" sz="3034" b="1" i="0" u="none" strike="noStrike" cap="none" dirty="0">
                <a:solidFill>
                  <a:srgbClr val="000000"/>
                </a:solidFill>
                <a:latin typeface="Times New Roman"/>
                <a:ea typeface="Times New Roman"/>
                <a:cs typeface="Times New Roman"/>
                <a:sym typeface="Times New Roman"/>
              </a:rPr>
              <a:t> </a:t>
            </a:r>
            <a:r>
              <a:rPr lang="en-US" sz="3034" b="1" i="0" u="none" strike="noStrike" cap="none" dirty="0" err="1">
                <a:solidFill>
                  <a:srgbClr val="000000"/>
                </a:solidFill>
                <a:latin typeface="Times New Roman"/>
                <a:ea typeface="Times New Roman"/>
                <a:cs typeface="Times New Roman"/>
                <a:sym typeface="Times New Roman"/>
              </a:rPr>
              <a:t>gần</a:t>
            </a:r>
            <a:r>
              <a:rPr lang="en-US" sz="3034" b="1" i="0" u="none" strike="noStrike" cap="none" dirty="0">
                <a:solidFill>
                  <a:srgbClr val="000000"/>
                </a:solidFill>
                <a:latin typeface="Times New Roman"/>
                <a:ea typeface="Times New Roman"/>
                <a:cs typeface="Times New Roman"/>
                <a:sym typeface="Times New Roman"/>
              </a:rPr>
              <a:t> </a:t>
            </a:r>
            <a:r>
              <a:rPr lang="en-US" sz="3034" b="1" i="0" u="none" strike="noStrike" cap="none" dirty="0" err="1">
                <a:solidFill>
                  <a:srgbClr val="000000"/>
                </a:solidFill>
                <a:latin typeface="Times New Roman"/>
                <a:ea typeface="Times New Roman"/>
                <a:cs typeface="Times New Roman"/>
                <a:sym typeface="Times New Roman"/>
              </a:rPr>
              <a:t>gũi</a:t>
            </a:r>
            <a:r>
              <a:rPr lang="en-US" sz="3034" b="1" i="0" u="none" strike="noStrike" cap="none" dirty="0">
                <a:solidFill>
                  <a:srgbClr val="000000"/>
                </a:solidFill>
                <a:latin typeface="Times New Roman"/>
                <a:ea typeface="Times New Roman"/>
                <a:cs typeface="Times New Roman"/>
                <a:sym typeface="Times New Roman"/>
              </a:rPr>
              <a:t>, dung </a:t>
            </a:r>
            <a:r>
              <a:rPr lang="en-US" sz="3034" b="1" i="0" u="none" strike="noStrike" cap="none" dirty="0" err="1">
                <a:solidFill>
                  <a:srgbClr val="000000"/>
                </a:solidFill>
                <a:latin typeface="Times New Roman"/>
                <a:ea typeface="Times New Roman"/>
                <a:cs typeface="Times New Roman"/>
                <a:sym typeface="Times New Roman"/>
              </a:rPr>
              <a:t>dị</a:t>
            </a:r>
            <a:r>
              <a:rPr lang="en-US" sz="3034" b="1" i="0" u="none" strike="noStrike" cap="none" dirty="0">
                <a:solidFill>
                  <a:srgbClr val="000000"/>
                </a:solidFill>
                <a:latin typeface="Times New Roman"/>
                <a:ea typeface="Times New Roman"/>
                <a:cs typeface="Times New Roman"/>
                <a:sym typeface="Times New Roman"/>
              </a:rPr>
              <a:t> </a:t>
            </a:r>
            <a:r>
              <a:rPr lang="en-US" sz="3034" b="1" i="0" u="none" strike="noStrike" cap="none" dirty="0" err="1">
                <a:solidFill>
                  <a:srgbClr val="000000"/>
                </a:solidFill>
                <a:latin typeface="Times New Roman"/>
                <a:ea typeface="Times New Roman"/>
                <a:cs typeface="Times New Roman"/>
                <a:sym typeface="Times New Roman"/>
              </a:rPr>
              <a:t>ngọt</a:t>
            </a:r>
            <a:r>
              <a:rPr lang="en-US" sz="3034" b="1" i="0" u="none" strike="noStrike" cap="none" dirty="0">
                <a:solidFill>
                  <a:srgbClr val="000000"/>
                </a:solidFill>
                <a:latin typeface="Times New Roman"/>
                <a:ea typeface="Times New Roman"/>
                <a:cs typeface="Times New Roman"/>
                <a:sym typeface="Times New Roman"/>
              </a:rPr>
              <a:t> </a:t>
            </a:r>
            <a:r>
              <a:rPr lang="en-US" sz="3034" b="1" i="0" u="none" strike="noStrike" cap="none" dirty="0" err="1">
                <a:solidFill>
                  <a:srgbClr val="000000"/>
                </a:solidFill>
                <a:latin typeface="Times New Roman"/>
                <a:ea typeface="Times New Roman"/>
                <a:cs typeface="Times New Roman"/>
                <a:sym typeface="Times New Roman"/>
              </a:rPr>
              <a:t>ngào</a:t>
            </a:r>
            <a:r>
              <a:rPr lang="en-US" sz="3034" b="1" i="0" u="none" strike="noStrike" cap="none" dirty="0">
                <a:solidFill>
                  <a:srgbClr val="000000"/>
                </a:solidFill>
                <a:latin typeface="Times New Roman"/>
                <a:ea typeface="Times New Roman"/>
                <a:cs typeface="Times New Roman"/>
                <a:sym typeface="Times New Roman"/>
              </a:rPr>
              <a:t>, </a:t>
            </a:r>
            <a:r>
              <a:rPr lang="en-US" sz="3034" b="1" i="0" u="none" strike="noStrike" cap="none" dirty="0" err="1">
                <a:solidFill>
                  <a:srgbClr val="000000"/>
                </a:solidFill>
                <a:latin typeface="Times New Roman"/>
                <a:ea typeface="Times New Roman"/>
                <a:cs typeface="Times New Roman"/>
                <a:sym typeface="Times New Roman"/>
              </a:rPr>
              <a:t>gắn</a:t>
            </a:r>
            <a:r>
              <a:rPr lang="en-US" sz="3034" b="1" i="0" u="none" strike="noStrike" cap="none" dirty="0">
                <a:solidFill>
                  <a:srgbClr val="000000"/>
                </a:solidFill>
                <a:latin typeface="Times New Roman"/>
                <a:ea typeface="Times New Roman"/>
                <a:cs typeface="Times New Roman"/>
                <a:sym typeface="Times New Roman"/>
              </a:rPr>
              <a:t> </a:t>
            </a:r>
            <a:r>
              <a:rPr lang="en-US" sz="3034" b="1" i="0" u="none" strike="noStrike" cap="none" dirty="0" err="1">
                <a:solidFill>
                  <a:srgbClr val="000000"/>
                </a:solidFill>
                <a:latin typeface="Times New Roman"/>
                <a:ea typeface="Times New Roman"/>
                <a:cs typeface="Times New Roman"/>
                <a:sym typeface="Times New Roman"/>
              </a:rPr>
              <a:t>bó</a:t>
            </a:r>
            <a:r>
              <a:rPr lang="en-US" sz="3034" b="1" i="0" u="none" strike="noStrike" cap="none" dirty="0">
                <a:solidFill>
                  <a:srgbClr val="000000"/>
                </a:solidFill>
                <a:latin typeface="Times New Roman"/>
                <a:ea typeface="Times New Roman"/>
                <a:cs typeface="Times New Roman"/>
                <a:sym typeface="Times New Roman"/>
              </a:rPr>
              <a:t> </a:t>
            </a:r>
            <a:r>
              <a:rPr lang="en-US" sz="3034" b="1" i="0" u="none" strike="noStrike" cap="none" dirty="0" err="1">
                <a:solidFill>
                  <a:srgbClr val="000000"/>
                </a:solidFill>
                <a:latin typeface="Times New Roman"/>
                <a:ea typeface="Times New Roman"/>
                <a:cs typeface="Times New Roman"/>
                <a:sym typeface="Times New Roman"/>
              </a:rPr>
              <a:t>với</a:t>
            </a:r>
            <a:r>
              <a:rPr lang="en-US" sz="3034" b="1" i="0" u="none" strike="noStrike" cap="none" dirty="0">
                <a:solidFill>
                  <a:srgbClr val="000000"/>
                </a:solidFill>
                <a:latin typeface="Times New Roman"/>
                <a:ea typeface="Times New Roman"/>
                <a:cs typeface="Times New Roman"/>
                <a:sym typeface="Times New Roman"/>
              </a:rPr>
              <a:t> </a:t>
            </a:r>
            <a:r>
              <a:rPr lang="en-US" sz="3034" b="1" i="0" u="none" strike="noStrike" cap="none" dirty="0" err="1">
                <a:solidFill>
                  <a:srgbClr val="000000"/>
                </a:solidFill>
                <a:latin typeface="Times New Roman"/>
                <a:ea typeface="Times New Roman"/>
                <a:cs typeface="Times New Roman"/>
                <a:sym typeface="Times New Roman"/>
              </a:rPr>
              <a:t>tuổi</a:t>
            </a:r>
            <a:r>
              <a:rPr lang="en-US" sz="3034" b="1" i="0" u="none" strike="noStrike" cap="none" dirty="0">
                <a:solidFill>
                  <a:srgbClr val="000000"/>
                </a:solidFill>
                <a:latin typeface="Times New Roman"/>
                <a:ea typeface="Times New Roman"/>
                <a:cs typeface="Times New Roman"/>
                <a:sym typeface="Times New Roman"/>
              </a:rPr>
              <a:t> </a:t>
            </a:r>
            <a:r>
              <a:rPr lang="en-US" sz="3034" b="1" i="0" u="none" strike="noStrike" cap="none" dirty="0" err="1">
                <a:solidFill>
                  <a:srgbClr val="000000"/>
                </a:solidFill>
                <a:latin typeface="Times New Roman"/>
                <a:ea typeface="Times New Roman"/>
                <a:cs typeface="Times New Roman"/>
                <a:sym typeface="Times New Roman"/>
              </a:rPr>
              <a:t>ấu</a:t>
            </a:r>
            <a:r>
              <a:rPr lang="en-US" sz="3034" b="1" i="0" u="none" strike="noStrike" cap="none" dirty="0">
                <a:solidFill>
                  <a:srgbClr val="000000"/>
                </a:solidFill>
                <a:latin typeface="Times New Roman"/>
                <a:ea typeface="Times New Roman"/>
                <a:cs typeface="Times New Roman"/>
                <a:sym typeface="Times New Roman"/>
              </a:rPr>
              <a:t> </a:t>
            </a:r>
            <a:r>
              <a:rPr lang="en-US" sz="3034" b="1" i="0" u="none" strike="noStrike" cap="none" dirty="0" err="1">
                <a:solidFill>
                  <a:srgbClr val="000000"/>
                </a:solidFill>
                <a:latin typeface="Times New Roman"/>
                <a:ea typeface="Times New Roman"/>
                <a:cs typeface="Times New Roman"/>
                <a:sym typeface="Times New Roman"/>
              </a:rPr>
              <a:t>thơ</a:t>
            </a:r>
            <a:r>
              <a:rPr lang="en-US" sz="3034" b="1" i="0" u="none" strike="noStrike" cap="none" dirty="0">
                <a:solidFill>
                  <a:srgbClr val="000000"/>
                </a:solidFill>
                <a:latin typeface="Times New Roman"/>
                <a:ea typeface="Times New Roman"/>
                <a:cs typeface="Times New Roman"/>
                <a:sym typeface="Times New Roman"/>
              </a:rPr>
              <a:t> </a:t>
            </a:r>
            <a:r>
              <a:rPr lang="en-US" sz="3034" b="1" i="0" u="none" strike="noStrike" cap="none" dirty="0" err="1">
                <a:solidFill>
                  <a:srgbClr val="000000"/>
                </a:solidFill>
                <a:latin typeface="Times New Roman"/>
                <a:ea typeface="Times New Roman"/>
                <a:cs typeface="Times New Roman"/>
                <a:sym typeface="Times New Roman"/>
              </a:rPr>
              <a:t>của</a:t>
            </a:r>
            <a:r>
              <a:rPr lang="en-US" sz="3034" b="1" i="0" u="none" strike="noStrike" cap="none" dirty="0">
                <a:solidFill>
                  <a:srgbClr val="000000"/>
                </a:solidFill>
                <a:latin typeface="Times New Roman"/>
                <a:ea typeface="Times New Roman"/>
                <a:cs typeface="Times New Roman"/>
                <a:sym typeface="Times New Roman"/>
              </a:rPr>
              <a:t> </a:t>
            </a:r>
            <a:r>
              <a:rPr lang="en-US" sz="3034" b="1" i="0" u="none" strike="noStrike" cap="none" dirty="0" err="1">
                <a:solidFill>
                  <a:srgbClr val="000000"/>
                </a:solidFill>
                <a:latin typeface="Times New Roman"/>
                <a:ea typeface="Times New Roman"/>
                <a:cs typeface="Times New Roman"/>
                <a:sym typeface="Times New Roman"/>
              </a:rPr>
              <a:t>mỗi</a:t>
            </a:r>
            <a:r>
              <a:rPr lang="en-US" sz="3034" b="1" i="0" u="none" strike="noStrike" cap="none" dirty="0">
                <a:solidFill>
                  <a:srgbClr val="000000"/>
                </a:solidFill>
                <a:latin typeface="Times New Roman"/>
                <a:ea typeface="Times New Roman"/>
                <a:cs typeface="Times New Roman"/>
                <a:sym typeface="Times New Roman"/>
              </a:rPr>
              <a:t> con </a:t>
            </a:r>
            <a:r>
              <a:rPr lang="en-US" sz="3034" b="1" i="0" u="none" strike="noStrike" cap="none" dirty="0" err="1">
                <a:solidFill>
                  <a:srgbClr val="000000"/>
                </a:solidFill>
                <a:latin typeface="Times New Roman"/>
                <a:ea typeface="Times New Roman"/>
                <a:cs typeface="Times New Roman"/>
                <a:sym typeface="Times New Roman"/>
              </a:rPr>
              <a:t>người</a:t>
            </a:r>
            <a:r>
              <a:rPr lang="en-US" sz="3034" b="1" i="0" u="none" strike="noStrike" cap="none" dirty="0">
                <a:solidFill>
                  <a:srgbClr val="000000"/>
                </a:solidFill>
                <a:latin typeface="Times New Roman"/>
                <a:ea typeface="Times New Roman"/>
                <a:cs typeface="Times New Roman"/>
                <a:sym typeface="Times New Roman"/>
              </a:rPr>
              <a:t>.</a:t>
            </a:r>
            <a:endParaRPr sz="3034" b="1" dirty="0">
              <a:latin typeface="Calibri"/>
              <a:ea typeface="Calibri"/>
              <a:cs typeface="Calibri"/>
              <a:sym typeface="Calibri"/>
            </a:endParaRPr>
          </a:p>
          <a:p>
            <a:pPr marL="0" marR="0" lvl="0" indent="0" algn="l" rtl="0">
              <a:spcBef>
                <a:spcPts val="683"/>
              </a:spcBef>
              <a:spcAft>
                <a:spcPts val="0"/>
              </a:spcAft>
              <a:buNone/>
            </a:pPr>
            <a:r>
              <a:rPr lang="en-US" sz="3034" b="1" dirty="0">
                <a:latin typeface="Calibri"/>
                <a:ea typeface="Calibri"/>
                <a:cs typeface="Calibri"/>
                <a:sym typeface="Calibri"/>
              </a:rPr>
              <a:t>B3.</a:t>
            </a:r>
            <a:r>
              <a:rPr lang="en-US" sz="3034" b="1" i="0" u="none" strike="noStrike" cap="none" dirty="0">
                <a:solidFill>
                  <a:srgbClr val="000000"/>
                </a:solidFill>
                <a:latin typeface="Times New Roman"/>
                <a:ea typeface="Times New Roman"/>
                <a:cs typeface="Times New Roman"/>
                <a:sym typeface="Times New Roman"/>
              </a:rPr>
              <a:t> </a:t>
            </a:r>
            <a:r>
              <a:rPr lang="en-US" sz="3034" b="1" i="0" u="none" strike="noStrike" cap="none" dirty="0" err="1">
                <a:solidFill>
                  <a:srgbClr val="000000"/>
                </a:solidFill>
                <a:latin typeface="Times New Roman"/>
                <a:ea typeface="Times New Roman"/>
                <a:cs typeface="Times New Roman"/>
                <a:sym typeface="Times New Roman"/>
              </a:rPr>
              <a:t>Nhờ</a:t>
            </a:r>
            <a:r>
              <a:rPr lang="en-US" sz="3034" b="1" i="0" u="none" strike="noStrike" cap="none" dirty="0">
                <a:solidFill>
                  <a:srgbClr val="000000"/>
                </a:solidFill>
                <a:latin typeface="Times New Roman"/>
                <a:ea typeface="Times New Roman"/>
                <a:cs typeface="Times New Roman"/>
                <a:sym typeface="Times New Roman"/>
              </a:rPr>
              <a:t> </a:t>
            </a:r>
            <a:r>
              <a:rPr lang="en-US" sz="3034" b="1" i="0" u="none" strike="noStrike" cap="none" dirty="0" err="1">
                <a:solidFill>
                  <a:srgbClr val="000000"/>
                </a:solidFill>
                <a:latin typeface="Times New Roman"/>
                <a:ea typeface="Times New Roman"/>
                <a:cs typeface="Times New Roman"/>
                <a:sym typeface="Times New Roman"/>
              </a:rPr>
              <a:t>việc</a:t>
            </a:r>
            <a:r>
              <a:rPr lang="en-US" sz="3034" b="1" i="0" u="none" strike="noStrike" cap="none" dirty="0">
                <a:solidFill>
                  <a:srgbClr val="000000"/>
                </a:solidFill>
                <a:latin typeface="Times New Roman"/>
                <a:ea typeface="Times New Roman"/>
                <a:cs typeface="Times New Roman"/>
                <a:sym typeface="Times New Roman"/>
              </a:rPr>
              <a:t> </a:t>
            </a:r>
            <a:r>
              <a:rPr lang="en-US" sz="3034" b="1" i="0" u="none" strike="noStrike" cap="none" dirty="0" err="1">
                <a:solidFill>
                  <a:srgbClr val="000000"/>
                </a:solidFill>
                <a:latin typeface="Times New Roman"/>
                <a:ea typeface="Times New Roman"/>
                <a:cs typeface="Times New Roman"/>
                <a:sym typeface="Times New Roman"/>
              </a:rPr>
              <a:t>sử</a:t>
            </a:r>
            <a:r>
              <a:rPr lang="en-US" sz="3034" b="1" i="0" u="none" strike="noStrike" cap="none" dirty="0">
                <a:solidFill>
                  <a:srgbClr val="000000"/>
                </a:solidFill>
                <a:latin typeface="Times New Roman"/>
                <a:ea typeface="Times New Roman"/>
                <a:cs typeface="Times New Roman"/>
                <a:sym typeface="Times New Roman"/>
              </a:rPr>
              <a:t> </a:t>
            </a:r>
            <a:r>
              <a:rPr lang="en-US" sz="3034" b="1" i="0" u="none" strike="noStrike" cap="none" dirty="0" err="1">
                <a:solidFill>
                  <a:srgbClr val="000000"/>
                </a:solidFill>
                <a:latin typeface="Times New Roman"/>
                <a:ea typeface="Times New Roman"/>
                <a:cs typeface="Times New Roman"/>
                <a:sym typeface="Times New Roman"/>
              </a:rPr>
              <a:t>dụng</a:t>
            </a:r>
            <a:r>
              <a:rPr lang="en-US" sz="3034" b="1" i="0" u="none" strike="noStrike" cap="none" dirty="0">
                <a:solidFill>
                  <a:srgbClr val="000000"/>
                </a:solidFill>
                <a:latin typeface="Times New Roman"/>
                <a:ea typeface="Times New Roman"/>
                <a:cs typeface="Times New Roman"/>
                <a:sym typeface="Times New Roman"/>
              </a:rPr>
              <a:t> </a:t>
            </a:r>
            <a:r>
              <a:rPr lang="en-US" sz="3034" b="1" i="0" u="none" strike="noStrike" cap="none" dirty="0" err="1">
                <a:solidFill>
                  <a:srgbClr val="000000"/>
                </a:solidFill>
                <a:latin typeface="Times New Roman"/>
                <a:ea typeface="Times New Roman"/>
                <a:cs typeface="Times New Roman"/>
                <a:sym typeface="Times New Roman"/>
              </a:rPr>
              <a:t>biện</a:t>
            </a:r>
            <a:r>
              <a:rPr lang="en-US" sz="3034" b="1" i="0" u="none" strike="noStrike" cap="none" dirty="0">
                <a:solidFill>
                  <a:srgbClr val="000000"/>
                </a:solidFill>
                <a:latin typeface="Times New Roman"/>
                <a:ea typeface="Times New Roman"/>
                <a:cs typeface="Times New Roman"/>
                <a:sym typeface="Times New Roman"/>
              </a:rPr>
              <a:t> </a:t>
            </a:r>
            <a:r>
              <a:rPr lang="en-US" sz="3034" b="1" i="0" u="none" strike="noStrike" cap="none" dirty="0" err="1">
                <a:solidFill>
                  <a:srgbClr val="000000"/>
                </a:solidFill>
                <a:latin typeface="Times New Roman"/>
                <a:ea typeface="Times New Roman"/>
                <a:cs typeface="Times New Roman"/>
                <a:sym typeface="Times New Roman"/>
              </a:rPr>
              <a:t>pháp</a:t>
            </a:r>
            <a:r>
              <a:rPr lang="en-US" sz="3034" b="1" i="0" u="none" strike="noStrike" cap="none" dirty="0">
                <a:solidFill>
                  <a:srgbClr val="000000"/>
                </a:solidFill>
                <a:latin typeface="Times New Roman"/>
                <a:ea typeface="Times New Roman"/>
                <a:cs typeface="Times New Roman"/>
                <a:sym typeface="Times New Roman"/>
              </a:rPr>
              <a:t> so </a:t>
            </a:r>
            <a:r>
              <a:rPr lang="en-US" sz="3034" b="1" i="0" u="none" strike="noStrike" cap="none" dirty="0" err="1">
                <a:solidFill>
                  <a:srgbClr val="000000"/>
                </a:solidFill>
                <a:latin typeface="Times New Roman"/>
                <a:ea typeface="Times New Roman"/>
                <a:cs typeface="Times New Roman"/>
                <a:sym typeface="Times New Roman"/>
              </a:rPr>
              <a:t>sánh</a:t>
            </a:r>
            <a:r>
              <a:rPr lang="en-US" sz="3034" b="1" i="0" u="none" strike="noStrike" cap="none" dirty="0">
                <a:solidFill>
                  <a:srgbClr val="000000"/>
                </a:solidFill>
                <a:latin typeface="Times New Roman"/>
                <a:ea typeface="Times New Roman"/>
                <a:cs typeface="Times New Roman"/>
                <a:sym typeface="Times New Roman"/>
              </a:rPr>
              <a:t> </a:t>
            </a:r>
            <a:r>
              <a:rPr lang="en-US" sz="3034" b="1" i="0" u="none" strike="noStrike" cap="none" dirty="0" err="1">
                <a:solidFill>
                  <a:srgbClr val="000000"/>
                </a:solidFill>
                <a:latin typeface="Times New Roman"/>
                <a:ea typeface="Times New Roman"/>
                <a:cs typeface="Times New Roman"/>
                <a:sym typeface="Times New Roman"/>
              </a:rPr>
              <a:t>trong</a:t>
            </a:r>
            <a:r>
              <a:rPr lang="en-US" sz="3034" b="1" i="0" u="none" strike="noStrike" cap="none" dirty="0">
                <a:solidFill>
                  <a:srgbClr val="000000"/>
                </a:solidFill>
                <a:latin typeface="Times New Roman"/>
                <a:ea typeface="Times New Roman"/>
                <a:cs typeface="Times New Roman"/>
                <a:sym typeface="Times New Roman"/>
              </a:rPr>
              <a:t> </a:t>
            </a:r>
            <a:r>
              <a:rPr lang="en-US" sz="3034" b="1" i="0" u="none" strike="noStrike" cap="none" dirty="0" err="1">
                <a:solidFill>
                  <a:srgbClr val="000000"/>
                </a:solidFill>
                <a:latin typeface="Times New Roman"/>
                <a:ea typeface="Times New Roman"/>
                <a:cs typeface="Times New Roman"/>
                <a:sym typeface="Times New Roman"/>
              </a:rPr>
              <a:t>hai</a:t>
            </a:r>
            <a:r>
              <a:rPr lang="en-US" sz="3034" b="1" i="0" u="none" strike="noStrike" cap="none" dirty="0">
                <a:solidFill>
                  <a:srgbClr val="000000"/>
                </a:solidFill>
                <a:latin typeface="Times New Roman"/>
                <a:ea typeface="Times New Roman"/>
                <a:cs typeface="Times New Roman"/>
                <a:sym typeface="Times New Roman"/>
              </a:rPr>
              <a:t> </a:t>
            </a:r>
            <a:r>
              <a:rPr lang="en-US" sz="3034" b="1" i="0" u="none" strike="noStrike" cap="none" dirty="0" err="1">
                <a:solidFill>
                  <a:srgbClr val="000000"/>
                </a:solidFill>
                <a:latin typeface="Times New Roman"/>
                <a:ea typeface="Times New Roman"/>
                <a:cs typeface="Times New Roman"/>
                <a:sym typeface="Times New Roman"/>
              </a:rPr>
              <a:t>câu</a:t>
            </a:r>
            <a:r>
              <a:rPr lang="en-US" sz="3034" b="1" i="0" u="none" strike="noStrike" cap="none" dirty="0">
                <a:solidFill>
                  <a:srgbClr val="000000"/>
                </a:solidFill>
                <a:latin typeface="Times New Roman"/>
                <a:ea typeface="Times New Roman"/>
                <a:cs typeface="Times New Roman"/>
                <a:sym typeface="Times New Roman"/>
              </a:rPr>
              <a:t> </a:t>
            </a:r>
            <a:r>
              <a:rPr lang="en-US" sz="3034" b="1" i="0" u="none" strike="noStrike" cap="none" dirty="0" err="1">
                <a:solidFill>
                  <a:srgbClr val="000000"/>
                </a:solidFill>
                <a:latin typeface="Times New Roman"/>
                <a:ea typeface="Times New Roman"/>
                <a:cs typeface="Times New Roman"/>
                <a:sym typeface="Times New Roman"/>
              </a:rPr>
              <a:t>thơ</a:t>
            </a:r>
            <a:r>
              <a:rPr lang="en-US" sz="3034" b="1" i="0" u="none" strike="noStrike" cap="none" dirty="0">
                <a:solidFill>
                  <a:srgbClr val="000000"/>
                </a:solidFill>
                <a:latin typeface="Times New Roman"/>
                <a:ea typeface="Times New Roman"/>
                <a:cs typeface="Times New Roman"/>
                <a:sym typeface="Times New Roman"/>
              </a:rPr>
              <a:t> </a:t>
            </a:r>
            <a:r>
              <a:rPr lang="en-US" sz="3034" b="1" i="0" u="none" strike="noStrike" cap="none" dirty="0" err="1">
                <a:solidFill>
                  <a:srgbClr val="000000"/>
                </a:solidFill>
                <a:latin typeface="Times New Roman"/>
                <a:ea typeface="Times New Roman"/>
                <a:cs typeface="Times New Roman"/>
                <a:sym typeface="Times New Roman"/>
              </a:rPr>
              <a:t>trên</a:t>
            </a:r>
            <a:r>
              <a:rPr lang="en-US" sz="3034" b="1" i="0" u="none" strike="noStrike" cap="none" dirty="0">
                <a:solidFill>
                  <a:srgbClr val="000000"/>
                </a:solidFill>
                <a:latin typeface="Times New Roman"/>
                <a:ea typeface="Times New Roman"/>
                <a:cs typeface="Times New Roman"/>
                <a:sym typeface="Times New Roman"/>
              </a:rPr>
              <a:t>, </a:t>
            </a:r>
            <a:r>
              <a:rPr lang="en-US" sz="3034" b="1" i="0" u="none" strike="noStrike" cap="none" dirty="0" err="1">
                <a:solidFill>
                  <a:srgbClr val="000000"/>
                </a:solidFill>
                <a:latin typeface="Times New Roman"/>
                <a:ea typeface="Times New Roman"/>
                <a:cs typeface="Times New Roman"/>
                <a:sym typeface="Times New Roman"/>
              </a:rPr>
              <a:t>tác</a:t>
            </a:r>
            <a:r>
              <a:rPr lang="en-US" sz="3034" b="1" i="0" u="none" strike="noStrike" cap="none" dirty="0">
                <a:solidFill>
                  <a:srgbClr val="000000"/>
                </a:solidFill>
                <a:latin typeface="Times New Roman"/>
                <a:ea typeface="Times New Roman"/>
                <a:cs typeface="Times New Roman"/>
                <a:sym typeface="Times New Roman"/>
              </a:rPr>
              <a:t> </a:t>
            </a:r>
            <a:r>
              <a:rPr lang="en-US" sz="3034" b="1" i="0" u="none" strike="noStrike" cap="none" dirty="0" err="1">
                <a:solidFill>
                  <a:srgbClr val="000000"/>
                </a:solidFill>
                <a:latin typeface="Times New Roman"/>
                <a:ea typeface="Times New Roman"/>
                <a:cs typeface="Times New Roman"/>
                <a:sym typeface="Times New Roman"/>
              </a:rPr>
              <a:t>giả</a:t>
            </a:r>
            <a:r>
              <a:rPr lang="en-US" sz="3034" b="1" i="0" u="none" strike="noStrike" cap="none" dirty="0">
                <a:solidFill>
                  <a:srgbClr val="000000"/>
                </a:solidFill>
                <a:latin typeface="Times New Roman"/>
                <a:ea typeface="Times New Roman"/>
                <a:cs typeface="Times New Roman"/>
                <a:sym typeface="Times New Roman"/>
              </a:rPr>
              <a:t> </a:t>
            </a:r>
            <a:r>
              <a:rPr lang="en-US" sz="3034" b="1" i="0" u="none" strike="noStrike" cap="none" dirty="0" err="1">
                <a:solidFill>
                  <a:srgbClr val="000000"/>
                </a:solidFill>
                <a:latin typeface="Times New Roman"/>
                <a:ea typeface="Times New Roman"/>
                <a:cs typeface="Times New Roman"/>
                <a:sym typeface="Times New Roman"/>
              </a:rPr>
              <a:t>đã</a:t>
            </a:r>
            <a:r>
              <a:rPr lang="en-US" sz="3034" b="1" i="0" u="none" strike="noStrike" cap="none" dirty="0">
                <a:solidFill>
                  <a:srgbClr val="000000"/>
                </a:solidFill>
                <a:latin typeface="Times New Roman"/>
                <a:ea typeface="Times New Roman"/>
                <a:cs typeface="Times New Roman"/>
                <a:sym typeface="Times New Roman"/>
              </a:rPr>
              <a:t> </a:t>
            </a:r>
            <a:r>
              <a:rPr lang="en-US" sz="3034" b="1" i="0" u="none" strike="noStrike" cap="none" dirty="0" err="1">
                <a:solidFill>
                  <a:srgbClr val="000000"/>
                </a:solidFill>
                <a:latin typeface="Times New Roman"/>
                <a:ea typeface="Times New Roman"/>
                <a:cs typeface="Times New Roman"/>
                <a:sym typeface="Times New Roman"/>
              </a:rPr>
              <a:t>gợi</a:t>
            </a:r>
            <a:r>
              <a:rPr lang="en-US" sz="3034" b="1" i="0" u="none" strike="noStrike" cap="none" dirty="0">
                <a:solidFill>
                  <a:srgbClr val="000000"/>
                </a:solidFill>
                <a:latin typeface="Times New Roman"/>
                <a:ea typeface="Times New Roman"/>
                <a:cs typeface="Times New Roman"/>
                <a:sym typeface="Times New Roman"/>
              </a:rPr>
              <a:t> </a:t>
            </a:r>
            <a:r>
              <a:rPr lang="en-US" sz="3034" b="1" i="0" u="none" strike="noStrike" cap="none" dirty="0" err="1">
                <a:solidFill>
                  <a:srgbClr val="000000"/>
                </a:solidFill>
                <a:latin typeface="Times New Roman"/>
                <a:ea typeface="Times New Roman"/>
                <a:cs typeface="Times New Roman"/>
                <a:sym typeface="Times New Roman"/>
              </a:rPr>
              <a:t>lên</a:t>
            </a:r>
            <a:r>
              <a:rPr lang="en-US" sz="3034" b="1" i="0" u="none" strike="noStrike" cap="none" dirty="0">
                <a:solidFill>
                  <a:srgbClr val="000000"/>
                </a:solidFill>
                <a:latin typeface="Times New Roman"/>
                <a:ea typeface="Times New Roman"/>
                <a:cs typeface="Times New Roman"/>
                <a:sym typeface="Times New Roman"/>
              </a:rPr>
              <a:t> </a:t>
            </a:r>
            <a:r>
              <a:rPr lang="en-US" sz="3034" b="1" i="0" u="none" strike="noStrike" cap="none" dirty="0" err="1">
                <a:solidFill>
                  <a:srgbClr val="000000"/>
                </a:solidFill>
                <a:latin typeface="Times New Roman"/>
                <a:ea typeface="Times New Roman"/>
                <a:cs typeface="Times New Roman"/>
                <a:sym typeface="Times New Roman"/>
              </a:rPr>
              <a:t>hình</a:t>
            </a:r>
            <a:r>
              <a:rPr lang="en-US" sz="3034" b="1" i="0" u="none" strike="noStrike" cap="none" dirty="0">
                <a:solidFill>
                  <a:srgbClr val="000000"/>
                </a:solidFill>
                <a:latin typeface="Times New Roman"/>
                <a:ea typeface="Times New Roman"/>
                <a:cs typeface="Times New Roman"/>
                <a:sym typeface="Times New Roman"/>
              </a:rPr>
              <a:t> </a:t>
            </a:r>
            <a:r>
              <a:rPr lang="en-US" sz="3034" b="1" i="0" u="none" strike="noStrike" cap="none" dirty="0" err="1">
                <a:solidFill>
                  <a:srgbClr val="000000"/>
                </a:solidFill>
                <a:latin typeface="Times New Roman"/>
                <a:ea typeface="Times New Roman"/>
                <a:cs typeface="Times New Roman"/>
                <a:sym typeface="Times New Roman"/>
              </a:rPr>
              <a:t>ảnh</a:t>
            </a:r>
            <a:r>
              <a:rPr lang="en-US" sz="3034" b="1" i="0" u="none" strike="noStrike" cap="none" dirty="0">
                <a:solidFill>
                  <a:srgbClr val="000000"/>
                </a:solidFill>
                <a:latin typeface="Times New Roman"/>
                <a:ea typeface="Times New Roman"/>
                <a:cs typeface="Times New Roman"/>
                <a:sym typeface="Times New Roman"/>
              </a:rPr>
              <a:t> </a:t>
            </a:r>
            <a:r>
              <a:rPr lang="en-US" sz="3034" b="1" i="0" u="none" strike="noStrike" cap="none" dirty="0" err="1">
                <a:solidFill>
                  <a:srgbClr val="000000"/>
                </a:solidFill>
                <a:latin typeface="Times New Roman"/>
                <a:ea typeface="Times New Roman"/>
                <a:cs typeface="Times New Roman"/>
                <a:sym typeface="Times New Roman"/>
              </a:rPr>
              <a:t>quê</a:t>
            </a:r>
            <a:r>
              <a:rPr lang="en-US" sz="3034" b="1" i="0" u="none" strike="noStrike" cap="none" dirty="0">
                <a:solidFill>
                  <a:srgbClr val="000000"/>
                </a:solidFill>
                <a:latin typeface="Times New Roman"/>
                <a:ea typeface="Times New Roman"/>
                <a:cs typeface="Times New Roman"/>
                <a:sym typeface="Times New Roman"/>
              </a:rPr>
              <a:t> </a:t>
            </a:r>
            <a:r>
              <a:rPr lang="en-US" sz="3034" b="1" i="0" u="none" strike="noStrike" cap="none" dirty="0" err="1">
                <a:solidFill>
                  <a:srgbClr val="000000"/>
                </a:solidFill>
                <a:latin typeface="Times New Roman"/>
                <a:ea typeface="Times New Roman"/>
                <a:cs typeface="Times New Roman"/>
                <a:sym typeface="Times New Roman"/>
              </a:rPr>
              <a:t>hương</a:t>
            </a:r>
            <a:r>
              <a:rPr lang="en-US" sz="3034" b="1" i="0" u="none" strike="noStrike" cap="none" dirty="0">
                <a:solidFill>
                  <a:srgbClr val="000000"/>
                </a:solidFill>
                <a:latin typeface="Times New Roman"/>
                <a:ea typeface="Times New Roman"/>
                <a:cs typeface="Times New Roman"/>
                <a:sym typeface="Times New Roman"/>
              </a:rPr>
              <a:t> </a:t>
            </a:r>
            <a:r>
              <a:rPr lang="en-US" sz="3034" b="1" i="0" u="none" strike="noStrike" cap="none" dirty="0" err="1">
                <a:solidFill>
                  <a:srgbClr val="000000"/>
                </a:solidFill>
                <a:latin typeface="Times New Roman"/>
                <a:ea typeface="Times New Roman"/>
                <a:cs typeface="Times New Roman"/>
                <a:sym typeface="Times New Roman"/>
              </a:rPr>
              <a:t>thật</a:t>
            </a:r>
            <a:r>
              <a:rPr lang="en-US" sz="3034" b="1" i="0" u="none" strike="noStrike" cap="none" dirty="0">
                <a:solidFill>
                  <a:srgbClr val="000000"/>
                </a:solidFill>
                <a:latin typeface="Times New Roman"/>
                <a:ea typeface="Times New Roman"/>
                <a:cs typeface="Times New Roman"/>
                <a:sym typeface="Times New Roman"/>
              </a:rPr>
              <a:t> </a:t>
            </a:r>
            <a:r>
              <a:rPr lang="en-US" sz="3034" b="1" i="0" u="none" strike="noStrike" cap="none" dirty="0" err="1">
                <a:solidFill>
                  <a:srgbClr val="000000"/>
                </a:solidFill>
                <a:latin typeface="Times New Roman"/>
                <a:ea typeface="Times New Roman"/>
                <a:cs typeface="Times New Roman"/>
                <a:sym typeface="Times New Roman"/>
              </a:rPr>
              <a:t>thân</a:t>
            </a:r>
            <a:r>
              <a:rPr lang="en-US" sz="3034" b="1" i="0" u="none" strike="noStrike" cap="none" dirty="0">
                <a:solidFill>
                  <a:srgbClr val="000000"/>
                </a:solidFill>
                <a:latin typeface="Times New Roman"/>
                <a:ea typeface="Times New Roman"/>
                <a:cs typeface="Times New Roman"/>
                <a:sym typeface="Times New Roman"/>
              </a:rPr>
              <a:t> </a:t>
            </a:r>
            <a:r>
              <a:rPr lang="en-US" sz="3034" b="1" i="0" u="none" strike="noStrike" cap="none" dirty="0" err="1">
                <a:solidFill>
                  <a:srgbClr val="000000"/>
                </a:solidFill>
                <a:latin typeface="Times New Roman"/>
                <a:ea typeface="Times New Roman"/>
                <a:cs typeface="Times New Roman"/>
                <a:sym typeface="Times New Roman"/>
              </a:rPr>
              <a:t>thương</a:t>
            </a:r>
            <a:r>
              <a:rPr lang="en-US" sz="3034" b="1" i="0" u="none" strike="noStrike" cap="none" dirty="0">
                <a:solidFill>
                  <a:srgbClr val="000000"/>
                </a:solidFill>
                <a:latin typeface="Times New Roman"/>
                <a:ea typeface="Times New Roman"/>
                <a:cs typeface="Times New Roman"/>
                <a:sym typeface="Times New Roman"/>
              </a:rPr>
              <a:t>, </a:t>
            </a:r>
            <a:r>
              <a:rPr lang="en-US" sz="3034" b="1" i="0" u="none" strike="noStrike" cap="none" dirty="0" err="1">
                <a:solidFill>
                  <a:srgbClr val="000000"/>
                </a:solidFill>
                <a:latin typeface="Times New Roman"/>
                <a:ea typeface="Times New Roman"/>
                <a:cs typeface="Times New Roman"/>
                <a:sym typeface="Times New Roman"/>
              </a:rPr>
              <a:t>gần</a:t>
            </a:r>
            <a:r>
              <a:rPr lang="en-US" sz="3034" b="1" i="0" u="none" strike="noStrike" cap="none" dirty="0">
                <a:solidFill>
                  <a:srgbClr val="000000"/>
                </a:solidFill>
                <a:latin typeface="Times New Roman"/>
                <a:ea typeface="Times New Roman"/>
                <a:cs typeface="Times New Roman"/>
                <a:sym typeface="Times New Roman"/>
              </a:rPr>
              <a:t> </a:t>
            </a:r>
            <a:r>
              <a:rPr lang="en-US" sz="3034" b="1" i="0" u="none" strike="noStrike" cap="none" dirty="0" err="1">
                <a:solidFill>
                  <a:srgbClr val="000000"/>
                </a:solidFill>
                <a:latin typeface="Times New Roman"/>
                <a:ea typeface="Times New Roman"/>
                <a:cs typeface="Times New Roman"/>
                <a:sym typeface="Times New Roman"/>
              </a:rPr>
              <a:t>gũi</a:t>
            </a:r>
            <a:r>
              <a:rPr lang="en-US" sz="3034" b="1" i="0" u="none" strike="noStrike" cap="none" dirty="0">
                <a:solidFill>
                  <a:srgbClr val="000000"/>
                </a:solidFill>
                <a:latin typeface="Times New Roman"/>
                <a:ea typeface="Times New Roman"/>
                <a:cs typeface="Times New Roman"/>
                <a:sym typeface="Times New Roman"/>
              </a:rPr>
              <a:t>, </a:t>
            </a:r>
            <a:r>
              <a:rPr lang="en-US" sz="3034" b="1" i="0" u="none" strike="noStrike" cap="none" dirty="0" err="1">
                <a:solidFill>
                  <a:srgbClr val="000000"/>
                </a:solidFill>
                <a:latin typeface="Times New Roman"/>
                <a:ea typeface="Times New Roman"/>
                <a:cs typeface="Times New Roman"/>
                <a:sym typeface="Times New Roman"/>
              </a:rPr>
              <a:t>như</a:t>
            </a:r>
            <a:r>
              <a:rPr lang="en-US" sz="3034" b="1" i="0" u="none" strike="noStrike" cap="none" dirty="0">
                <a:solidFill>
                  <a:srgbClr val="000000"/>
                </a:solidFill>
                <a:latin typeface="Times New Roman"/>
                <a:ea typeface="Times New Roman"/>
                <a:cs typeface="Times New Roman"/>
                <a:sym typeface="Times New Roman"/>
              </a:rPr>
              <a:t> </a:t>
            </a:r>
            <a:r>
              <a:rPr lang="en-US" sz="3034" b="1" i="0" u="none" strike="noStrike" cap="none" dirty="0" err="1">
                <a:solidFill>
                  <a:srgbClr val="000000"/>
                </a:solidFill>
                <a:latin typeface="Times New Roman"/>
                <a:ea typeface="Times New Roman"/>
                <a:cs typeface="Times New Roman"/>
                <a:sym typeface="Times New Roman"/>
              </a:rPr>
              <a:t>trái</a:t>
            </a:r>
            <a:r>
              <a:rPr lang="en-US" sz="3034" b="1" i="0" u="none" strike="noStrike" cap="none" dirty="0">
                <a:solidFill>
                  <a:srgbClr val="000000"/>
                </a:solidFill>
                <a:latin typeface="Times New Roman"/>
                <a:ea typeface="Times New Roman"/>
                <a:cs typeface="Times New Roman"/>
                <a:sym typeface="Times New Roman"/>
              </a:rPr>
              <a:t> </a:t>
            </a:r>
            <a:r>
              <a:rPr lang="en-US" sz="3034" b="1" i="0" u="none" strike="noStrike" cap="none" dirty="0" err="1">
                <a:solidFill>
                  <a:srgbClr val="000000"/>
                </a:solidFill>
                <a:latin typeface="Times New Roman"/>
                <a:ea typeface="Times New Roman"/>
                <a:cs typeface="Times New Roman"/>
                <a:sym typeface="Times New Roman"/>
              </a:rPr>
              <a:t>ngọt</a:t>
            </a:r>
            <a:r>
              <a:rPr lang="en-US" sz="3034" b="1" i="0" u="none" strike="noStrike" cap="none" dirty="0">
                <a:solidFill>
                  <a:srgbClr val="000000"/>
                </a:solidFill>
                <a:latin typeface="Times New Roman"/>
                <a:ea typeface="Times New Roman"/>
                <a:cs typeface="Times New Roman"/>
                <a:sym typeface="Times New Roman"/>
              </a:rPr>
              <a:t> . </a:t>
            </a:r>
            <a:r>
              <a:rPr lang="en-US" sz="3034" b="1" i="0" u="none" strike="noStrike" cap="none" dirty="0" err="1">
                <a:solidFill>
                  <a:srgbClr val="000000"/>
                </a:solidFill>
                <a:latin typeface="Times New Roman"/>
                <a:ea typeface="Times New Roman"/>
                <a:cs typeface="Times New Roman"/>
                <a:sym typeface="Times New Roman"/>
              </a:rPr>
              <a:t>Từ</a:t>
            </a:r>
            <a:r>
              <a:rPr lang="en-US" sz="3034" b="1" i="0" u="none" strike="noStrike" cap="none" dirty="0">
                <a:solidFill>
                  <a:srgbClr val="000000"/>
                </a:solidFill>
                <a:latin typeface="Times New Roman"/>
                <a:ea typeface="Times New Roman"/>
                <a:cs typeface="Times New Roman"/>
                <a:sym typeface="Times New Roman"/>
              </a:rPr>
              <a:t> </a:t>
            </a:r>
            <a:r>
              <a:rPr lang="en-US" sz="3034" b="1" i="0" u="none" strike="noStrike" cap="none" dirty="0" err="1">
                <a:solidFill>
                  <a:srgbClr val="000000"/>
                </a:solidFill>
                <a:latin typeface="Times New Roman"/>
                <a:ea typeface="Times New Roman"/>
                <a:cs typeface="Times New Roman"/>
                <a:sym typeface="Times New Roman"/>
              </a:rPr>
              <a:t>đó</a:t>
            </a:r>
            <a:r>
              <a:rPr lang="en-US" sz="3034" b="1" i="0" u="none" strike="noStrike" cap="none" dirty="0">
                <a:solidFill>
                  <a:srgbClr val="000000"/>
                </a:solidFill>
                <a:latin typeface="Times New Roman"/>
                <a:ea typeface="Times New Roman"/>
                <a:cs typeface="Times New Roman"/>
                <a:sym typeface="Times New Roman"/>
              </a:rPr>
              <a:t>, </a:t>
            </a:r>
            <a:r>
              <a:rPr lang="en-US" sz="3034" b="1" i="0" u="none" strike="noStrike" cap="none" dirty="0" err="1">
                <a:solidFill>
                  <a:srgbClr val="000000"/>
                </a:solidFill>
                <a:latin typeface="Times New Roman"/>
                <a:ea typeface="Times New Roman"/>
                <a:cs typeface="Times New Roman"/>
                <a:sym typeface="Times New Roman"/>
              </a:rPr>
              <a:t>thể</a:t>
            </a:r>
            <a:r>
              <a:rPr lang="en-US" sz="3034" b="1" i="0" u="none" strike="noStrike" cap="none" dirty="0">
                <a:solidFill>
                  <a:srgbClr val="000000"/>
                </a:solidFill>
                <a:latin typeface="Times New Roman"/>
                <a:ea typeface="Times New Roman"/>
                <a:cs typeface="Times New Roman"/>
                <a:sym typeface="Times New Roman"/>
              </a:rPr>
              <a:t> </a:t>
            </a:r>
            <a:r>
              <a:rPr lang="en-US" sz="3034" b="1" i="0" u="none" strike="noStrike" cap="none" dirty="0" err="1">
                <a:solidFill>
                  <a:srgbClr val="000000"/>
                </a:solidFill>
                <a:latin typeface="Times New Roman"/>
                <a:ea typeface="Times New Roman"/>
                <a:cs typeface="Times New Roman"/>
                <a:sym typeface="Times New Roman"/>
              </a:rPr>
              <a:t>hiện</a:t>
            </a:r>
            <a:r>
              <a:rPr lang="en-US" sz="3034" b="1" i="0" u="none" strike="noStrike" cap="none" dirty="0">
                <a:solidFill>
                  <a:srgbClr val="000000"/>
                </a:solidFill>
                <a:latin typeface="Times New Roman"/>
                <a:ea typeface="Times New Roman"/>
                <a:cs typeface="Times New Roman"/>
                <a:sym typeface="Times New Roman"/>
              </a:rPr>
              <a:t> </a:t>
            </a:r>
            <a:r>
              <a:rPr lang="en-US" sz="3034" b="1" i="0" u="none" strike="noStrike" cap="none" dirty="0" err="1">
                <a:solidFill>
                  <a:srgbClr val="000000"/>
                </a:solidFill>
                <a:latin typeface="Times New Roman"/>
                <a:ea typeface="Times New Roman"/>
                <a:cs typeface="Times New Roman"/>
                <a:sym typeface="Times New Roman"/>
              </a:rPr>
              <a:t>tình</a:t>
            </a:r>
            <a:r>
              <a:rPr lang="en-US" sz="3034" b="1" i="0" u="none" strike="noStrike" cap="none" dirty="0">
                <a:solidFill>
                  <a:srgbClr val="000000"/>
                </a:solidFill>
                <a:latin typeface="Times New Roman"/>
                <a:ea typeface="Times New Roman"/>
                <a:cs typeface="Times New Roman"/>
                <a:sym typeface="Times New Roman"/>
              </a:rPr>
              <a:t> </a:t>
            </a:r>
            <a:r>
              <a:rPr lang="en-US" sz="3034" b="1" i="0" u="none" strike="noStrike" cap="none" dirty="0" err="1">
                <a:solidFill>
                  <a:srgbClr val="000000"/>
                </a:solidFill>
                <a:latin typeface="Times New Roman"/>
                <a:ea typeface="Times New Roman"/>
                <a:cs typeface="Times New Roman"/>
                <a:sym typeface="Times New Roman"/>
              </a:rPr>
              <a:t>cảm</a:t>
            </a:r>
            <a:r>
              <a:rPr lang="en-US" sz="3034" b="1" i="0" u="none" strike="noStrike" cap="none" dirty="0">
                <a:solidFill>
                  <a:srgbClr val="000000"/>
                </a:solidFill>
                <a:latin typeface="Times New Roman"/>
                <a:ea typeface="Times New Roman"/>
                <a:cs typeface="Times New Roman"/>
                <a:sym typeface="Times New Roman"/>
              </a:rPr>
              <a:t> </a:t>
            </a:r>
            <a:r>
              <a:rPr lang="en-US" sz="3034" b="1" i="0" u="none" strike="noStrike" cap="none" dirty="0" err="1">
                <a:solidFill>
                  <a:srgbClr val="000000"/>
                </a:solidFill>
                <a:latin typeface="Times New Roman"/>
                <a:ea typeface="Times New Roman"/>
                <a:cs typeface="Times New Roman"/>
                <a:sym typeface="Times New Roman"/>
              </a:rPr>
              <a:t>gắn</a:t>
            </a:r>
            <a:r>
              <a:rPr lang="en-US" sz="3034" b="1" i="0" u="none" strike="noStrike" cap="none" dirty="0">
                <a:solidFill>
                  <a:srgbClr val="000000"/>
                </a:solidFill>
                <a:latin typeface="Times New Roman"/>
                <a:ea typeface="Times New Roman"/>
                <a:cs typeface="Times New Roman"/>
                <a:sym typeface="Times New Roman"/>
              </a:rPr>
              <a:t> </a:t>
            </a:r>
            <a:r>
              <a:rPr lang="en-US" sz="3034" b="1" i="0" u="none" strike="noStrike" cap="none" dirty="0" err="1">
                <a:solidFill>
                  <a:srgbClr val="000000"/>
                </a:solidFill>
                <a:latin typeface="Times New Roman"/>
                <a:ea typeface="Times New Roman"/>
                <a:cs typeface="Times New Roman"/>
                <a:sym typeface="Times New Roman"/>
              </a:rPr>
              <a:t>bó</a:t>
            </a:r>
            <a:r>
              <a:rPr lang="en-US" sz="3034" b="1" i="0" u="none" strike="noStrike" cap="none" dirty="0">
                <a:solidFill>
                  <a:srgbClr val="000000"/>
                </a:solidFill>
                <a:latin typeface="Times New Roman"/>
                <a:ea typeface="Times New Roman"/>
                <a:cs typeface="Times New Roman"/>
                <a:sym typeface="Times New Roman"/>
              </a:rPr>
              <a:t> </a:t>
            </a:r>
            <a:r>
              <a:rPr lang="en-US" sz="3034" b="1" i="0" u="none" strike="noStrike" cap="none" dirty="0" err="1">
                <a:solidFill>
                  <a:srgbClr val="000000"/>
                </a:solidFill>
                <a:latin typeface="Times New Roman"/>
                <a:ea typeface="Times New Roman"/>
                <a:cs typeface="Times New Roman"/>
                <a:sym typeface="Times New Roman"/>
              </a:rPr>
              <a:t>sâu</a:t>
            </a:r>
            <a:r>
              <a:rPr lang="en-US" sz="3034" b="1" i="0" u="none" strike="noStrike" cap="none" dirty="0">
                <a:solidFill>
                  <a:srgbClr val="000000"/>
                </a:solidFill>
                <a:latin typeface="Times New Roman"/>
                <a:ea typeface="Times New Roman"/>
                <a:cs typeface="Times New Roman"/>
                <a:sym typeface="Times New Roman"/>
              </a:rPr>
              <a:t> </a:t>
            </a:r>
            <a:r>
              <a:rPr lang="en-US" sz="3034" b="1" i="0" u="none" strike="noStrike" cap="none" dirty="0" err="1">
                <a:solidFill>
                  <a:srgbClr val="000000"/>
                </a:solidFill>
                <a:latin typeface="Times New Roman"/>
                <a:ea typeface="Times New Roman"/>
                <a:cs typeface="Times New Roman"/>
                <a:sym typeface="Times New Roman"/>
              </a:rPr>
              <a:t>nặng</a:t>
            </a:r>
            <a:r>
              <a:rPr lang="en-US" sz="3034" b="1" i="0" u="none" strike="noStrike" cap="none" dirty="0">
                <a:solidFill>
                  <a:srgbClr val="000000"/>
                </a:solidFill>
                <a:latin typeface="Times New Roman"/>
                <a:ea typeface="Times New Roman"/>
                <a:cs typeface="Times New Roman"/>
                <a:sym typeface="Times New Roman"/>
              </a:rPr>
              <a:t> </a:t>
            </a:r>
            <a:r>
              <a:rPr lang="en-US" sz="3034" b="1" i="0" u="none" strike="noStrike" cap="none" dirty="0" err="1">
                <a:solidFill>
                  <a:srgbClr val="000000"/>
                </a:solidFill>
                <a:latin typeface="Times New Roman"/>
                <a:ea typeface="Times New Roman"/>
                <a:cs typeface="Times New Roman"/>
                <a:sym typeface="Times New Roman"/>
              </a:rPr>
              <a:t>của</a:t>
            </a:r>
            <a:r>
              <a:rPr lang="en-US" sz="3034" b="1" i="0" u="none" strike="noStrike" cap="none" dirty="0">
                <a:solidFill>
                  <a:srgbClr val="000000"/>
                </a:solidFill>
                <a:latin typeface="Times New Roman"/>
                <a:ea typeface="Times New Roman"/>
                <a:cs typeface="Times New Roman"/>
                <a:sym typeface="Times New Roman"/>
              </a:rPr>
              <a:t> </a:t>
            </a:r>
            <a:r>
              <a:rPr lang="en-US" sz="3034" b="1" i="0" u="none" strike="noStrike" cap="none" dirty="0" err="1">
                <a:solidFill>
                  <a:srgbClr val="000000"/>
                </a:solidFill>
                <a:latin typeface="Times New Roman"/>
                <a:ea typeface="Times New Roman"/>
                <a:cs typeface="Times New Roman"/>
                <a:sym typeface="Times New Roman"/>
              </a:rPr>
              <a:t>mỗi</a:t>
            </a:r>
            <a:r>
              <a:rPr lang="en-US" sz="3034" b="1" i="0" u="none" strike="noStrike" cap="none" dirty="0">
                <a:solidFill>
                  <a:srgbClr val="000000"/>
                </a:solidFill>
                <a:latin typeface="Times New Roman"/>
                <a:ea typeface="Times New Roman"/>
                <a:cs typeface="Times New Roman"/>
                <a:sym typeface="Times New Roman"/>
              </a:rPr>
              <a:t> </a:t>
            </a:r>
            <a:r>
              <a:rPr lang="en-US" sz="3034" b="1" i="0" u="none" strike="noStrike" cap="none" dirty="0" err="1">
                <a:solidFill>
                  <a:srgbClr val="000000"/>
                </a:solidFill>
                <a:latin typeface="Times New Roman"/>
                <a:ea typeface="Times New Roman"/>
                <a:cs typeface="Times New Roman"/>
                <a:sym typeface="Times New Roman"/>
              </a:rPr>
              <a:t>người</a:t>
            </a:r>
            <a:r>
              <a:rPr lang="en-US" sz="3034" b="1" i="0" u="none" strike="noStrike" cap="none" dirty="0">
                <a:solidFill>
                  <a:srgbClr val="000000"/>
                </a:solidFill>
                <a:latin typeface="Times New Roman"/>
                <a:ea typeface="Times New Roman"/>
                <a:cs typeface="Times New Roman"/>
                <a:sym typeface="Times New Roman"/>
              </a:rPr>
              <a:t> </a:t>
            </a:r>
            <a:r>
              <a:rPr lang="en-US" sz="3034" b="1" i="0" u="none" strike="noStrike" cap="none" dirty="0" err="1">
                <a:solidFill>
                  <a:srgbClr val="000000"/>
                </a:solidFill>
                <a:latin typeface="Times New Roman"/>
                <a:ea typeface="Times New Roman"/>
                <a:cs typeface="Times New Roman"/>
                <a:sym typeface="Times New Roman"/>
              </a:rPr>
              <a:t>với</a:t>
            </a:r>
            <a:r>
              <a:rPr lang="en-US" sz="3034" b="1" i="0" u="none" strike="noStrike" cap="none" dirty="0">
                <a:solidFill>
                  <a:srgbClr val="000000"/>
                </a:solidFill>
                <a:latin typeface="Times New Roman"/>
                <a:ea typeface="Times New Roman"/>
                <a:cs typeface="Times New Roman"/>
                <a:sym typeface="Times New Roman"/>
              </a:rPr>
              <a:t> </a:t>
            </a:r>
            <a:r>
              <a:rPr lang="en-US" sz="3034" b="1" i="0" u="none" strike="noStrike" cap="none" dirty="0" err="1">
                <a:solidFill>
                  <a:srgbClr val="000000"/>
                </a:solidFill>
                <a:latin typeface="Times New Roman"/>
                <a:ea typeface="Times New Roman"/>
                <a:cs typeface="Times New Roman"/>
                <a:sym typeface="Times New Roman"/>
              </a:rPr>
              <a:t>nơi</a:t>
            </a:r>
            <a:r>
              <a:rPr lang="en-US" sz="3034" b="1" i="0" u="none" strike="noStrike" cap="none" dirty="0">
                <a:solidFill>
                  <a:srgbClr val="000000"/>
                </a:solidFill>
                <a:latin typeface="Times New Roman"/>
                <a:ea typeface="Times New Roman"/>
                <a:cs typeface="Times New Roman"/>
                <a:sym typeface="Times New Roman"/>
              </a:rPr>
              <a:t> “</a:t>
            </a:r>
            <a:r>
              <a:rPr lang="en-US" sz="3034" b="1" i="0" u="none" strike="noStrike" cap="none" dirty="0" err="1">
                <a:solidFill>
                  <a:srgbClr val="000000"/>
                </a:solidFill>
                <a:latin typeface="Times New Roman"/>
                <a:ea typeface="Times New Roman"/>
                <a:cs typeface="Times New Roman"/>
                <a:sym typeface="Times New Roman"/>
              </a:rPr>
              <a:t>chôn</a:t>
            </a:r>
            <a:r>
              <a:rPr lang="en-US" sz="3034" b="1" i="0" u="none" strike="noStrike" cap="none" dirty="0">
                <a:solidFill>
                  <a:srgbClr val="000000"/>
                </a:solidFill>
                <a:latin typeface="Times New Roman"/>
                <a:ea typeface="Times New Roman"/>
                <a:cs typeface="Times New Roman"/>
                <a:sym typeface="Times New Roman"/>
              </a:rPr>
              <a:t> </a:t>
            </a:r>
            <a:r>
              <a:rPr lang="en-US" sz="3034" b="1" i="0" u="none" strike="noStrike" cap="none" dirty="0" err="1">
                <a:solidFill>
                  <a:srgbClr val="000000"/>
                </a:solidFill>
                <a:latin typeface="Times New Roman"/>
                <a:ea typeface="Times New Roman"/>
                <a:cs typeface="Times New Roman"/>
                <a:sym typeface="Times New Roman"/>
              </a:rPr>
              <a:t>nhau</a:t>
            </a:r>
            <a:r>
              <a:rPr lang="en-US" sz="3034" b="1" i="0" u="none" strike="noStrike" cap="none" dirty="0">
                <a:solidFill>
                  <a:srgbClr val="000000"/>
                </a:solidFill>
                <a:latin typeface="Times New Roman"/>
                <a:ea typeface="Times New Roman"/>
                <a:cs typeface="Times New Roman"/>
                <a:sym typeface="Times New Roman"/>
              </a:rPr>
              <a:t> </a:t>
            </a:r>
            <a:r>
              <a:rPr lang="en-US" sz="3034" b="1" i="0" u="none" strike="noStrike" cap="none" dirty="0" err="1">
                <a:solidFill>
                  <a:srgbClr val="000000"/>
                </a:solidFill>
                <a:latin typeface="Times New Roman"/>
                <a:ea typeface="Times New Roman"/>
                <a:cs typeface="Times New Roman"/>
                <a:sym typeface="Times New Roman"/>
              </a:rPr>
              <a:t>cắt</a:t>
            </a:r>
            <a:r>
              <a:rPr lang="en-US" sz="3034" b="1" i="0" u="none" strike="noStrike" cap="none" dirty="0">
                <a:solidFill>
                  <a:srgbClr val="000000"/>
                </a:solidFill>
                <a:latin typeface="Times New Roman"/>
                <a:ea typeface="Times New Roman"/>
                <a:cs typeface="Times New Roman"/>
                <a:sym typeface="Times New Roman"/>
              </a:rPr>
              <a:t> </a:t>
            </a:r>
            <a:r>
              <a:rPr lang="en-US" sz="3034" b="1" i="0" u="none" strike="noStrike" cap="none" dirty="0" err="1">
                <a:solidFill>
                  <a:srgbClr val="000000"/>
                </a:solidFill>
                <a:latin typeface="Times New Roman"/>
                <a:ea typeface="Times New Roman"/>
                <a:cs typeface="Times New Roman"/>
                <a:sym typeface="Times New Roman"/>
              </a:rPr>
              <a:t>rốn</a:t>
            </a:r>
            <a:r>
              <a:rPr lang="en-US" sz="3034" b="1" i="0" u="none" strike="noStrike" cap="none" dirty="0">
                <a:solidFill>
                  <a:srgbClr val="000000"/>
                </a:solidFill>
                <a:latin typeface="Times New Roman"/>
                <a:ea typeface="Times New Roman"/>
                <a:cs typeface="Times New Roman"/>
                <a:sym typeface="Times New Roman"/>
              </a:rPr>
              <a:t>” </a:t>
            </a:r>
            <a:r>
              <a:rPr lang="en-US" sz="3034" b="1" i="0" u="none" strike="noStrike" cap="none" dirty="0" err="1">
                <a:solidFill>
                  <a:srgbClr val="000000"/>
                </a:solidFill>
                <a:latin typeface="Times New Roman"/>
                <a:ea typeface="Times New Roman"/>
                <a:cs typeface="Times New Roman"/>
                <a:sym typeface="Times New Roman"/>
              </a:rPr>
              <a:t>của</a:t>
            </a:r>
            <a:r>
              <a:rPr lang="en-US" sz="3034" b="1" i="0" u="none" strike="noStrike" cap="none" dirty="0">
                <a:solidFill>
                  <a:srgbClr val="000000"/>
                </a:solidFill>
                <a:latin typeface="Times New Roman"/>
                <a:ea typeface="Times New Roman"/>
                <a:cs typeface="Times New Roman"/>
                <a:sym typeface="Times New Roman"/>
              </a:rPr>
              <a:t> </a:t>
            </a:r>
            <a:r>
              <a:rPr lang="en-US" sz="3034" b="1" i="0" u="none" strike="noStrike" cap="none" dirty="0" err="1">
                <a:solidFill>
                  <a:srgbClr val="000000"/>
                </a:solidFill>
                <a:latin typeface="Times New Roman"/>
                <a:ea typeface="Times New Roman"/>
                <a:cs typeface="Times New Roman"/>
                <a:sym typeface="Times New Roman"/>
              </a:rPr>
              <a:t>mình</a:t>
            </a:r>
            <a:r>
              <a:rPr lang="en-US" sz="3034" b="1" i="0" u="none" strike="noStrike" cap="none" dirty="0">
                <a:solidFill>
                  <a:srgbClr val="000000"/>
                </a:solidFill>
                <a:latin typeface="Times New Roman"/>
                <a:ea typeface="Times New Roman"/>
                <a:cs typeface="Times New Roman"/>
                <a:sym typeface="Times New Roman"/>
              </a:rPr>
              <a:t>.</a:t>
            </a:r>
            <a:endParaRPr sz="3034" b="1" i="0" u="none" strike="noStrike" cap="none" dirty="0">
              <a:solidFill>
                <a:srgbClr val="000000"/>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
                                            <p:txEl>
                                              <p:pRg st="0" end="0"/>
                                            </p:txEl>
                                          </p:spTgt>
                                        </p:tgtEl>
                                        <p:attrNameLst>
                                          <p:attrName>style.visibility</p:attrName>
                                        </p:attrNameLst>
                                      </p:cBhvr>
                                      <p:to>
                                        <p:strVal val="visible"/>
                                      </p:to>
                                    </p:set>
                                    <p:animEffect transition="in" filter="fade">
                                      <p:cBhvr>
                                        <p:cTn id="7" dur="500"/>
                                        <p:tgtEl>
                                          <p:spTgt spid="1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3">
                                            <p:txEl>
                                              <p:pRg st="1" end="1"/>
                                            </p:txEl>
                                          </p:spTgt>
                                        </p:tgtEl>
                                        <p:attrNameLst>
                                          <p:attrName>style.visibility</p:attrName>
                                        </p:attrNameLst>
                                      </p:cBhvr>
                                      <p:to>
                                        <p:strVal val="visible"/>
                                      </p:to>
                                    </p:set>
                                    <p:animEffect transition="in" filter="fade">
                                      <p:cBhvr>
                                        <p:cTn id="12" dur="500"/>
                                        <p:tgtEl>
                                          <p:spTgt spid="1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3">
                                            <p:txEl>
                                              <p:pRg st="2" end="2"/>
                                            </p:txEl>
                                          </p:spTgt>
                                        </p:tgtEl>
                                        <p:attrNameLst>
                                          <p:attrName>style.visibility</p:attrName>
                                        </p:attrNameLst>
                                      </p:cBhvr>
                                      <p:to>
                                        <p:strVal val="visible"/>
                                      </p:to>
                                    </p:set>
                                    <p:animEffect transition="in" filter="fade">
                                      <p:cBhvr>
                                        <p:cTn id="17" dur="500"/>
                                        <p:tgtEl>
                                          <p:spTgt spid="1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3">
                                            <p:txEl>
                                              <p:pRg st="3" end="3"/>
                                            </p:txEl>
                                          </p:spTgt>
                                        </p:tgtEl>
                                        <p:attrNameLst>
                                          <p:attrName>style.visibility</p:attrName>
                                        </p:attrNameLst>
                                      </p:cBhvr>
                                      <p:to>
                                        <p:strVal val="visible"/>
                                      </p:to>
                                    </p:set>
                                    <p:animEffect transition="in" filter="fade">
                                      <p:cBhvr>
                                        <p:cTn id="22" dur="500"/>
                                        <p:tgtEl>
                                          <p:spTgt spid="16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3">
                                            <p:txEl>
                                              <p:pRg st="4" end="4"/>
                                            </p:txEl>
                                          </p:spTgt>
                                        </p:tgtEl>
                                        <p:attrNameLst>
                                          <p:attrName>style.visibility</p:attrName>
                                        </p:attrNameLst>
                                      </p:cBhvr>
                                      <p:to>
                                        <p:strVal val="visible"/>
                                      </p:to>
                                    </p:set>
                                    <p:animEffect transition="in" filter="fade">
                                      <p:cBhvr>
                                        <p:cTn id="27" dur="500"/>
                                        <p:tgtEl>
                                          <p:spTgt spid="16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3">
                                            <p:txEl>
                                              <p:pRg st="5" end="5"/>
                                            </p:txEl>
                                          </p:spTgt>
                                        </p:tgtEl>
                                        <p:attrNameLst>
                                          <p:attrName>style.visibility</p:attrName>
                                        </p:attrNameLst>
                                      </p:cBhvr>
                                      <p:to>
                                        <p:strVal val="visible"/>
                                      </p:to>
                                    </p:set>
                                    <p:animEffect transition="in" filter="fade">
                                      <p:cBhvr>
                                        <p:cTn id="32" dur="500"/>
                                        <p:tgtEl>
                                          <p:spTgt spid="1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167"/>
        <p:cNvGrpSpPr/>
        <p:nvPr/>
      </p:nvGrpSpPr>
      <p:grpSpPr>
        <a:xfrm>
          <a:off x="0" y="0"/>
          <a:ext cx="0" cy="0"/>
          <a:chOff x="0" y="0"/>
          <a:chExt cx="0" cy="0"/>
        </a:xfrm>
      </p:grpSpPr>
      <p:pic>
        <p:nvPicPr>
          <p:cNvPr id="168" name="Google Shape;168;p5" descr="Sad Cloud Crying Raindrops. Vector Illustration. Stock Vector -  Illustration of rain, dripping: 95117665"/>
          <p:cNvPicPr preferRelativeResize="0"/>
          <p:nvPr/>
        </p:nvPicPr>
        <p:blipFill rotWithShape="1">
          <a:blip r:embed="rId3">
            <a:alphaModFix/>
          </a:blip>
          <a:srcRect/>
          <a:stretch/>
        </p:blipFill>
        <p:spPr>
          <a:xfrm>
            <a:off x="93735" y="0"/>
            <a:ext cx="3416720" cy="3416720"/>
          </a:xfrm>
          <a:prstGeom prst="rect">
            <a:avLst/>
          </a:prstGeom>
          <a:noFill/>
          <a:ln>
            <a:noFill/>
          </a:ln>
        </p:spPr>
      </p:pic>
      <p:pic>
        <p:nvPicPr>
          <p:cNvPr id="169" name="Google Shape;169;p5" descr="Crying cloud black silhouette Stock Vector | Adobe Stock"/>
          <p:cNvPicPr preferRelativeResize="0"/>
          <p:nvPr/>
        </p:nvPicPr>
        <p:blipFill rotWithShape="1">
          <a:blip r:embed="rId4">
            <a:alphaModFix/>
          </a:blip>
          <a:srcRect/>
          <a:stretch/>
        </p:blipFill>
        <p:spPr>
          <a:xfrm>
            <a:off x="8834006" y="77537"/>
            <a:ext cx="3233221" cy="3233221"/>
          </a:xfrm>
          <a:prstGeom prst="rect">
            <a:avLst/>
          </a:prstGeom>
          <a:noFill/>
          <a:ln>
            <a:noFill/>
          </a:ln>
        </p:spPr>
      </p:pic>
      <p:pic>
        <p:nvPicPr>
          <p:cNvPr id="170" name="Google Shape;170;p5" descr="1-44"/>
          <p:cNvPicPr preferRelativeResize="0"/>
          <p:nvPr/>
        </p:nvPicPr>
        <p:blipFill rotWithShape="1">
          <a:blip r:embed="rId5">
            <a:alphaModFix/>
          </a:blip>
          <a:srcRect/>
          <a:stretch/>
        </p:blipFill>
        <p:spPr>
          <a:xfrm>
            <a:off x="0" y="761193"/>
            <a:ext cx="12158043" cy="6096807"/>
          </a:xfrm>
          <a:prstGeom prst="rect">
            <a:avLst/>
          </a:prstGeom>
          <a:noFill/>
          <a:ln>
            <a:noFill/>
          </a:ln>
        </p:spPr>
      </p:pic>
      <p:sp>
        <p:nvSpPr>
          <p:cNvPr id="171" name="Google Shape;171;p5"/>
          <p:cNvSpPr/>
          <p:nvPr/>
        </p:nvSpPr>
        <p:spPr>
          <a:xfrm>
            <a:off x="4370661" y="1759609"/>
            <a:ext cx="6096000" cy="34163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i="0" u="none" strike="noStrike" cap="none">
                <a:solidFill>
                  <a:srgbClr val="00264D"/>
                </a:solidFill>
                <a:latin typeface="Open Sans"/>
                <a:ea typeface="Open Sans"/>
                <a:cs typeface="Open Sans"/>
                <a:sym typeface="Open Sans"/>
              </a:rPr>
              <a:t>Có đám mây mùa hạ</a:t>
            </a:r>
            <a:br>
              <a:rPr lang="en-US" sz="2400" b="1" i="0" u="none" strike="noStrike" cap="none">
                <a:solidFill>
                  <a:srgbClr val="000000"/>
                </a:solidFill>
                <a:latin typeface="Calibri"/>
                <a:ea typeface="Calibri"/>
                <a:cs typeface="Calibri"/>
                <a:sym typeface="Calibri"/>
              </a:rPr>
            </a:br>
            <a:r>
              <a:rPr lang="en-US" sz="2400" b="1" i="0" u="none" strike="noStrike" cap="none">
                <a:solidFill>
                  <a:srgbClr val="00264D"/>
                </a:solidFill>
                <a:latin typeface="Open Sans"/>
                <a:ea typeface="Open Sans"/>
                <a:cs typeface="Open Sans"/>
                <a:sym typeface="Open Sans"/>
              </a:rPr>
              <a:t>Hay khóc nhè làm sao</a:t>
            </a:r>
            <a:br>
              <a:rPr lang="en-US" sz="2400" b="1" i="0" u="none" strike="noStrike" cap="none">
                <a:solidFill>
                  <a:srgbClr val="000000"/>
                </a:solidFill>
                <a:latin typeface="Calibri"/>
                <a:ea typeface="Calibri"/>
                <a:cs typeface="Calibri"/>
                <a:sym typeface="Calibri"/>
              </a:rPr>
            </a:br>
            <a:r>
              <a:rPr lang="en-US" sz="2400" b="1" i="0" u="none" strike="noStrike" cap="none">
                <a:solidFill>
                  <a:srgbClr val="00264D"/>
                </a:solidFill>
                <a:latin typeface="Open Sans"/>
                <a:ea typeface="Open Sans"/>
                <a:cs typeface="Open Sans"/>
                <a:sym typeface="Open Sans"/>
              </a:rPr>
              <a:t>Đang ở tuốt trên cao</a:t>
            </a:r>
            <a:br>
              <a:rPr lang="en-US" sz="2400" b="1" i="0" u="none" strike="noStrike" cap="none">
                <a:solidFill>
                  <a:srgbClr val="000000"/>
                </a:solidFill>
                <a:latin typeface="Calibri"/>
                <a:ea typeface="Calibri"/>
                <a:cs typeface="Calibri"/>
                <a:sym typeface="Calibri"/>
              </a:rPr>
            </a:br>
            <a:r>
              <a:rPr lang="en-US" sz="2400" b="1" i="0" u="none" strike="noStrike" cap="none">
                <a:solidFill>
                  <a:srgbClr val="00264D"/>
                </a:solidFill>
                <a:latin typeface="Open Sans"/>
                <a:ea typeface="Open Sans"/>
                <a:cs typeface="Open Sans"/>
                <a:sym typeface="Open Sans"/>
              </a:rPr>
              <a:t>Mặt mày tươi hớn hở</a:t>
            </a:r>
            <a:br>
              <a:rPr lang="en-US" sz="2400" b="1" i="0" u="none" strike="noStrike" cap="none">
                <a:solidFill>
                  <a:srgbClr val="000000"/>
                </a:solidFill>
                <a:latin typeface="Calibri"/>
                <a:ea typeface="Calibri"/>
                <a:cs typeface="Calibri"/>
                <a:sym typeface="Calibri"/>
              </a:rPr>
            </a:br>
            <a:br>
              <a:rPr lang="en-US" sz="2400" b="1" i="0" u="none" strike="noStrike" cap="none">
                <a:solidFill>
                  <a:srgbClr val="000000"/>
                </a:solidFill>
                <a:latin typeface="Calibri"/>
                <a:ea typeface="Calibri"/>
                <a:cs typeface="Calibri"/>
                <a:sym typeface="Calibri"/>
              </a:rPr>
            </a:br>
            <a:r>
              <a:rPr lang="en-US" sz="2400" b="1" i="0" u="none" strike="noStrike" cap="none">
                <a:solidFill>
                  <a:srgbClr val="00264D"/>
                </a:solidFill>
                <a:latin typeface="Open Sans"/>
                <a:ea typeface="Open Sans"/>
                <a:cs typeface="Open Sans"/>
                <a:sym typeface="Open Sans"/>
              </a:rPr>
              <a:t>Bỗng dỗi hờn mẹ gió</a:t>
            </a:r>
            <a:br>
              <a:rPr lang="en-US" sz="2400" b="1" i="0" u="none" strike="noStrike" cap="none">
                <a:solidFill>
                  <a:srgbClr val="000000"/>
                </a:solidFill>
                <a:latin typeface="Calibri"/>
                <a:ea typeface="Calibri"/>
                <a:cs typeface="Calibri"/>
                <a:sym typeface="Calibri"/>
              </a:rPr>
            </a:br>
            <a:r>
              <a:rPr lang="en-US" sz="2400" b="1" i="0" u="none" strike="noStrike" cap="none">
                <a:solidFill>
                  <a:srgbClr val="00264D"/>
                </a:solidFill>
                <a:latin typeface="Open Sans"/>
                <a:ea typeface="Open Sans"/>
                <a:cs typeface="Open Sans"/>
                <a:sym typeface="Open Sans"/>
              </a:rPr>
              <a:t>Cái mặt buồn thiu thiu</a:t>
            </a:r>
            <a:br>
              <a:rPr lang="en-US" sz="2400" b="1" i="0" u="none" strike="noStrike" cap="none">
                <a:solidFill>
                  <a:srgbClr val="000000"/>
                </a:solidFill>
                <a:latin typeface="Calibri"/>
                <a:ea typeface="Calibri"/>
                <a:cs typeface="Calibri"/>
                <a:sym typeface="Calibri"/>
              </a:rPr>
            </a:br>
            <a:r>
              <a:rPr lang="en-US" sz="2400" b="1" i="0" u="none" strike="noStrike" cap="none">
                <a:solidFill>
                  <a:srgbClr val="00264D"/>
                </a:solidFill>
                <a:latin typeface="Open Sans"/>
                <a:ea typeface="Open Sans"/>
                <a:cs typeface="Open Sans"/>
                <a:sym typeface="Open Sans"/>
              </a:rPr>
              <a:t>Cái mặt đen ỉu xìu</a:t>
            </a:r>
            <a:br>
              <a:rPr lang="en-US" sz="2400" b="1" i="0" u="none" strike="noStrike" cap="none">
                <a:solidFill>
                  <a:srgbClr val="000000"/>
                </a:solidFill>
                <a:latin typeface="Calibri"/>
                <a:ea typeface="Calibri"/>
                <a:cs typeface="Calibri"/>
                <a:sym typeface="Calibri"/>
              </a:rPr>
            </a:br>
            <a:r>
              <a:rPr lang="en-US" sz="2400" b="1" i="0" u="none" strike="noStrike" cap="none">
                <a:solidFill>
                  <a:srgbClr val="00264D"/>
                </a:solidFill>
                <a:latin typeface="Open Sans"/>
                <a:ea typeface="Open Sans"/>
                <a:cs typeface="Open Sans"/>
                <a:sym typeface="Open Sans"/>
              </a:rPr>
              <a:t>Vội vàng bay xuống thấp</a:t>
            </a:r>
            <a:endParaRPr sz="2400" b="1"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fade">
                                      <p:cBhvr>
                                        <p:cTn id="7" dur="500"/>
                                        <p:tgtEl>
                                          <p:spTgt spid="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6"/>
          <p:cNvSpPr/>
          <p:nvPr/>
        </p:nvSpPr>
        <p:spPr>
          <a:xfrm>
            <a:off x="227613" y="315361"/>
            <a:ext cx="11470074" cy="6186309"/>
          </a:xfrm>
          <a:prstGeom prst="rect">
            <a:avLst/>
          </a:prstGeom>
          <a:solidFill>
            <a:schemeClr val="lt1"/>
          </a:solidFill>
          <a:ln w="12700" cap="flat" cmpd="sng">
            <a:solidFill>
              <a:schemeClr val="accent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i="0" u="none" strike="noStrike" cap="none">
                <a:solidFill>
                  <a:srgbClr val="000000"/>
                </a:solidFill>
                <a:latin typeface="Calibri"/>
                <a:ea typeface="Calibri"/>
                <a:cs typeface="Calibri"/>
                <a:sym typeface="Calibri"/>
              </a:rPr>
              <a:t>B1. Đoạn thơ sử dụng biện pháp tu từ nhân hóa</a:t>
            </a:r>
            <a:endParaRPr sz="4400" b="1" i="0" u="none" strike="noStrike" cap="none">
              <a:solidFill>
                <a:srgbClr val="000000"/>
              </a:solidFill>
              <a:latin typeface="Calibri"/>
              <a:ea typeface="Calibri"/>
              <a:cs typeface="Calibri"/>
              <a:sym typeface="Calibri"/>
            </a:endParaRPr>
          </a:p>
          <a:p>
            <a:pPr marL="0" marR="0" lvl="0" indent="0" algn="l" rtl="0">
              <a:spcBef>
                <a:spcPts val="0"/>
              </a:spcBef>
              <a:spcAft>
                <a:spcPts val="0"/>
              </a:spcAft>
              <a:buNone/>
            </a:pPr>
            <a:r>
              <a:rPr lang="en-US" sz="4400" b="1" i="0" u="none" strike="noStrike" cap="none">
                <a:solidFill>
                  <a:srgbClr val="000000"/>
                </a:solidFill>
                <a:latin typeface="Calibri"/>
                <a:ea typeface="Calibri"/>
                <a:cs typeface="Calibri"/>
                <a:sym typeface="Calibri"/>
              </a:rPr>
              <a:t>B2. Nhân hóa “mây” có hành động, tâm trạng của con người biết “khóc nhè”, “dỗi hờn”, “ỉu xìu”. </a:t>
            </a:r>
            <a:endParaRPr/>
          </a:p>
          <a:p>
            <a:pPr marL="0" marR="0" lvl="0" indent="0" algn="l" rtl="0">
              <a:spcBef>
                <a:spcPts val="0"/>
              </a:spcBef>
              <a:spcAft>
                <a:spcPts val="0"/>
              </a:spcAft>
              <a:buNone/>
            </a:pPr>
            <a:r>
              <a:rPr lang="en-US" sz="4400" b="1" i="0" u="none" strike="noStrike" cap="none">
                <a:solidFill>
                  <a:srgbClr val="000000"/>
                </a:solidFill>
                <a:latin typeface="Calibri"/>
                <a:ea typeface="Calibri"/>
                <a:cs typeface="Calibri"/>
                <a:sym typeface="Calibri"/>
              </a:rPr>
              <a:t> B3. Mây được nhân hóa để khắc họa sự vật thiên nhiên sinh động và gần gũi với cuộc sống của con người hơn. Tác giả miêu tả cảnh trời mưa dưới góc nhìn thú vị, hấp dẫn, phù hợp với trẻ thơ. </a:t>
            </a:r>
            <a:endParaRPr sz="4400" b="1"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6">
                                            <p:txEl>
                                              <p:pRg st="0" end="0"/>
                                            </p:txEl>
                                          </p:spTgt>
                                        </p:tgtEl>
                                        <p:attrNameLst>
                                          <p:attrName>style.visibility</p:attrName>
                                        </p:attrNameLst>
                                      </p:cBhvr>
                                      <p:to>
                                        <p:strVal val="visible"/>
                                      </p:to>
                                    </p:set>
                                    <p:animEffect transition="in" filter="fade">
                                      <p:cBhvr>
                                        <p:cTn id="7" dur="500"/>
                                        <p:tgtEl>
                                          <p:spTgt spid="1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6">
                                            <p:txEl>
                                              <p:pRg st="1" end="1"/>
                                            </p:txEl>
                                          </p:spTgt>
                                        </p:tgtEl>
                                        <p:attrNameLst>
                                          <p:attrName>style.visibility</p:attrName>
                                        </p:attrNameLst>
                                      </p:cBhvr>
                                      <p:to>
                                        <p:strVal val="visible"/>
                                      </p:to>
                                    </p:set>
                                    <p:animEffect transition="in" filter="fade">
                                      <p:cBhvr>
                                        <p:cTn id="12" dur="500"/>
                                        <p:tgtEl>
                                          <p:spTgt spid="17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6">
                                            <p:txEl>
                                              <p:pRg st="2" end="2"/>
                                            </p:txEl>
                                          </p:spTgt>
                                        </p:tgtEl>
                                        <p:attrNameLst>
                                          <p:attrName>style.visibility</p:attrName>
                                        </p:attrNameLst>
                                      </p:cBhvr>
                                      <p:to>
                                        <p:strVal val="visible"/>
                                      </p:to>
                                    </p:set>
                                    <p:animEffect transition="in" filter="fade">
                                      <p:cBhvr>
                                        <p:cTn id="17" dur="500"/>
                                        <p:tgtEl>
                                          <p:spTgt spid="17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grpSp>
        <p:nvGrpSpPr>
          <p:cNvPr id="182" name="Google Shape;182;p7"/>
          <p:cNvGrpSpPr/>
          <p:nvPr/>
        </p:nvGrpSpPr>
        <p:grpSpPr>
          <a:xfrm>
            <a:off x="6915424" y="2429614"/>
            <a:ext cx="4302638" cy="2771914"/>
            <a:chOff x="6598556" y="1837747"/>
            <a:chExt cx="4954757" cy="3192032"/>
          </a:xfrm>
        </p:grpSpPr>
        <p:sp>
          <p:nvSpPr>
            <p:cNvPr id="183" name="Google Shape;183;p7"/>
            <p:cNvSpPr/>
            <p:nvPr/>
          </p:nvSpPr>
          <p:spPr>
            <a:xfrm>
              <a:off x="6598556" y="1837747"/>
              <a:ext cx="393496" cy="3192032"/>
            </a:xfrm>
            <a:prstGeom prst="roundRect">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just" rtl="0">
                <a:lnSpc>
                  <a:spcPct val="120000"/>
                </a:lnSpc>
                <a:spcBef>
                  <a:spcPts val="0"/>
                </a:spcBef>
                <a:spcAft>
                  <a:spcPts val="0"/>
                </a:spcAft>
                <a:buNone/>
              </a:pPr>
              <a:endParaRPr sz="659" b="0" i="0" u="none" strike="noStrike" cap="none">
                <a:solidFill>
                  <a:srgbClr val="A5A5A5"/>
                </a:solidFill>
                <a:latin typeface="Arial"/>
                <a:ea typeface="Arial"/>
                <a:cs typeface="Arial"/>
                <a:sym typeface="Arial"/>
              </a:endParaRPr>
            </a:p>
          </p:txBody>
        </p:sp>
        <p:sp>
          <p:nvSpPr>
            <p:cNvPr id="184" name="Google Shape;184;p7"/>
            <p:cNvSpPr/>
            <p:nvPr/>
          </p:nvSpPr>
          <p:spPr>
            <a:xfrm>
              <a:off x="7476919" y="1837747"/>
              <a:ext cx="393496" cy="3192032"/>
            </a:xfrm>
            <a:prstGeom prst="roundRect">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just" rtl="0">
                <a:lnSpc>
                  <a:spcPct val="120000"/>
                </a:lnSpc>
                <a:spcBef>
                  <a:spcPts val="0"/>
                </a:spcBef>
                <a:spcAft>
                  <a:spcPts val="0"/>
                </a:spcAft>
                <a:buNone/>
              </a:pPr>
              <a:endParaRPr sz="659" b="0" i="0" u="none" strike="noStrike" cap="none">
                <a:solidFill>
                  <a:srgbClr val="A5A5A5"/>
                </a:solidFill>
                <a:latin typeface="Arial"/>
                <a:ea typeface="Arial"/>
                <a:cs typeface="Arial"/>
                <a:sym typeface="Arial"/>
              </a:endParaRPr>
            </a:p>
          </p:txBody>
        </p:sp>
        <p:sp>
          <p:nvSpPr>
            <p:cNvPr id="185" name="Google Shape;185;p7"/>
            <p:cNvSpPr/>
            <p:nvPr/>
          </p:nvSpPr>
          <p:spPr>
            <a:xfrm>
              <a:off x="8440056" y="1837747"/>
              <a:ext cx="393496" cy="3192032"/>
            </a:xfrm>
            <a:prstGeom prst="roundRect">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just" rtl="0">
                <a:lnSpc>
                  <a:spcPct val="120000"/>
                </a:lnSpc>
                <a:spcBef>
                  <a:spcPts val="0"/>
                </a:spcBef>
                <a:spcAft>
                  <a:spcPts val="0"/>
                </a:spcAft>
                <a:buNone/>
              </a:pPr>
              <a:endParaRPr sz="659" b="0" i="0" u="none" strike="noStrike" cap="none">
                <a:solidFill>
                  <a:srgbClr val="A5A5A5"/>
                </a:solidFill>
                <a:latin typeface="Arial"/>
                <a:ea typeface="Arial"/>
                <a:cs typeface="Arial"/>
                <a:sym typeface="Arial"/>
              </a:endParaRPr>
            </a:p>
          </p:txBody>
        </p:sp>
        <p:sp>
          <p:nvSpPr>
            <p:cNvPr id="186" name="Google Shape;186;p7"/>
            <p:cNvSpPr/>
            <p:nvPr/>
          </p:nvSpPr>
          <p:spPr>
            <a:xfrm>
              <a:off x="9318419" y="1837747"/>
              <a:ext cx="393496" cy="3192032"/>
            </a:xfrm>
            <a:prstGeom prst="roundRect">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just" rtl="0">
                <a:lnSpc>
                  <a:spcPct val="120000"/>
                </a:lnSpc>
                <a:spcBef>
                  <a:spcPts val="0"/>
                </a:spcBef>
                <a:spcAft>
                  <a:spcPts val="0"/>
                </a:spcAft>
                <a:buNone/>
              </a:pPr>
              <a:endParaRPr sz="659" b="0" i="0" u="none" strike="noStrike" cap="none">
                <a:solidFill>
                  <a:srgbClr val="A5A5A5"/>
                </a:solidFill>
                <a:latin typeface="Arial"/>
                <a:ea typeface="Arial"/>
                <a:cs typeface="Arial"/>
                <a:sym typeface="Arial"/>
              </a:endParaRPr>
            </a:p>
          </p:txBody>
        </p:sp>
        <p:sp>
          <p:nvSpPr>
            <p:cNvPr id="187" name="Google Shape;187;p7"/>
            <p:cNvSpPr/>
            <p:nvPr/>
          </p:nvSpPr>
          <p:spPr>
            <a:xfrm>
              <a:off x="10281454" y="1837747"/>
              <a:ext cx="393496" cy="3192032"/>
            </a:xfrm>
            <a:prstGeom prst="roundRect">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just" rtl="0">
                <a:lnSpc>
                  <a:spcPct val="120000"/>
                </a:lnSpc>
                <a:spcBef>
                  <a:spcPts val="0"/>
                </a:spcBef>
                <a:spcAft>
                  <a:spcPts val="0"/>
                </a:spcAft>
                <a:buNone/>
              </a:pPr>
              <a:endParaRPr sz="659" b="0" i="0" u="none" strike="noStrike" cap="none">
                <a:solidFill>
                  <a:srgbClr val="A5A5A5"/>
                </a:solidFill>
                <a:latin typeface="Arial"/>
                <a:ea typeface="Arial"/>
                <a:cs typeface="Arial"/>
                <a:sym typeface="Arial"/>
              </a:endParaRPr>
            </a:p>
          </p:txBody>
        </p:sp>
        <p:sp>
          <p:nvSpPr>
            <p:cNvPr id="188" name="Google Shape;188;p7"/>
            <p:cNvSpPr/>
            <p:nvPr/>
          </p:nvSpPr>
          <p:spPr>
            <a:xfrm>
              <a:off x="11159817" y="1837747"/>
              <a:ext cx="393496" cy="3192032"/>
            </a:xfrm>
            <a:prstGeom prst="roundRect">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just" rtl="0">
                <a:lnSpc>
                  <a:spcPct val="120000"/>
                </a:lnSpc>
                <a:spcBef>
                  <a:spcPts val="0"/>
                </a:spcBef>
                <a:spcAft>
                  <a:spcPts val="0"/>
                </a:spcAft>
                <a:buNone/>
              </a:pPr>
              <a:endParaRPr sz="659" b="0" i="0" u="none" strike="noStrike" cap="none">
                <a:solidFill>
                  <a:srgbClr val="A5A5A5"/>
                </a:solidFill>
                <a:latin typeface="Arial"/>
                <a:ea typeface="Arial"/>
                <a:cs typeface="Arial"/>
                <a:sym typeface="Arial"/>
              </a:endParaRPr>
            </a:p>
          </p:txBody>
        </p:sp>
      </p:grpSp>
      <p:sp>
        <p:nvSpPr>
          <p:cNvPr id="189" name="Google Shape;189;p7"/>
          <p:cNvSpPr/>
          <p:nvPr/>
        </p:nvSpPr>
        <p:spPr>
          <a:xfrm>
            <a:off x="6915421" y="4055096"/>
            <a:ext cx="341883" cy="1152478"/>
          </a:xfrm>
          <a:prstGeom prst="roundRect">
            <a:avLst>
              <a:gd name="adj" fmla="val 50000"/>
            </a:avLst>
          </a:prstGeom>
          <a:gradFill>
            <a:gsLst>
              <a:gs pos="0">
                <a:schemeClr val="accent1"/>
              </a:gs>
              <a:gs pos="100000">
                <a:srgbClr val="DD8706">
                  <a:alpha val="72941"/>
                </a:srgbClr>
              </a:gs>
            </a:gsLst>
            <a:lin ang="5400000" scaled="0"/>
          </a:gradFill>
          <a:ln>
            <a:noFill/>
          </a:ln>
        </p:spPr>
        <p:txBody>
          <a:bodyPr spcFirstLastPara="1" wrap="square" lIns="91425" tIns="45700" rIns="91425" bIns="45700" anchor="ctr" anchorCtr="0">
            <a:noAutofit/>
          </a:bodyPr>
          <a:lstStyle/>
          <a:p>
            <a:pPr marL="0" marR="0" lvl="0" indent="0" algn="just" rtl="0">
              <a:lnSpc>
                <a:spcPct val="120000"/>
              </a:lnSpc>
              <a:spcBef>
                <a:spcPts val="0"/>
              </a:spcBef>
              <a:spcAft>
                <a:spcPts val="0"/>
              </a:spcAft>
              <a:buNone/>
            </a:pPr>
            <a:endParaRPr sz="659" b="0" i="0" u="none" strike="noStrike" cap="none">
              <a:solidFill>
                <a:srgbClr val="A5A5A5"/>
              </a:solidFill>
              <a:latin typeface="Arial"/>
              <a:ea typeface="Arial"/>
              <a:cs typeface="Arial"/>
              <a:sym typeface="Arial"/>
            </a:endParaRPr>
          </a:p>
        </p:txBody>
      </p:sp>
      <p:sp>
        <p:nvSpPr>
          <p:cNvPr id="190" name="Google Shape;190;p7"/>
          <p:cNvSpPr/>
          <p:nvPr/>
        </p:nvSpPr>
        <p:spPr>
          <a:xfrm>
            <a:off x="7676387" y="3644836"/>
            <a:ext cx="341883" cy="1562738"/>
          </a:xfrm>
          <a:prstGeom prst="roundRect">
            <a:avLst>
              <a:gd name="adj" fmla="val 50000"/>
            </a:avLst>
          </a:prstGeom>
          <a:gradFill>
            <a:gsLst>
              <a:gs pos="0">
                <a:schemeClr val="accent2"/>
              </a:gs>
              <a:gs pos="100000">
                <a:srgbClr val="0EE27B"/>
              </a:gs>
            </a:gsLst>
            <a:lin ang="5400000" scaled="0"/>
          </a:gradFill>
          <a:ln>
            <a:noFill/>
          </a:ln>
        </p:spPr>
        <p:txBody>
          <a:bodyPr spcFirstLastPara="1" wrap="square" lIns="91425" tIns="45700" rIns="91425" bIns="45700" anchor="ctr" anchorCtr="0">
            <a:noAutofit/>
          </a:bodyPr>
          <a:lstStyle/>
          <a:p>
            <a:pPr marL="0" marR="0" lvl="0" indent="0" algn="just" rtl="0">
              <a:lnSpc>
                <a:spcPct val="120000"/>
              </a:lnSpc>
              <a:spcBef>
                <a:spcPts val="0"/>
              </a:spcBef>
              <a:spcAft>
                <a:spcPts val="0"/>
              </a:spcAft>
              <a:buNone/>
            </a:pPr>
            <a:endParaRPr sz="659" b="0" i="0" u="none" strike="noStrike" cap="none">
              <a:solidFill>
                <a:srgbClr val="A5A5A5"/>
              </a:solidFill>
              <a:latin typeface="Arial"/>
              <a:ea typeface="Arial"/>
              <a:cs typeface="Arial"/>
              <a:sym typeface="Arial"/>
            </a:endParaRPr>
          </a:p>
        </p:txBody>
      </p:sp>
      <p:sp>
        <p:nvSpPr>
          <p:cNvPr id="191" name="Google Shape;191;p7"/>
          <p:cNvSpPr/>
          <p:nvPr/>
        </p:nvSpPr>
        <p:spPr>
          <a:xfrm>
            <a:off x="8514375" y="4478590"/>
            <a:ext cx="341883" cy="728984"/>
          </a:xfrm>
          <a:prstGeom prst="roundRect">
            <a:avLst>
              <a:gd name="adj" fmla="val 50000"/>
            </a:avLst>
          </a:prstGeom>
          <a:gradFill>
            <a:gsLst>
              <a:gs pos="0">
                <a:schemeClr val="accent3"/>
              </a:gs>
              <a:gs pos="100000">
                <a:srgbClr val="A92920"/>
              </a:gs>
            </a:gsLst>
            <a:lin ang="5400000" scaled="0"/>
          </a:gradFill>
          <a:ln>
            <a:noFill/>
          </a:ln>
        </p:spPr>
        <p:txBody>
          <a:bodyPr spcFirstLastPara="1" wrap="square" lIns="91425" tIns="45700" rIns="91425" bIns="45700" anchor="ctr" anchorCtr="0">
            <a:noAutofit/>
          </a:bodyPr>
          <a:lstStyle/>
          <a:p>
            <a:pPr marL="0" marR="0" lvl="0" indent="0" algn="just" rtl="0">
              <a:lnSpc>
                <a:spcPct val="120000"/>
              </a:lnSpc>
              <a:spcBef>
                <a:spcPts val="0"/>
              </a:spcBef>
              <a:spcAft>
                <a:spcPts val="0"/>
              </a:spcAft>
              <a:buNone/>
            </a:pPr>
            <a:endParaRPr sz="659" b="0" i="0" u="none" strike="noStrike" cap="none">
              <a:solidFill>
                <a:srgbClr val="A5A5A5"/>
              </a:solidFill>
              <a:latin typeface="Arial"/>
              <a:ea typeface="Arial"/>
              <a:cs typeface="Arial"/>
              <a:sym typeface="Arial"/>
            </a:endParaRPr>
          </a:p>
        </p:txBody>
      </p:sp>
      <p:sp>
        <p:nvSpPr>
          <p:cNvPr id="192" name="Google Shape;192;p7"/>
          <p:cNvSpPr/>
          <p:nvPr/>
        </p:nvSpPr>
        <p:spPr>
          <a:xfrm>
            <a:off x="9275341" y="4180822"/>
            <a:ext cx="341883" cy="1026752"/>
          </a:xfrm>
          <a:prstGeom prst="roundRect">
            <a:avLst>
              <a:gd name="adj" fmla="val 50000"/>
            </a:avLst>
          </a:prstGeom>
          <a:gradFill>
            <a:gsLst>
              <a:gs pos="0">
                <a:schemeClr val="accent4"/>
              </a:gs>
              <a:gs pos="100000">
                <a:srgbClr val="DD8706"/>
              </a:gs>
            </a:gsLst>
            <a:lin ang="5400000" scaled="0"/>
          </a:gradFill>
          <a:ln>
            <a:noFill/>
          </a:ln>
        </p:spPr>
        <p:txBody>
          <a:bodyPr spcFirstLastPara="1" wrap="square" lIns="91425" tIns="45700" rIns="91425" bIns="45700" anchor="ctr" anchorCtr="0">
            <a:noAutofit/>
          </a:bodyPr>
          <a:lstStyle/>
          <a:p>
            <a:pPr marL="0" marR="0" lvl="0" indent="0" algn="just" rtl="0">
              <a:lnSpc>
                <a:spcPct val="120000"/>
              </a:lnSpc>
              <a:spcBef>
                <a:spcPts val="0"/>
              </a:spcBef>
              <a:spcAft>
                <a:spcPts val="0"/>
              </a:spcAft>
              <a:buNone/>
            </a:pPr>
            <a:endParaRPr sz="659" b="0" i="0" u="none" strike="noStrike" cap="none">
              <a:solidFill>
                <a:srgbClr val="A5A5A5"/>
              </a:solidFill>
              <a:latin typeface="Arial"/>
              <a:ea typeface="Arial"/>
              <a:cs typeface="Arial"/>
              <a:sym typeface="Arial"/>
            </a:endParaRPr>
          </a:p>
        </p:txBody>
      </p:sp>
      <p:sp>
        <p:nvSpPr>
          <p:cNvPr id="193" name="Google Shape;193;p7"/>
          <p:cNvSpPr/>
          <p:nvPr/>
        </p:nvSpPr>
        <p:spPr>
          <a:xfrm>
            <a:off x="10113329" y="3122085"/>
            <a:ext cx="341883" cy="2085488"/>
          </a:xfrm>
          <a:prstGeom prst="roundRect">
            <a:avLst>
              <a:gd name="adj" fmla="val 50000"/>
            </a:avLst>
          </a:prstGeom>
          <a:gradFill>
            <a:gsLst>
              <a:gs pos="0">
                <a:schemeClr val="accent5"/>
              </a:gs>
              <a:gs pos="100000">
                <a:srgbClr val="0EE27B"/>
              </a:gs>
            </a:gsLst>
            <a:lin ang="5400000" scaled="0"/>
          </a:gradFill>
          <a:ln>
            <a:noFill/>
          </a:ln>
        </p:spPr>
        <p:txBody>
          <a:bodyPr spcFirstLastPara="1" wrap="square" lIns="91425" tIns="45700" rIns="91425" bIns="45700" anchor="ctr" anchorCtr="0">
            <a:noAutofit/>
          </a:bodyPr>
          <a:lstStyle/>
          <a:p>
            <a:pPr marL="0" marR="0" lvl="0" indent="0" algn="just" rtl="0">
              <a:lnSpc>
                <a:spcPct val="120000"/>
              </a:lnSpc>
              <a:spcBef>
                <a:spcPts val="0"/>
              </a:spcBef>
              <a:spcAft>
                <a:spcPts val="0"/>
              </a:spcAft>
              <a:buNone/>
            </a:pPr>
            <a:endParaRPr sz="659" b="0" i="0" u="none" strike="noStrike" cap="none">
              <a:solidFill>
                <a:srgbClr val="A5A5A5"/>
              </a:solidFill>
              <a:latin typeface="Arial"/>
              <a:ea typeface="Arial"/>
              <a:cs typeface="Arial"/>
              <a:sym typeface="Arial"/>
            </a:endParaRPr>
          </a:p>
        </p:txBody>
      </p:sp>
      <p:sp>
        <p:nvSpPr>
          <p:cNvPr id="194" name="Google Shape;194;p7"/>
          <p:cNvSpPr/>
          <p:nvPr/>
        </p:nvSpPr>
        <p:spPr>
          <a:xfrm>
            <a:off x="10874296" y="3691157"/>
            <a:ext cx="341883" cy="1516418"/>
          </a:xfrm>
          <a:prstGeom prst="roundRect">
            <a:avLst>
              <a:gd name="adj" fmla="val 50000"/>
            </a:avLst>
          </a:prstGeom>
          <a:gradFill>
            <a:gsLst>
              <a:gs pos="0">
                <a:schemeClr val="accent6"/>
              </a:gs>
              <a:gs pos="100000">
                <a:srgbClr val="A92920"/>
              </a:gs>
            </a:gsLst>
            <a:lin ang="5400000" scaled="0"/>
          </a:gradFill>
          <a:ln>
            <a:noFill/>
          </a:ln>
        </p:spPr>
        <p:txBody>
          <a:bodyPr spcFirstLastPara="1" wrap="square" lIns="91425" tIns="45700" rIns="91425" bIns="45700" anchor="ctr" anchorCtr="0">
            <a:noAutofit/>
          </a:bodyPr>
          <a:lstStyle/>
          <a:p>
            <a:pPr marL="0" marR="0" lvl="0" indent="0" algn="just" rtl="0">
              <a:lnSpc>
                <a:spcPct val="120000"/>
              </a:lnSpc>
              <a:spcBef>
                <a:spcPts val="0"/>
              </a:spcBef>
              <a:spcAft>
                <a:spcPts val="0"/>
              </a:spcAft>
              <a:buNone/>
            </a:pPr>
            <a:endParaRPr sz="659" b="0" i="0" u="none" strike="noStrike" cap="none">
              <a:solidFill>
                <a:srgbClr val="A5A5A5"/>
              </a:solidFill>
              <a:latin typeface="Arial"/>
              <a:ea typeface="Arial"/>
              <a:cs typeface="Arial"/>
              <a:sym typeface="Arial"/>
            </a:endParaRPr>
          </a:p>
        </p:txBody>
      </p:sp>
      <p:pic>
        <p:nvPicPr>
          <p:cNvPr id="195" name="Google Shape;195;p7"/>
          <p:cNvPicPr preferRelativeResize="0"/>
          <p:nvPr/>
        </p:nvPicPr>
        <p:blipFill rotWithShape="1">
          <a:blip r:embed="rId3">
            <a:alphaModFix/>
          </a:blip>
          <a:srcRect/>
          <a:stretch/>
        </p:blipFill>
        <p:spPr>
          <a:xfrm>
            <a:off x="72730" y="3262438"/>
            <a:ext cx="3624726" cy="3624726"/>
          </a:xfrm>
          <a:prstGeom prst="rect">
            <a:avLst/>
          </a:prstGeom>
          <a:noFill/>
          <a:ln>
            <a:noFill/>
          </a:ln>
        </p:spPr>
      </p:pic>
      <p:sp>
        <p:nvSpPr>
          <p:cNvPr id="196" name="Google Shape;196;p7"/>
          <p:cNvSpPr/>
          <p:nvPr/>
        </p:nvSpPr>
        <p:spPr>
          <a:xfrm>
            <a:off x="1590412" y="784417"/>
            <a:ext cx="9625767" cy="8802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120" b="1" i="0" u="none" strike="noStrike" cap="none">
                <a:solidFill>
                  <a:srgbClr val="FF0000"/>
                </a:solidFill>
                <a:latin typeface="Calibri"/>
                <a:ea typeface="Calibri"/>
                <a:cs typeface="Calibri"/>
                <a:sym typeface="Calibri"/>
              </a:rPr>
              <a:t>C. LUYỆN TẬP</a:t>
            </a:r>
            <a:endParaRPr sz="5120" b="0" i="0" u="none" strike="noStrike" cap="none">
              <a:solidFill>
                <a:srgbClr val="FF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2"/>
                                        </p:tgtEl>
                                        <p:attrNameLst>
                                          <p:attrName>style.visibility</p:attrName>
                                        </p:attrNameLst>
                                      </p:cBhvr>
                                      <p:to>
                                        <p:strVal val="visible"/>
                                      </p:to>
                                    </p:set>
                                    <p:animEffect transition="in" filter="fade">
                                      <p:cBhvr>
                                        <p:cTn id="7" dur="500"/>
                                        <p:tgtEl>
                                          <p:spTgt spid="182"/>
                                        </p:tgtEl>
                                      </p:cBhvr>
                                    </p:animEffect>
                                  </p:childTnLst>
                                </p:cTn>
                              </p:par>
                              <p:par>
                                <p:cTn id="8" presetID="10" presetClass="entr" presetSubtype="0" fill="hold" nodeType="withEffect">
                                  <p:stCondLst>
                                    <p:cond delay="0"/>
                                  </p:stCondLst>
                                  <p:childTnLst>
                                    <p:set>
                                      <p:cBhvr>
                                        <p:cTn id="9" dur="1" fill="hold">
                                          <p:stCondLst>
                                            <p:cond delay="0"/>
                                          </p:stCondLst>
                                        </p:cTn>
                                        <p:tgtEl>
                                          <p:spTgt spid="189"/>
                                        </p:tgtEl>
                                        <p:attrNameLst>
                                          <p:attrName>style.visibility</p:attrName>
                                        </p:attrNameLst>
                                      </p:cBhvr>
                                      <p:to>
                                        <p:strVal val="visible"/>
                                      </p:to>
                                    </p:set>
                                    <p:animEffect transition="in" filter="fade">
                                      <p:cBhvr>
                                        <p:cTn id="10" dur="500"/>
                                        <p:tgtEl>
                                          <p:spTgt spid="189"/>
                                        </p:tgtEl>
                                      </p:cBhvr>
                                    </p:animEffect>
                                  </p:childTnLst>
                                </p:cTn>
                              </p:par>
                              <p:par>
                                <p:cTn id="11" presetID="10" presetClass="entr" presetSubtype="0" fill="hold" nodeType="withEffect">
                                  <p:stCondLst>
                                    <p:cond delay="0"/>
                                  </p:stCondLst>
                                  <p:childTnLst>
                                    <p:set>
                                      <p:cBhvr>
                                        <p:cTn id="12" dur="1" fill="hold">
                                          <p:stCondLst>
                                            <p:cond delay="0"/>
                                          </p:stCondLst>
                                        </p:cTn>
                                        <p:tgtEl>
                                          <p:spTgt spid="190"/>
                                        </p:tgtEl>
                                        <p:attrNameLst>
                                          <p:attrName>style.visibility</p:attrName>
                                        </p:attrNameLst>
                                      </p:cBhvr>
                                      <p:to>
                                        <p:strVal val="visible"/>
                                      </p:to>
                                    </p:set>
                                    <p:animEffect transition="in" filter="fade">
                                      <p:cBhvr>
                                        <p:cTn id="13" dur="500"/>
                                        <p:tgtEl>
                                          <p:spTgt spid="190"/>
                                        </p:tgtEl>
                                      </p:cBhvr>
                                    </p:animEffect>
                                  </p:childTnLst>
                                </p:cTn>
                              </p:par>
                              <p:par>
                                <p:cTn id="14" presetID="10" presetClass="entr" presetSubtype="0" fill="hold" nodeType="withEffect">
                                  <p:stCondLst>
                                    <p:cond delay="0"/>
                                  </p:stCondLst>
                                  <p:childTnLst>
                                    <p:set>
                                      <p:cBhvr>
                                        <p:cTn id="15" dur="1" fill="hold">
                                          <p:stCondLst>
                                            <p:cond delay="0"/>
                                          </p:stCondLst>
                                        </p:cTn>
                                        <p:tgtEl>
                                          <p:spTgt spid="191"/>
                                        </p:tgtEl>
                                        <p:attrNameLst>
                                          <p:attrName>style.visibility</p:attrName>
                                        </p:attrNameLst>
                                      </p:cBhvr>
                                      <p:to>
                                        <p:strVal val="visible"/>
                                      </p:to>
                                    </p:set>
                                    <p:animEffect transition="in" filter="fade">
                                      <p:cBhvr>
                                        <p:cTn id="16" dur="500"/>
                                        <p:tgtEl>
                                          <p:spTgt spid="191"/>
                                        </p:tgtEl>
                                      </p:cBhvr>
                                    </p:animEffect>
                                  </p:childTnLst>
                                </p:cTn>
                              </p:par>
                              <p:par>
                                <p:cTn id="17" presetID="10" presetClass="entr" presetSubtype="0" fill="hold" nodeType="withEffect">
                                  <p:stCondLst>
                                    <p:cond delay="0"/>
                                  </p:stCondLst>
                                  <p:childTnLst>
                                    <p:set>
                                      <p:cBhvr>
                                        <p:cTn id="18" dur="1" fill="hold">
                                          <p:stCondLst>
                                            <p:cond delay="0"/>
                                          </p:stCondLst>
                                        </p:cTn>
                                        <p:tgtEl>
                                          <p:spTgt spid="192"/>
                                        </p:tgtEl>
                                        <p:attrNameLst>
                                          <p:attrName>style.visibility</p:attrName>
                                        </p:attrNameLst>
                                      </p:cBhvr>
                                      <p:to>
                                        <p:strVal val="visible"/>
                                      </p:to>
                                    </p:set>
                                    <p:animEffect transition="in" filter="fade">
                                      <p:cBhvr>
                                        <p:cTn id="19" dur="500"/>
                                        <p:tgtEl>
                                          <p:spTgt spid="192"/>
                                        </p:tgtEl>
                                      </p:cBhvr>
                                    </p:animEffect>
                                  </p:childTnLst>
                                </p:cTn>
                              </p:par>
                              <p:par>
                                <p:cTn id="20" presetID="10" presetClass="entr" presetSubtype="0" fill="hold" nodeType="withEffect">
                                  <p:stCondLst>
                                    <p:cond delay="0"/>
                                  </p:stCondLst>
                                  <p:childTnLst>
                                    <p:set>
                                      <p:cBhvr>
                                        <p:cTn id="21" dur="1" fill="hold">
                                          <p:stCondLst>
                                            <p:cond delay="0"/>
                                          </p:stCondLst>
                                        </p:cTn>
                                        <p:tgtEl>
                                          <p:spTgt spid="193"/>
                                        </p:tgtEl>
                                        <p:attrNameLst>
                                          <p:attrName>style.visibility</p:attrName>
                                        </p:attrNameLst>
                                      </p:cBhvr>
                                      <p:to>
                                        <p:strVal val="visible"/>
                                      </p:to>
                                    </p:set>
                                    <p:animEffect transition="in" filter="fade">
                                      <p:cBhvr>
                                        <p:cTn id="22" dur="500"/>
                                        <p:tgtEl>
                                          <p:spTgt spid="193"/>
                                        </p:tgtEl>
                                      </p:cBhvr>
                                    </p:animEffect>
                                  </p:childTnLst>
                                </p:cTn>
                              </p:par>
                              <p:par>
                                <p:cTn id="23" presetID="10" presetClass="entr" presetSubtype="0" fill="hold" nodeType="withEffect">
                                  <p:stCondLst>
                                    <p:cond delay="0"/>
                                  </p:stCondLst>
                                  <p:childTnLst>
                                    <p:set>
                                      <p:cBhvr>
                                        <p:cTn id="24" dur="1" fill="hold">
                                          <p:stCondLst>
                                            <p:cond delay="0"/>
                                          </p:stCondLst>
                                        </p:cTn>
                                        <p:tgtEl>
                                          <p:spTgt spid="194"/>
                                        </p:tgtEl>
                                        <p:attrNameLst>
                                          <p:attrName>style.visibility</p:attrName>
                                        </p:attrNameLst>
                                      </p:cBhvr>
                                      <p:to>
                                        <p:strVal val="visible"/>
                                      </p:to>
                                    </p:set>
                                    <p:animEffect transition="in" filter="fade">
                                      <p:cBhvr>
                                        <p:cTn id="25" dur="500"/>
                                        <p:tgtEl>
                                          <p:spTgt spid="194"/>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195"/>
                                        </p:tgtEl>
                                        <p:attrNameLst>
                                          <p:attrName>style.visibility</p:attrName>
                                        </p:attrNameLst>
                                      </p:cBhvr>
                                      <p:to>
                                        <p:strVal val="visible"/>
                                      </p:to>
                                    </p:set>
                                    <p:animEffect transition="in" filter="fade">
                                      <p:cBhvr>
                                        <p:cTn id="29" dur="10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2" name="Google Shape;202;p8" descr="19"/>
          <p:cNvPicPr preferRelativeResize="0"/>
          <p:nvPr/>
        </p:nvPicPr>
        <p:blipFill rotWithShape="1">
          <a:blip r:embed="rId3">
            <a:alphaModFix/>
          </a:blip>
          <a:srcRect r="57720"/>
          <a:stretch/>
        </p:blipFill>
        <p:spPr>
          <a:xfrm>
            <a:off x="0" y="289263"/>
            <a:ext cx="3300248" cy="6825830"/>
          </a:xfrm>
          <a:prstGeom prst="rect">
            <a:avLst/>
          </a:prstGeom>
          <a:noFill/>
          <a:ln>
            <a:noFill/>
          </a:ln>
        </p:spPr>
      </p:pic>
      <p:pic>
        <p:nvPicPr>
          <p:cNvPr id="203" name="Google Shape;203;p8" descr="19"/>
          <p:cNvPicPr preferRelativeResize="0"/>
          <p:nvPr/>
        </p:nvPicPr>
        <p:blipFill rotWithShape="1">
          <a:blip r:embed="rId3">
            <a:alphaModFix/>
          </a:blip>
          <a:srcRect l="43189"/>
          <a:stretch/>
        </p:blipFill>
        <p:spPr>
          <a:xfrm>
            <a:off x="3557751" y="136635"/>
            <a:ext cx="8024649" cy="6825830"/>
          </a:xfrm>
          <a:prstGeom prst="rect">
            <a:avLst/>
          </a:prstGeom>
          <a:noFill/>
          <a:ln>
            <a:noFill/>
          </a:ln>
        </p:spPr>
      </p:pic>
      <p:sp>
        <p:nvSpPr>
          <p:cNvPr id="204" name="Google Shape;204;p8"/>
          <p:cNvSpPr/>
          <p:nvPr/>
        </p:nvSpPr>
        <p:spPr>
          <a:xfrm>
            <a:off x="4995688" y="1403969"/>
            <a:ext cx="5588230" cy="48320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0" u="none" strike="noStrike" cap="none">
                <a:solidFill>
                  <a:srgbClr val="FF0000"/>
                </a:solidFill>
                <a:latin typeface="Arial"/>
                <a:ea typeface="Arial"/>
                <a:cs typeface="Arial"/>
                <a:sym typeface="Arial"/>
              </a:rPr>
              <a:t>Bài tập 1. </a:t>
            </a:r>
            <a:r>
              <a:rPr lang="en-US" sz="2800" b="1" i="0" u="none" strike="noStrike" cap="none">
                <a:solidFill>
                  <a:schemeClr val="dk1"/>
                </a:solidFill>
                <a:latin typeface="Arial"/>
                <a:ea typeface="Arial"/>
                <a:cs typeface="Arial"/>
                <a:sym typeface="Arial"/>
              </a:rPr>
              <a:t>Chỉ ra và nêu tác dụng của biện pháp tu từ so sánh trong đoạn văn sau:</a:t>
            </a:r>
            <a:endParaRPr/>
          </a:p>
          <a:p>
            <a:pPr marL="0" marR="0" lvl="0" indent="0" algn="l" rtl="0">
              <a:spcBef>
                <a:spcPts val="0"/>
              </a:spcBef>
              <a:spcAft>
                <a:spcPts val="0"/>
              </a:spcAft>
              <a:buNone/>
            </a:pPr>
            <a:endParaRPr sz="2800" b="1">
              <a:solidFill>
                <a:schemeClr val="dk1"/>
              </a:solidFill>
              <a:latin typeface="Arial"/>
              <a:ea typeface="Arial"/>
              <a:cs typeface="Arial"/>
              <a:sym typeface="Arial"/>
            </a:endParaRPr>
          </a:p>
          <a:p>
            <a:pPr marL="0" marR="0" lvl="0" indent="0" algn="l" rtl="0">
              <a:spcBef>
                <a:spcPts val="0"/>
              </a:spcBef>
              <a:spcAft>
                <a:spcPts val="0"/>
              </a:spcAft>
              <a:buNone/>
            </a:pPr>
            <a:r>
              <a:rPr lang="en-US" sz="2800" b="1" i="1">
                <a:solidFill>
                  <a:schemeClr val="dk1"/>
                </a:solidFill>
                <a:latin typeface="Arial"/>
                <a:ea typeface="Arial"/>
                <a:cs typeface="Arial"/>
                <a:sym typeface="Arial"/>
              </a:rPr>
              <a:t>Mình sẽ biết thêm một tiếng chân khác hẳn mọi bước chân khác. Những bước chân khác chỉ khiến mình trốn vào lòng đất. Còn bước chân của bạn sẽ gọi mình ra khỏi hang như là tiếng nhạc.</a:t>
            </a:r>
            <a:endParaRPr sz="2800" b="1">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2"/>
                                        </p:tgtEl>
                                        <p:attrNameLst>
                                          <p:attrName>style.visibility</p:attrName>
                                        </p:attrNameLst>
                                      </p:cBhvr>
                                      <p:to>
                                        <p:strVal val="visible"/>
                                      </p:to>
                                    </p:set>
                                    <p:animEffect transition="in" filter="fade">
                                      <p:cBhvr>
                                        <p:cTn id="7" dur="1000"/>
                                        <p:tgtEl>
                                          <p:spTgt spid="20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Effect transition="in" filter="fade">
                                      <p:cBhvr>
                                        <p:cTn id="11" dur="1000"/>
                                        <p:tgtEl>
                                          <p:spTgt spid="20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04"/>
                                        </p:tgtEl>
                                        <p:attrNameLst>
                                          <p:attrName>style.visibility</p:attrName>
                                        </p:attrNameLst>
                                      </p:cBhvr>
                                      <p:to>
                                        <p:strVal val="visible"/>
                                      </p:to>
                                    </p:set>
                                    <p:animEffect transition="in" filter="fade">
                                      <p:cBhvr>
                                        <p:cTn id="16" dur="5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9"/>
          <p:cNvSpPr/>
          <p:nvPr/>
        </p:nvSpPr>
        <p:spPr>
          <a:xfrm>
            <a:off x="273268" y="128574"/>
            <a:ext cx="11792607" cy="6543330"/>
          </a:xfrm>
          <a:prstGeom prst="rect">
            <a:avLst/>
          </a:prstGeom>
          <a:solidFill>
            <a:schemeClr val="lt1"/>
          </a:solidFill>
          <a:ln w="12700" cap="flat" cmpd="sng">
            <a:solidFill>
              <a:schemeClr val="accent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just" rtl="0">
              <a:lnSpc>
                <a:spcPct val="130000"/>
              </a:lnSpc>
              <a:spcBef>
                <a:spcPts val="0"/>
              </a:spcBef>
              <a:spcAft>
                <a:spcPts val="0"/>
              </a:spcAft>
              <a:buNone/>
            </a:pPr>
            <a:r>
              <a:rPr lang="en-US" sz="3200" b="1">
                <a:solidFill>
                  <a:srgbClr val="000000"/>
                </a:solidFill>
                <a:latin typeface="Times New Roman"/>
                <a:ea typeface="Times New Roman"/>
                <a:cs typeface="Times New Roman"/>
                <a:sym typeface="Times New Roman"/>
              </a:rPr>
              <a:t>Bài tập 1.</a:t>
            </a:r>
            <a:endParaRPr sz="2400" b="1">
              <a:solidFill>
                <a:schemeClr val="dk1"/>
              </a:solidFill>
              <a:latin typeface="Calibri"/>
              <a:ea typeface="Calibri"/>
              <a:cs typeface="Calibri"/>
              <a:sym typeface="Calibri"/>
            </a:endParaRPr>
          </a:p>
          <a:p>
            <a:pPr marL="0" marR="0" lvl="0" indent="0" algn="just" rtl="0">
              <a:lnSpc>
                <a:spcPct val="130000"/>
              </a:lnSpc>
              <a:spcBef>
                <a:spcPts val="0"/>
              </a:spcBef>
              <a:spcAft>
                <a:spcPts val="0"/>
              </a:spcAft>
              <a:buNone/>
            </a:pPr>
            <a:r>
              <a:rPr lang="en-US" sz="3200" b="1">
                <a:solidFill>
                  <a:srgbClr val="000000"/>
                </a:solidFill>
                <a:latin typeface="Times New Roman"/>
                <a:ea typeface="Times New Roman"/>
                <a:cs typeface="Times New Roman"/>
                <a:sym typeface="Times New Roman"/>
              </a:rPr>
              <a:t>B1. Phép so sánh: “bước chân” của hoàng tử bé như “tiếng nhạc”, một thứ âm thanh du dương, mang cảm xúc.</a:t>
            </a:r>
            <a:endParaRPr sz="2400" b="1">
              <a:solidFill>
                <a:schemeClr val="dk1"/>
              </a:solidFill>
              <a:latin typeface="Calibri"/>
              <a:ea typeface="Calibri"/>
              <a:cs typeface="Calibri"/>
              <a:sym typeface="Calibri"/>
            </a:endParaRPr>
          </a:p>
          <a:p>
            <a:pPr marL="0" marR="0" lvl="0" indent="0" algn="just" rtl="0">
              <a:lnSpc>
                <a:spcPct val="130000"/>
              </a:lnSpc>
              <a:spcBef>
                <a:spcPts val="0"/>
              </a:spcBef>
              <a:spcAft>
                <a:spcPts val="0"/>
              </a:spcAft>
              <a:buNone/>
            </a:pPr>
            <a:r>
              <a:rPr lang="en-US" sz="3200" b="1">
                <a:solidFill>
                  <a:srgbClr val="000000"/>
                </a:solidFill>
                <a:latin typeface="Times New Roman"/>
                <a:ea typeface="Times New Roman"/>
                <a:cs typeface="Times New Roman"/>
                <a:sym typeface="Times New Roman"/>
              </a:rPr>
              <a:t>B2. Sở dĩ con cáo có hình dung như vậy vì những tiếng bước chân khác làm cáo sợ hãi, trốn vào lòng đất nhưng khi được hoàng tử bé kết bạn, tiếng bước chân của cậu sẽ là một âm thanh gần gũi, quen thuộc, ấm áp với cáo. </a:t>
            </a:r>
            <a:endParaRPr sz="2400" b="1">
              <a:solidFill>
                <a:schemeClr val="dk1"/>
              </a:solidFill>
              <a:latin typeface="Calibri"/>
              <a:ea typeface="Calibri"/>
              <a:cs typeface="Calibri"/>
              <a:sym typeface="Calibri"/>
            </a:endParaRPr>
          </a:p>
          <a:p>
            <a:pPr marL="0" marR="0" lvl="0" indent="0" algn="l" rtl="0">
              <a:spcBef>
                <a:spcPts val="0"/>
              </a:spcBef>
              <a:spcAft>
                <a:spcPts val="0"/>
              </a:spcAft>
              <a:buNone/>
            </a:pPr>
            <a:r>
              <a:rPr lang="en-US" sz="3200" b="1">
                <a:solidFill>
                  <a:srgbClr val="000000"/>
                </a:solidFill>
                <a:latin typeface="Times New Roman"/>
                <a:ea typeface="Times New Roman"/>
                <a:cs typeface="Times New Roman"/>
                <a:sym typeface="Times New Roman"/>
              </a:rPr>
              <a:t>B3 =&gt; Như vậy, nhờ sự gắn bó, yêu thương những điều tưởng như nhạt nhẽo, “ai cũng giống ai” sẽ trở nên đặc biệt, đấy ý nghĩa. Qua đó, tác giả muốn nhấn mạnh ý nghĩa của tình bạn khiến cuộc đời thêm tốt đẹp.</a:t>
            </a:r>
            <a:endParaRPr sz="3200" b="1">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1_自定义设计方案">
  <a:themeElements>
    <a:clrScheme name="自定义 222">
      <a:dk1>
        <a:srgbClr val="000000"/>
      </a:dk1>
      <a:lt1>
        <a:srgbClr val="FFFFFF"/>
      </a:lt1>
      <a:dk2>
        <a:srgbClr val="44546A"/>
      </a:dk2>
      <a:lt2>
        <a:srgbClr val="E7E6E6"/>
      </a:lt2>
      <a:accent1>
        <a:srgbClr val="F9AB37"/>
      </a:accent1>
      <a:accent2>
        <a:srgbClr val="4DF4A3"/>
      </a:accent2>
      <a:accent3>
        <a:srgbClr val="D84035"/>
      </a:accent3>
      <a:accent4>
        <a:srgbClr val="F9AB37"/>
      </a:accent4>
      <a:accent5>
        <a:srgbClr val="4DF4A3"/>
      </a:accent5>
      <a:accent6>
        <a:srgbClr val="D84035"/>
      </a:accent6>
      <a:hlink>
        <a:srgbClr val="4DF4A3"/>
      </a:hlink>
      <a:folHlink>
        <a:srgbClr val="7ABED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自定义设计方案">
  <a:themeElements>
    <a:clrScheme name="自定义 222">
      <a:dk1>
        <a:srgbClr val="000000"/>
      </a:dk1>
      <a:lt1>
        <a:srgbClr val="FFFFFF"/>
      </a:lt1>
      <a:dk2>
        <a:srgbClr val="44546A"/>
      </a:dk2>
      <a:lt2>
        <a:srgbClr val="E7E6E6"/>
      </a:lt2>
      <a:accent1>
        <a:srgbClr val="F9AB37"/>
      </a:accent1>
      <a:accent2>
        <a:srgbClr val="4DF4A3"/>
      </a:accent2>
      <a:accent3>
        <a:srgbClr val="D84035"/>
      </a:accent3>
      <a:accent4>
        <a:srgbClr val="F9AB37"/>
      </a:accent4>
      <a:accent5>
        <a:srgbClr val="4DF4A3"/>
      </a:accent5>
      <a:accent6>
        <a:srgbClr val="D84035"/>
      </a:accent6>
      <a:hlink>
        <a:srgbClr val="4DF4A3"/>
      </a:hlink>
      <a:folHlink>
        <a:srgbClr val="7ABED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自定义设计方案">
  <a:themeElements>
    <a:clrScheme name="自定义 222">
      <a:dk1>
        <a:srgbClr val="000000"/>
      </a:dk1>
      <a:lt1>
        <a:srgbClr val="FFFFFF"/>
      </a:lt1>
      <a:dk2>
        <a:srgbClr val="44546A"/>
      </a:dk2>
      <a:lt2>
        <a:srgbClr val="E7E6E6"/>
      </a:lt2>
      <a:accent1>
        <a:srgbClr val="F9AB37"/>
      </a:accent1>
      <a:accent2>
        <a:srgbClr val="4DF4A3"/>
      </a:accent2>
      <a:accent3>
        <a:srgbClr val="D84035"/>
      </a:accent3>
      <a:accent4>
        <a:srgbClr val="F9AB37"/>
      </a:accent4>
      <a:accent5>
        <a:srgbClr val="4DF4A3"/>
      </a:accent5>
      <a:accent6>
        <a:srgbClr val="D84035"/>
      </a:accent6>
      <a:hlink>
        <a:srgbClr val="4DF4A3"/>
      </a:hlink>
      <a:folHlink>
        <a:srgbClr val="7ABED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自定义设计方案">
  <a:themeElements>
    <a:clrScheme name="自定义 222">
      <a:dk1>
        <a:srgbClr val="000000"/>
      </a:dk1>
      <a:lt1>
        <a:srgbClr val="FFFFFF"/>
      </a:lt1>
      <a:dk2>
        <a:srgbClr val="44546A"/>
      </a:dk2>
      <a:lt2>
        <a:srgbClr val="E7E6E6"/>
      </a:lt2>
      <a:accent1>
        <a:srgbClr val="F9AB37"/>
      </a:accent1>
      <a:accent2>
        <a:srgbClr val="4DF4A3"/>
      </a:accent2>
      <a:accent3>
        <a:srgbClr val="D84035"/>
      </a:accent3>
      <a:accent4>
        <a:srgbClr val="F9AB37"/>
      </a:accent4>
      <a:accent5>
        <a:srgbClr val="4DF4A3"/>
      </a:accent5>
      <a:accent6>
        <a:srgbClr val="D84035"/>
      </a:accent6>
      <a:hlink>
        <a:srgbClr val="4DF4A3"/>
      </a:hlink>
      <a:folHlink>
        <a:srgbClr val="7ABED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833</Words>
  <Application>Microsoft Office PowerPoint</Application>
  <PresentationFormat>Widescreen</PresentationFormat>
  <Paragraphs>39</Paragraphs>
  <Slides>13</Slides>
  <Notes>13</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13</vt:i4>
      </vt:variant>
    </vt:vector>
  </HeadingPairs>
  <TitlesOfParts>
    <vt:vector size="23" baseType="lpstr">
      <vt:lpstr>Open Sans</vt:lpstr>
      <vt:lpstr>Arial</vt:lpstr>
      <vt:lpstr>Times New Roman</vt:lpstr>
      <vt:lpstr>Calibri</vt:lpstr>
      <vt:lpstr>1_自定义设计方案</vt:lpstr>
      <vt:lpstr>3_自定义设计方案</vt:lpstr>
      <vt:lpstr>2_自定义设计方案</vt:lpstr>
      <vt:lpstr>4_自定义设计方案</vt:lpstr>
      <vt:lpstr>默认设计模板</vt:lpstr>
      <vt:lpstr>1_默认设计模板</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cp:revision>
  <dcterms:created xsi:type="dcterms:W3CDTF">2021-08-19T15:57:08Z</dcterms:created>
  <dcterms:modified xsi:type="dcterms:W3CDTF">2022-09-19T04:45:27Z</dcterms:modified>
</cp:coreProperties>
</file>