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Catamaran" panose="020B0604020202020204" charset="0"/>
      <p:regular r:id="rId28"/>
      <p:bold r:id="rId29"/>
    </p:embeddedFont>
    <p:embeddedFont>
      <p:font typeface="Comfortaa" panose="020B0604020202020204" charset="0"/>
      <p:regular r:id="rId30"/>
      <p:bold r:id="rId31"/>
    </p:embeddedFont>
    <p:embeddedFont>
      <p:font typeface="Denk One" panose="020B0604020202020204" charset="0"/>
      <p:regular r:id="rId32"/>
    </p:embeddedFont>
    <p:embeddedFont>
      <p:font typeface="Fira Sans Extra Condensed" panose="020B0503050000020004" pitchFamily="34" charset="0"/>
      <p:regular r:id="rId33"/>
      <p:bold r:id="rId34"/>
      <p:italic r:id="rId35"/>
      <p:boldItalic r:id="rId36"/>
    </p:embeddedFont>
    <p:embeddedFont>
      <p:font typeface="Just Another Hand" panose="020B0604020202020204" charset="0"/>
      <p:regular r:id="rId37"/>
    </p:embeddedFont>
    <p:embeddedFont>
      <p:font typeface="Pacifico" panose="00000500000000000000" pitchFamily="2" charset="0"/>
      <p:regular r:id="rId38"/>
    </p:embeddedFont>
    <p:embeddedFont>
      <p:font typeface="Palatino Linotype" panose="02040502050505030304" pitchFamily="18" charset="0"/>
      <p:regular r:id="rId39"/>
      <p:bold r:id="rId40"/>
      <p:italic r:id="rId41"/>
      <p:boldItalic r:id="rId42"/>
    </p:embeddedFont>
    <p:embeddedFont>
      <p:font typeface="Poppins" panose="00000500000000000000" pitchFamily="2" charset="0"/>
      <p:regular r:id="rId43"/>
      <p:bold r:id="rId44"/>
      <p:italic r:id="rId45"/>
      <p:boldItalic r:id="rId46"/>
    </p:embeddedFont>
    <p:embeddedFont>
      <p:font typeface="Questrial" pitchFamily="2" charset="0"/>
      <p:regular r:id="rId47"/>
    </p:embeddedFont>
    <p:embeddedFont>
      <p:font typeface="Roboto Condensed" panose="02000000000000000000" pitchFamily="2" charset="0"/>
      <p:regular r:id="rId48"/>
    </p:embeddedFont>
    <p:embeddedFont>
      <p:font typeface="Roboto Slab" panose="020B0604020202020204" charset="0"/>
      <p:regular r:id="rId49"/>
      <p:bold r:id="rId50"/>
    </p:embeddedFont>
    <p:embeddedFont>
      <p:font typeface="Work Sans"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U+4KYpsv1rX8xWs5GOtO1cW0r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FB071-8A8A-4E25-A7D7-EAE9DC8502AC}">
  <a:tblStyle styleId="{462FB071-8A8A-4E25-A7D7-EAE9DC8502A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9A8631-6014-4C0C-84D1-6FA96EE371C2}" styleName="Table_1">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3" name="Google Shape;17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5" name="Google Shape;2005;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3" name="Google Shape;2013;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8" name="Google Shape;201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3" name="Google Shape;203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0" name="Google Shape;20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7" name="Google Shape;2047;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6" name="Google Shape;20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2" name="Google Shape;21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9" name="Google Shape;2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5" name="Google Shape;2215;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2" name="Google Shape;17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1" name="Google Shape;2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9" name="Google Shape;22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8" name="Google Shape;22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9" name="Google Shape;226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8" name="Google Shape;2278;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6" name="Google Shape;17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5" name="Google Shape;18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7" name="Google Shape;18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0" name="Google Shape;18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3" name="Google Shape;18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4" name="Google Shape;19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0" name="Google Shape;2000;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6"/>
          <p:cNvGrpSpPr/>
          <p:nvPr/>
        </p:nvGrpSpPr>
        <p:grpSpPr>
          <a:xfrm rot="-8907462" flipH="1">
            <a:off x="8128607" y="-319262"/>
            <a:ext cx="1310949" cy="2857915"/>
            <a:chOff x="3345650" y="2840950"/>
            <a:chExt cx="370900" cy="808575"/>
          </a:xfrm>
        </p:grpSpPr>
        <p:sp>
          <p:nvSpPr>
            <p:cNvPr id="11" name="Google Shape;11;p26"/>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6"/>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6"/>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6"/>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6"/>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6"/>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6"/>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6"/>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6"/>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6"/>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6"/>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6"/>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6"/>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6"/>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6"/>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6"/>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6"/>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6"/>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6"/>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6"/>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6"/>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6"/>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6"/>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6"/>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6"/>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6"/>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6"/>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26"/>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 name="Google Shape;60;p26"/>
          <p:cNvGrpSpPr/>
          <p:nvPr/>
        </p:nvGrpSpPr>
        <p:grpSpPr>
          <a:xfrm rot="839715" flipH="1">
            <a:off x="6453828" y="-898953"/>
            <a:ext cx="4195387" cy="3621616"/>
            <a:chOff x="2695275" y="1049450"/>
            <a:chExt cx="1439175" cy="1242350"/>
          </a:xfrm>
        </p:grpSpPr>
        <p:sp>
          <p:nvSpPr>
            <p:cNvPr id="61" name="Google Shape;61;p26"/>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6"/>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p:txBody>
        </p:sp>
        <p:sp>
          <p:nvSpPr>
            <p:cNvPr id="63" name="Google Shape;63;p26"/>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6"/>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26"/>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6"/>
          <p:cNvSpPr txBox="1">
            <a:spLocks noGrp="1"/>
          </p:cNvSpPr>
          <p:nvPr>
            <p:ph type="subTitle" idx="1"/>
          </p:nvPr>
        </p:nvSpPr>
        <p:spPr>
          <a:xfrm>
            <a:off x="1101000" y="3731375"/>
            <a:ext cx="3852000" cy="45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6"/>
          <p:cNvGrpSpPr/>
          <p:nvPr/>
        </p:nvGrpSpPr>
        <p:grpSpPr>
          <a:xfrm rot="3866213">
            <a:off x="119293" y="-295011"/>
            <a:ext cx="1148962" cy="2301773"/>
            <a:chOff x="3238525" y="2739250"/>
            <a:chExt cx="1148975" cy="2301800"/>
          </a:xfrm>
        </p:grpSpPr>
        <p:sp>
          <p:nvSpPr>
            <p:cNvPr id="68" name="Google Shape;68;p2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 name="Google Shape;127;p26"/>
          <p:cNvGrpSpPr/>
          <p:nvPr/>
        </p:nvGrpSpPr>
        <p:grpSpPr>
          <a:xfrm rot="-2238749">
            <a:off x="8387725" y="2160388"/>
            <a:ext cx="1403448" cy="3309947"/>
            <a:chOff x="6152550" y="3804050"/>
            <a:chExt cx="386075" cy="910550"/>
          </a:xfrm>
        </p:grpSpPr>
        <p:sp>
          <p:nvSpPr>
            <p:cNvPr id="128" name="Google Shape;128;p26"/>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6"/>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p26"/>
          <p:cNvGrpSpPr/>
          <p:nvPr/>
        </p:nvGrpSpPr>
        <p:grpSpPr>
          <a:xfrm rot="-3365436">
            <a:off x="7402918" y="2339740"/>
            <a:ext cx="2205126" cy="4812969"/>
            <a:chOff x="7386050" y="661025"/>
            <a:chExt cx="1576975" cy="3441950"/>
          </a:xfrm>
        </p:grpSpPr>
        <p:sp>
          <p:nvSpPr>
            <p:cNvPr id="131" name="Google Shape;131;p26"/>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6"/>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6"/>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6"/>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6"/>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6"/>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6"/>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6"/>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6"/>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6"/>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6"/>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2" name="Google Shape;142;p26"/>
          <p:cNvGrpSpPr/>
          <p:nvPr/>
        </p:nvGrpSpPr>
        <p:grpSpPr>
          <a:xfrm rot="-2876806" flipH="1">
            <a:off x="7945480" y="3299247"/>
            <a:ext cx="1324284" cy="2432000"/>
            <a:chOff x="4830275" y="2608450"/>
            <a:chExt cx="1324325" cy="2432075"/>
          </a:xfrm>
        </p:grpSpPr>
        <p:sp>
          <p:nvSpPr>
            <p:cNvPr id="143" name="Google Shape;143;p26"/>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6"/>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6"/>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6"/>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6"/>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6"/>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6"/>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6"/>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6"/>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6"/>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6"/>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6"/>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6"/>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6"/>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6"/>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6"/>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6"/>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6"/>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6"/>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6"/>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6"/>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6"/>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6"/>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6"/>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6"/>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6"/>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6"/>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6"/>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6"/>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6"/>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6"/>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6"/>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6"/>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6"/>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6"/>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6"/>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6"/>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6"/>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6"/>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6"/>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6"/>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6"/>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6"/>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6"/>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6"/>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6"/>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6"/>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6"/>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6"/>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6"/>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6"/>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6"/>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6"/>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6"/>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6"/>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6"/>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6"/>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6"/>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6"/>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6"/>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6"/>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6"/>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6"/>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13" name="Google Shape;213;p26"/>
          <p:cNvPicPr preferRelativeResize="0"/>
          <p:nvPr/>
        </p:nvPicPr>
        <p:blipFill rotWithShape="1">
          <a:blip r:embed="rId2">
            <a:alphaModFix amt="50000"/>
          </a:blip>
          <a:srcRect/>
          <a:stretch/>
        </p:blipFill>
        <p:spPr>
          <a:xfrm rot="1802387">
            <a:off x="-1380746" y="-973383"/>
            <a:ext cx="3071170" cy="2747418"/>
          </a:xfrm>
          <a:prstGeom prst="rect">
            <a:avLst/>
          </a:prstGeom>
          <a:noFill/>
          <a:ln>
            <a:noFill/>
          </a:ln>
        </p:spPr>
      </p:pic>
      <p:pic>
        <p:nvPicPr>
          <p:cNvPr id="214" name="Google Shape;214;p26"/>
          <p:cNvPicPr preferRelativeResize="0"/>
          <p:nvPr/>
        </p:nvPicPr>
        <p:blipFill rotWithShape="1">
          <a:blip r:embed="rId2">
            <a:alphaModFix amt="50000"/>
          </a:blip>
          <a:srcRect/>
          <a:stretch/>
        </p:blipFill>
        <p:spPr>
          <a:xfrm rot="1802401">
            <a:off x="-1722336" y="3908943"/>
            <a:ext cx="3851999" cy="3445953"/>
          </a:xfrm>
          <a:prstGeom prst="rect">
            <a:avLst/>
          </a:prstGeom>
          <a:noFill/>
          <a:ln>
            <a:noFill/>
          </a:ln>
        </p:spPr>
      </p:pic>
      <p:sp>
        <p:nvSpPr>
          <p:cNvPr id="215" name="Google Shape;215;p26"/>
          <p:cNvSpPr txBox="1">
            <a:spLocks noGrp="1"/>
          </p:cNvSpPr>
          <p:nvPr>
            <p:ph type="ctrTitle"/>
          </p:nvPr>
        </p:nvSpPr>
        <p:spPr>
          <a:xfrm>
            <a:off x="1101000" y="1285875"/>
            <a:ext cx="4661700" cy="261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None/>
              <a:defRPr sz="4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pic>
        <p:nvPicPr>
          <p:cNvPr id="216" name="Google Shape;216;p26"/>
          <p:cNvPicPr preferRelativeResize="0"/>
          <p:nvPr/>
        </p:nvPicPr>
        <p:blipFill rotWithShape="1">
          <a:blip r:embed="rId2">
            <a:alphaModFix amt="50000"/>
          </a:blip>
          <a:srcRect/>
          <a:stretch/>
        </p:blipFill>
        <p:spPr>
          <a:xfrm>
            <a:off x="6235701" y="2571743"/>
            <a:ext cx="3852000" cy="3445953"/>
          </a:xfrm>
          <a:prstGeom prst="rect">
            <a:avLst/>
          </a:prstGeom>
          <a:noFill/>
          <a:ln>
            <a:noFill/>
          </a:ln>
        </p:spPr>
      </p:pic>
      <p:pic>
        <p:nvPicPr>
          <p:cNvPr id="217" name="Google Shape;217;p26"/>
          <p:cNvPicPr preferRelativeResize="0"/>
          <p:nvPr/>
        </p:nvPicPr>
        <p:blipFill rotWithShape="1">
          <a:blip r:embed="rId2">
            <a:alphaModFix amt="50000"/>
          </a:blip>
          <a:srcRect/>
          <a:stretch/>
        </p:blipFill>
        <p:spPr>
          <a:xfrm>
            <a:off x="5340351" y="-874207"/>
            <a:ext cx="3852000" cy="3445953"/>
          </a:xfrm>
          <a:prstGeom prst="rect">
            <a:avLst/>
          </a:prstGeom>
          <a:noFill/>
          <a:ln>
            <a:noFill/>
          </a:ln>
        </p:spPr>
      </p:pic>
      <p:sp>
        <p:nvSpPr>
          <p:cNvPr id="218" name="Google Shape;218;p26"/>
          <p:cNvSpPr txBox="1">
            <a:spLocks noGrp="1"/>
          </p:cNvSpPr>
          <p:nvPr>
            <p:ph type="subTitle" idx="2"/>
          </p:nvPr>
        </p:nvSpPr>
        <p:spPr>
          <a:xfrm rot="1008">
            <a:off x="7538017" y="578852"/>
            <a:ext cx="1023000" cy="9429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776"/>
        <p:cNvGrpSpPr/>
        <p:nvPr/>
      </p:nvGrpSpPr>
      <p:grpSpPr>
        <a:xfrm>
          <a:off x="0" y="0"/>
          <a:ext cx="0" cy="0"/>
          <a:chOff x="0" y="0"/>
          <a:chExt cx="0" cy="0"/>
        </a:xfrm>
      </p:grpSpPr>
      <p:sp>
        <p:nvSpPr>
          <p:cNvPr id="777" name="Google Shape;777;p38"/>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8" name="Google Shape;778;p38"/>
          <p:cNvGrpSpPr/>
          <p:nvPr/>
        </p:nvGrpSpPr>
        <p:grpSpPr>
          <a:xfrm rot="8236893">
            <a:off x="-122790" y="-382950"/>
            <a:ext cx="1160581" cy="1843510"/>
            <a:chOff x="4836950" y="647600"/>
            <a:chExt cx="1160575" cy="1843500"/>
          </a:xfrm>
        </p:grpSpPr>
        <p:sp>
          <p:nvSpPr>
            <p:cNvPr id="779" name="Google Shape;779;p38"/>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8"/>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8"/>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8"/>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8"/>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8"/>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8"/>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8"/>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8"/>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8"/>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8"/>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8"/>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8"/>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8"/>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38"/>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8"/>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38"/>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38"/>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8"/>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8"/>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8"/>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38"/>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38"/>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8"/>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3" name="Google Shape;803;p38"/>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4" name="Google Shape;804;p38"/>
          <p:cNvGrpSpPr/>
          <p:nvPr/>
        </p:nvGrpSpPr>
        <p:grpSpPr>
          <a:xfrm rot="-1702004">
            <a:off x="7920648" y="-887877"/>
            <a:ext cx="3403432" cy="2635995"/>
            <a:chOff x="9298390" y="-164681"/>
            <a:chExt cx="3403527" cy="2636070"/>
          </a:xfrm>
        </p:grpSpPr>
        <p:sp>
          <p:nvSpPr>
            <p:cNvPr id="805" name="Google Shape;805;p38"/>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8"/>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07" name="Google Shape;807;p38"/>
          <p:cNvPicPr preferRelativeResize="0"/>
          <p:nvPr/>
        </p:nvPicPr>
        <p:blipFill rotWithShape="1">
          <a:blip r:embed="rId2">
            <a:alphaModFix amt="50000"/>
          </a:blip>
          <a:srcRect/>
          <a:stretch/>
        </p:blipFill>
        <p:spPr>
          <a:xfrm>
            <a:off x="7740088" y="-183227"/>
            <a:ext cx="2715351" cy="2429151"/>
          </a:xfrm>
          <a:prstGeom prst="rect">
            <a:avLst/>
          </a:prstGeom>
          <a:noFill/>
          <a:ln>
            <a:noFill/>
          </a:ln>
        </p:spPr>
      </p:pic>
      <p:pic>
        <p:nvPicPr>
          <p:cNvPr id="808" name="Google Shape;808;p38"/>
          <p:cNvPicPr preferRelativeResize="0"/>
          <p:nvPr/>
        </p:nvPicPr>
        <p:blipFill rotWithShape="1">
          <a:blip r:embed="rId2">
            <a:alphaModFix amt="50000"/>
          </a:blip>
          <a:srcRect/>
          <a:stretch/>
        </p:blipFill>
        <p:spPr>
          <a:xfrm>
            <a:off x="-854112" y="-534827"/>
            <a:ext cx="2715351" cy="24291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809"/>
        <p:cNvGrpSpPr/>
        <p:nvPr/>
      </p:nvGrpSpPr>
      <p:grpSpPr>
        <a:xfrm>
          <a:off x="0" y="0"/>
          <a:ext cx="0" cy="0"/>
          <a:chOff x="0" y="0"/>
          <a:chExt cx="0" cy="0"/>
        </a:xfrm>
      </p:grpSpPr>
      <p:sp>
        <p:nvSpPr>
          <p:cNvPr id="810" name="Google Shape;810;p39"/>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9"/>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2" name="Google Shape;812;p39"/>
          <p:cNvGrpSpPr/>
          <p:nvPr/>
        </p:nvGrpSpPr>
        <p:grpSpPr>
          <a:xfrm rot="1702121" flipH="1">
            <a:off x="-1409092" y="-750648"/>
            <a:ext cx="2877440" cy="2228610"/>
            <a:chOff x="9298390" y="-164681"/>
            <a:chExt cx="3403527" cy="2636070"/>
          </a:xfrm>
        </p:grpSpPr>
        <p:sp>
          <p:nvSpPr>
            <p:cNvPr id="813" name="Google Shape;813;p39"/>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9"/>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5" name="Google Shape;815;p39"/>
          <p:cNvGrpSpPr/>
          <p:nvPr/>
        </p:nvGrpSpPr>
        <p:grpSpPr>
          <a:xfrm rot="-2052684">
            <a:off x="8443735" y="3653551"/>
            <a:ext cx="1046336" cy="1939290"/>
            <a:chOff x="3321775" y="2146200"/>
            <a:chExt cx="1129175" cy="2092825"/>
          </a:xfrm>
        </p:grpSpPr>
        <p:sp>
          <p:nvSpPr>
            <p:cNvPr id="816" name="Google Shape;816;p39"/>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39"/>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9"/>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39"/>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9"/>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9"/>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39"/>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39"/>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39"/>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9"/>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39"/>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9"/>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9"/>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39"/>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39"/>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39"/>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39"/>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39"/>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39"/>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39"/>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39"/>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9"/>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39"/>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39"/>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9"/>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39"/>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39"/>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9"/>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39"/>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9"/>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6" name="Google Shape;846;p39"/>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pic>
        <p:nvPicPr>
          <p:cNvPr id="847" name="Google Shape;847;p39"/>
          <p:cNvPicPr preferRelativeResize="0"/>
          <p:nvPr/>
        </p:nvPicPr>
        <p:blipFill rotWithShape="1">
          <a:blip r:embed="rId2">
            <a:alphaModFix amt="51000"/>
          </a:blip>
          <a:srcRect/>
          <a:stretch/>
        </p:blipFill>
        <p:spPr>
          <a:xfrm>
            <a:off x="7989075" y="3305523"/>
            <a:ext cx="2522775" cy="2256850"/>
          </a:xfrm>
          <a:prstGeom prst="rect">
            <a:avLst/>
          </a:prstGeom>
          <a:noFill/>
          <a:ln>
            <a:noFill/>
          </a:ln>
        </p:spPr>
      </p:pic>
      <p:pic>
        <p:nvPicPr>
          <p:cNvPr id="848" name="Google Shape;848;p39"/>
          <p:cNvPicPr preferRelativeResize="0"/>
          <p:nvPr/>
        </p:nvPicPr>
        <p:blipFill rotWithShape="1">
          <a:blip r:embed="rId2">
            <a:alphaModFix amt="51000"/>
          </a:blip>
          <a:srcRect/>
          <a:stretch/>
        </p:blipFill>
        <p:spPr>
          <a:xfrm>
            <a:off x="7501926" y="-1465457"/>
            <a:ext cx="3852000" cy="3445953"/>
          </a:xfrm>
          <a:prstGeom prst="rect">
            <a:avLst/>
          </a:prstGeom>
          <a:noFill/>
          <a:ln>
            <a:noFill/>
          </a:ln>
        </p:spPr>
      </p:pic>
      <p:pic>
        <p:nvPicPr>
          <p:cNvPr id="849" name="Google Shape;849;p39"/>
          <p:cNvPicPr preferRelativeResize="0"/>
          <p:nvPr/>
        </p:nvPicPr>
        <p:blipFill rotWithShape="1">
          <a:blip r:embed="rId2">
            <a:alphaModFix amt="51000"/>
          </a:blip>
          <a:srcRect/>
          <a:stretch/>
        </p:blipFill>
        <p:spPr>
          <a:xfrm>
            <a:off x="-2169699" y="-1395894"/>
            <a:ext cx="3852000" cy="34459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0"/>
        <p:cNvGrpSpPr/>
        <p:nvPr/>
      </p:nvGrpSpPr>
      <p:grpSpPr>
        <a:xfrm>
          <a:off x="0" y="0"/>
          <a:ext cx="0" cy="0"/>
          <a:chOff x="0" y="0"/>
          <a:chExt cx="0" cy="0"/>
        </a:xfrm>
      </p:grpSpPr>
      <p:sp>
        <p:nvSpPr>
          <p:cNvPr id="851" name="Google Shape;851;p40"/>
          <p:cNvSpPr/>
          <p:nvPr/>
        </p:nvSpPr>
        <p:spPr>
          <a:xfrm>
            <a:off x="-722772" y="-321503"/>
            <a:ext cx="3061326" cy="157480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2" name="Google Shape;852;p40"/>
          <p:cNvGrpSpPr/>
          <p:nvPr/>
        </p:nvGrpSpPr>
        <p:grpSpPr>
          <a:xfrm>
            <a:off x="-1786289" y="-906091"/>
            <a:ext cx="3190651" cy="2754290"/>
            <a:chOff x="2695275" y="1049450"/>
            <a:chExt cx="1439175" cy="1242350"/>
          </a:xfrm>
        </p:grpSpPr>
        <p:sp>
          <p:nvSpPr>
            <p:cNvPr id="853" name="Google Shape;853;p40"/>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40"/>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p:txBody>
        </p:sp>
        <p:sp>
          <p:nvSpPr>
            <p:cNvPr id="855" name="Google Shape;855;p40"/>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40"/>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7" name="Google Shape;857;p40"/>
          <p:cNvGrpSpPr/>
          <p:nvPr/>
        </p:nvGrpSpPr>
        <p:grpSpPr>
          <a:xfrm rot="-9295578" flipH="1">
            <a:off x="8138400" y="-417538"/>
            <a:ext cx="1310978" cy="2857979"/>
            <a:chOff x="3345650" y="2840950"/>
            <a:chExt cx="370900" cy="808575"/>
          </a:xfrm>
        </p:grpSpPr>
        <p:sp>
          <p:nvSpPr>
            <p:cNvPr id="858" name="Google Shape;858;p4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4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4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4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4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4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4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4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4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4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4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4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4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4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4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4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4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4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4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4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4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4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4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4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4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4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4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4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4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4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4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4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4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4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4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4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4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4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4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4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4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4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6" name="Google Shape;906;p40"/>
          <p:cNvGrpSpPr/>
          <p:nvPr/>
        </p:nvGrpSpPr>
        <p:grpSpPr>
          <a:xfrm rot="-7362489">
            <a:off x="8014572" y="-2472249"/>
            <a:ext cx="2205127" cy="4812972"/>
            <a:chOff x="7386050" y="661025"/>
            <a:chExt cx="1576975" cy="3441950"/>
          </a:xfrm>
        </p:grpSpPr>
        <p:sp>
          <p:nvSpPr>
            <p:cNvPr id="907" name="Google Shape;907;p40"/>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0"/>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0"/>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40"/>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0"/>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0"/>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0"/>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0"/>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0"/>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0"/>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0"/>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8" name="Google Shape;918;p40"/>
          <p:cNvGrpSpPr/>
          <p:nvPr/>
        </p:nvGrpSpPr>
        <p:grpSpPr>
          <a:xfrm rot="-3364333">
            <a:off x="8025649" y="2231884"/>
            <a:ext cx="1500020" cy="3270096"/>
            <a:chOff x="3345650" y="2840950"/>
            <a:chExt cx="370900" cy="808575"/>
          </a:xfrm>
        </p:grpSpPr>
        <p:sp>
          <p:nvSpPr>
            <p:cNvPr id="919" name="Google Shape;919;p4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4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4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4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4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4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4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4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4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4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4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4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4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4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4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4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4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4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4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4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4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4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7" name="Google Shape;967;p40"/>
          <p:cNvSpPr/>
          <p:nvPr/>
        </p:nvSpPr>
        <p:spPr>
          <a:xfrm rot="-6784010">
            <a:off x="7274673" y="3251073"/>
            <a:ext cx="2454822" cy="2515042"/>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8" name="Google Shape;968;p40"/>
          <p:cNvGrpSpPr/>
          <p:nvPr/>
        </p:nvGrpSpPr>
        <p:grpSpPr>
          <a:xfrm rot="-970937">
            <a:off x="7867007" y="3371364"/>
            <a:ext cx="1270127" cy="1842014"/>
            <a:chOff x="3066525" y="648600"/>
            <a:chExt cx="1270100" cy="1841975"/>
          </a:xfrm>
        </p:grpSpPr>
        <p:sp>
          <p:nvSpPr>
            <p:cNvPr id="969" name="Google Shape;969;p40"/>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40"/>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0"/>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40"/>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40"/>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0"/>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40"/>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40"/>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0"/>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40"/>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40"/>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0"/>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0"/>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0"/>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40"/>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0"/>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0"/>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0"/>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0"/>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0"/>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0"/>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0"/>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0"/>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0"/>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0"/>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0"/>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0"/>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0"/>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0"/>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0"/>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0"/>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0"/>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0"/>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0"/>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0"/>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0"/>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0"/>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0"/>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0"/>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40"/>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40"/>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40"/>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40"/>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40"/>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40"/>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40"/>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40"/>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6" name="Google Shape;1016;p40"/>
          <p:cNvGrpSpPr/>
          <p:nvPr/>
        </p:nvGrpSpPr>
        <p:grpSpPr>
          <a:xfrm rot="842653">
            <a:off x="-943933" y="1991757"/>
            <a:ext cx="2260828" cy="3330941"/>
            <a:chOff x="2557750" y="3969075"/>
            <a:chExt cx="447100" cy="658725"/>
          </a:xfrm>
        </p:grpSpPr>
        <p:sp>
          <p:nvSpPr>
            <p:cNvPr id="1017" name="Google Shape;1017;p40"/>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40"/>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0"/>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0"/>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40"/>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0"/>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0"/>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40"/>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5" name="Google Shape;1025;p40"/>
          <p:cNvSpPr/>
          <p:nvPr/>
        </p:nvSpPr>
        <p:spPr>
          <a:xfrm rot="-2540834">
            <a:off x="-518845" y="4125478"/>
            <a:ext cx="3682993" cy="1894599"/>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6" name="Google Shape;1026;p40"/>
          <p:cNvGrpSpPr/>
          <p:nvPr/>
        </p:nvGrpSpPr>
        <p:grpSpPr>
          <a:xfrm rot="3450807">
            <a:off x="-42016" y="2544063"/>
            <a:ext cx="1380550" cy="3255999"/>
            <a:chOff x="6152550" y="3804050"/>
            <a:chExt cx="386075" cy="910550"/>
          </a:xfrm>
        </p:grpSpPr>
        <p:sp>
          <p:nvSpPr>
            <p:cNvPr id="1027" name="Google Shape;1027;p40"/>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0"/>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0"/>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0" name="Google Shape;1030;p40"/>
          <p:cNvSpPr txBox="1">
            <a:spLocks noGrp="1"/>
          </p:cNvSpPr>
          <p:nvPr>
            <p:ph type="title"/>
          </p:nvPr>
        </p:nvSpPr>
        <p:spPr>
          <a:xfrm>
            <a:off x="2020450" y="2332025"/>
            <a:ext cx="5103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9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31" name="Google Shape;1031;p40"/>
          <p:cNvSpPr txBox="1">
            <a:spLocks noGrp="1"/>
          </p:cNvSpPr>
          <p:nvPr>
            <p:ph type="subTitle" idx="1"/>
          </p:nvPr>
        </p:nvSpPr>
        <p:spPr>
          <a:xfrm>
            <a:off x="2391925" y="3132175"/>
            <a:ext cx="4360200" cy="7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32" name="Google Shape;1032;p40"/>
          <p:cNvSpPr txBox="1">
            <a:spLocks noGrp="1"/>
          </p:cNvSpPr>
          <p:nvPr>
            <p:ph type="title" idx="2"/>
          </p:nvPr>
        </p:nvSpPr>
        <p:spPr>
          <a:xfrm>
            <a:off x="3903525" y="1337825"/>
            <a:ext cx="1332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solidFill>
                  <a:schemeClr val="dk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pic>
        <p:nvPicPr>
          <p:cNvPr id="1033" name="Google Shape;1033;p40"/>
          <p:cNvPicPr preferRelativeResize="0"/>
          <p:nvPr/>
        </p:nvPicPr>
        <p:blipFill rotWithShape="1">
          <a:blip r:embed="rId2">
            <a:alphaModFix amt="50000"/>
          </a:blip>
          <a:srcRect/>
          <a:stretch/>
        </p:blipFill>
        <p:spPr>
          <a:xfrm>
            <a:off x="-1450974" y="-1598107"/>
            <a:ext cx="3852000" cy="3445953"/>
          </a:xfrm>
          <a:prstGeom prst="rect">
            <a:avLst/>
          </a:prstGeom>
          <a:noFill/>
          <a:ln>
            <a:noFill/>
          </a:ln>
        </p:spPr>
      </p:pic>
      <p:pic>
        <p:nvPicPr>
          <p:cNvPr id="1034" name="Google Shape;1034;p40"/>
          <p:cNvPicPr preferRelativeResize="0"/>
          <p:nvPr/>
        </p:nvPicPr>
        <p:blipFill rotWithShape="1">
          <a:blip r:embed="rId2">
            <a:alphaModFix amt="50000"/>
          </a:blip>
          <a:srcRect/>
          <a:stretch/>
        </p:blipFill>
        <p:spPr>
          <a:xfrm>
            <a:off x="6738026" y="-1188532"/>
            <a:ext cx="3852000" cy="3445953"/>
          </a:xfrm>
          <a:prstGeom prst="rect">
            <a:avLst/>
          </a:prstGeom>
          <a:noFill/>
          <a:ln>
            <a:noFill/>
          </a:ln>
        </p:spPr>
      </p:pic>
      <p:pic>
        <p:nvPicPr>
          <p:cNvPr id="1035" name="Google Shape;1035;p40"/>
          <p:cNvPicPr preferRelativeResize="0"/>
          <p:nvPr/>
        </p:nvPicPr>
        <p:blipFill rotWithShape="1">
          <a:blip r:embed="rId2">
            <a:alphaModFix amt="50000"/>
          </a:blip>
          <a:srcRect/>
          <a:stretch/>
        </p:blipFill>
        <p:spPr>
          <a:xfrm>
            <a:off x="7000376" y="2569393"/>
            <a:ext cx="3852000" cy="3445953"/>
          </a:xfrm>
          <a:prstGeom prst="rect">
            <a:avLst/>
          </a:prstGeom>
          <a:noFill/>
          <a:ln>
            <a:noFill/>
          </a:ln>
        </p:spPr>
      </p:pic>
      <p:pic>
        <p:nvPicPr>
          <p:cNvPr id="1036" name="Google Shape;1036;p40"/>
          <p:cNvPicPr preferRelativeResize="0"/>
          <p:nvPr/>
        </p:nvPicPr>
        <p:blipFill rotWithShape="1">
          <a:blip r:embed="rId2">
            <a:alphaModFix amt="50000"/>
          </a:blip>
          <a:srcRect/>
          <a:stretch/>
        </p:blipFill>
        <p:spPr>
          <a:xfrm rot="-1518675">
            <a:off x="-1049136" y="2179619"/>
            <a:ext cx="3852000" cy="344595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037"/>
        <p:cNvGrpSpPr/>
        <p:nvPr/>
      </p:nvGrpSpPr>
      <p:grpSpPr>
        <a:xfrm>
          <a:off x="0" y="0"/>
          <a:ext cx="0" cy="0"/>
          <a:chOff x="0" y="0"/>
          <a:chExt cx="0" cy="0"/>
        </a:xfrm>
      </p:grpSpPr>
      <p:sp>
        <p:nvSpPr>
          <p:cNvPr id="1038" name="Google Shape;1038;p41"/>
          <p:cNvSpPr txBox="1">
            <a:spLocks noGrp="1"/>
          </p:cNvSpPr>
          <p:nvPr>
            <p:ph type="title"/>
          </p:nvPr>
        </p:nvSpPr>
        <p:spPr>
          <a:xfrm>
            <a:off x="726425" y="1207825"/>
            <a:ext cx="3393000" cy="154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39" name="Google Shape;1039;p41"/>
          <p:cNvSpPr txBox="1">
            <a:spLocks noGrp="1"/>
          </p:cNvSpPr>
          <p:nvPr>
            <p:ph type="subTitle" idx="1"/>
          </p:nvPr>
        </p:nvSpPr>
        <p:spPr>
          <a:xfrm>
            <a:off x="726425" y="2751298"/>
            <a:ext cx="3393000" cy="11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0" name="Google Shape;1040;p4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1" name="Google Shape;1041;p41"/>
          <p:cNvGrpSpPr/>
          <p:nvPr/>
        </p:nvGrpSpPr>
        <p:grpSpPr>
          <a:xfrm rot="7084717" flipH="1">
            <a:off x="3605703" y="-490771"/>
            <a:ext cx="992233" cy="1839015"/>
            <a:chOff x="3321775" y="2146200"/>
            <a:chExt cx="1129175" cy="2092825"/>
          </a:xfrm>
        </p:grpSpPr>
        <p:sp>
          <p:nvSpPr>
            <p:cNvPr id="1042" name="Google Shape;1042;p4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4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4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4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4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4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4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4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4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4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4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4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4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4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4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4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4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4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4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4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4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4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4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4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2" name="Google Shape;1072;p41"/>
          <p:cNvGrpSpPr/>
          <p:nvPr/>
        </p:nvGrpSpPr>
        <p:grpSpPr>
          <a:xfrm>
            <a:off x="3730435" y="3713466"/>
            <a:ext cx="2176120" cy="1473255"/>
            <a:chOff x="4159060" y="3694416"/>
            <a:chExt cx="2176120" cy="1473255"/>
          </a:xfrm>
        </p:grpSpPr>
        <p:grpSp>
          <p:nvGrpSpPr>
            <p:cNvPr id="1073" name="Google Shape;1073;p41"/>
            <p:cNvGrpSpPr/>
            <p:nvPr/>
          </p:nvGrpSpPr>
          <p:grpSpPr>
            <a:xfrm>
              <a:off x="4902504" y="4429988"/>
              <a:ext cx="1432676" cy="737683"/>
              <a:chOff x="4102175" y="4352175"/>
              <a:chExt cx="1709025" cy="879975"/>
            </a:xfrm>
          </p:grpSpPr>
          <p:sp>
            <p:nvSpPr>
              <p:cNvPr id="1074" name="Google Shape;1074;p4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4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4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4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8" name="Google Shape;1078;p41"/>
            <p:cNvGrpSpPr/>
            <p:nvPr/>
          </p:nvGrpSpPr>
          <p:grpSpPr>
            <a:xfrm>
              <a:off x="4387657" y="3694416"/>
              <a:ext cx="1252400" cy="1473059"/>
              <a:chOff x="2634050" y="3784550"/>
              <a:chExt cx="1220425" cy="1435450"/>
            </a:xfrm>
          </p:grpSpPr>
          <p:sp>
            <p:nvSpPr>
              <p:cNvPr id="1079" name="Google Shape;1079;p4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4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4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4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4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4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4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4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4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4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4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4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4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4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4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4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4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4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4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4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4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0" name="Google Shape;1100;p41"/>
            <p:cNvGrpSpPr/>
            <p:nvPr/>
          </p:nvGrpSpPr>
          <p:grpSpPr>
            <a:xfrm>
              <a:off x="4159060" y="4439610"/>
              <a:ext cx="701773" cy="702653"/>
              <a:chOff x="5856000" y="4600650"/>
              <a:chExt cx="618575" cy="619350"/>
            </a:xfrm>
          </p:grpSpPr>
          <p:sp>
            <p:nvSpPr>
              <p:cNvPr id="1101" name="Google Shape;1101;p4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4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4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4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4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4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4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4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4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11" name="Google Shape;1111;p41"/>
          <p:cNvPicPr preferRelativeResize="0"/>
          <p:nvPr/>
        </p:nvPicPr>
        <p:blipFill rotWithShape="1">
          <a:blip r:embed="rId2">
            <a:alphaModFix amt="50000"/>
          </a:blip>
          <a:srcRect/>
          <a:stretch/>
        </p:blipFill>
        <p:spPr>
          <a:xfrm>
            <a:off x="-2494150" y="3306005"/>
            <a:ext cx="3742525" cy="3347995"/>
          </a:xfrm>
          <a:prstGeom prst="rect">
            <a:avLst/>
          </a:prstGeom>
          <a:noFill/>
          <a:ln>
            <a:noFill/>
          </a:ln>
        </p:spPr>
      </p:pic>
      <p:pic>
        <p:nvPicPr>
          <p:cNvPr id="1112" name="Google Shape;1112;p41"/>
          <p:cNvPicPr preferRelativeResize="0"/>
          <p:nvPr/>
        </p:nvPicPr>
        <p:blipFill rotWithShape="1">
          <a:blip r:embed="rId2">
            <a:alphaModFix amt="50000"/>
          </a:blip>
          <a:srcRect/>
          <a:stretch/>
        </p:blipFill>
        <p:spPr>
          <a:xfrm>
            <a:off x="3534825" y="3713475"/>
            <a:ext cx="2958175" cy="2646325"/>
          </a:xfrm>
          <a:prstGeom prst="rect">
            <a:avLst/>
          </a:prstGeom>
          <a:noFill/>
          <a:ln>
            <a:noFill/>
          </a:ln>
        </p:spPr>
      </p:pic>
      <p:pic>
        <p:nvPicPr>
          <p:cNvPr id="1113" name="Google Shape;1113;p41"/>
          <p:cNvPicPr preferRelativeResize="0"/>
          <p:nvPr/>
        </p:nvPicPr>
        <p:blipFill rotWithShape="1">
          <a:blip r:embed="rId2">
            <a:alphaModFix amt="50000"/>
          </a:blip>
          <a:srcRect/>
          <a:stretch/>
        </p:blipFill>
        <p:spPr>
          <a:xfrm>
            <a:off x="2727500" y="-1547225"/>
            <a:ext cx="2958175" cy="2646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14"/>
        <p:cNvGrpSpPr/>
        <p:nvPr/>
      </p:nvGrpSpPr>
      <p:grpSpPr>
        <a:xfrm>
          <a:off x="0" y="0"/>
          <a:ext cx="0" cy="0"/>
          <a:chOff x="0" y="0"/>
          <a:chExt cx="0" cy="0"/>
        </a:xfrm>
      </p:grpSpPr>
      <p:sp>
        <p:nvSpPr>
          <p:cNvPr id="1115" name="Google Shape;1115;p4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4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7" name="Google Shape;1117;p42"/>
          <p:cNvGrpSpPr/>
          <p:nvPr/>
        </p:nvGrpSpPr>
        <p:grpSpPr>
          <a:xfrm rot="1702121" flipH="1">
            <a:off x="-1409092" y="-750648"/>
            <a:ext cx="2877440" cy="2228610"/>
            <a:chOff x="9298390" y="-164681"/>
            <a:chExt cx="3403527" cy="2636070"/>
          </a:xfrm>
        </p:grpSpPr>
        <p:sp>
          <p:nvSpPr>
            <p:cNvPr id="1118" name="Google Shape;1118;p4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4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0" name="Google Shape;1120;p42"/>
          <p:cNvGrpSpPr/>
          <p:nvPr/>
        </p:nvGrpSpPr>
        <p:grpSpPr>
          <a:xfrm rot="-2052684">
            <a:off x="8443735" y="3653551"/>
            <a:ext cx="1046336" cy="1939290"/>
            <a:chOff x="3321775" y="2146200"/>
            <a:chExt cx="1129175" cy="2092825"/>
          </a:xfrm>
        </p:grpSpPr>
        <p:sp>
          <p:nvSpPr>
            <p:cNvPr id="1121" name="Google Shape;1121;p4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4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4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4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4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4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4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4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4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4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4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4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4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4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4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4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4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4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4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4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4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4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4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4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4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4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4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4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4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4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51" name="Google Shape;1151;p42"/>
          <p:cNvPicPr preferRelativeResize="0"/>
          <p:nvPr/>
        </p:nvPicPr>
        <p:blipFill rotWithShape="1">
          <a:blip r:embed="rId2">
            <a:alphaModFix amt="51000"/>
          </a:blip>
          <a:srcRect/>
          <a:stretch/>
        </p:blipFill>
        <p:spPr>
          <a:xfrm>
            <a:off x="-854112" y="-534827"/>
            <a:ext cx="2715351" cy="2429151"/>
          </a:xfrm>
          <a:prstGeom prst="rect">
            <a:avLst/>
          </a:prstGeom>
          <a:noFill/>
          <a:ln>
            <a:noFill/>
          </a:ln>
        </p:spPr>
      </p:pic>
      <p:pic>
        <p:nvPicPr>
          <p:cNvPr id="1152" name="Google Shape;1152;p42"/>
          <p:cNvPicPr preferRelativeResize="0"/>
          <p:nvPr/>
        </p:nvPicPr>
        <p:blipFill rotWithShape="1">
          <a:blip r:embed="rId2">
            <a:alphaModFix amt="51000"/>
          </a:blip>
          <a:srcRect/>
          <a:stretch/>
        </p:blipFill>
        <p:spPr>
          <a:xfrm>
            <a:off x="7414563" y="-534827"/>
            <a:ext cx="2715351" cy="2429151"/>
          </a:xfrm>
          <a:prstGeom prst="rect">
            <a:avLst/>
          </a:prstGeom>
          <a:noFill/>
          <a:ln>
            <a:noFill/>
          </a:ln>
        </p:spPr>
      </p:pic>
      <p:pic>
        <p:nvPicPr>
          <p:cNvPr id="1153" name="Google Shape;1153;p42"/>
          <p:cNvPicPr preferRelativeResize="0"/>
          <p:nvPr/>
        </p:nvPicPr>
        <p:blipFill rotWithShape="1">
          <a:blip r:embed="rId2">
            <a:alphaModFix amt="51000"/>
          </a:blip>
          <a:srcRect/>
          <a:stretch/>
        </p:blipFill>
        <p:spPr>
          <a:xfrm>
            <a:off x="7414563" y="3449748"/>
            <a:ext cx="2715351" cy="24291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154"/>
        <p:cNvGrpSpPr/>
        <p:nvPr/>
      </p:nvGrpSpPr>
      <p:grpSpPr>
        <a:xfrm>
          <a:off x="0" y="0"/>
          <a:ext cx="0" cy="0"/>
          <a:chOff x="0" y="0"/>
          <a:chExt cx="0" cy="0"/>
        </a:xfrm>
      </p:grpSpPr>
      <p:grpSp>
        <p:nvGrpSpPr>
          <p:cNvPr id="1155" name="Google Shape;1155;p43"/>
          <p:cNvGrpSpPr/>
          <p:nvPr/>
        </p:nvGrpSpPr>
        <p:grpSpPr>
          <a:xfrm rot="-8949421">
            <a:off x="8546620" y="-1450331"/>
            <a:ext cx="1526877" cy="3332605"/>
            <a:chOff x="7386050" y="661025"/>
            <a:chExt cx="1576975" cy="3441950"/>
          </a:xfrm>
        </p:grpSpPr>
        <p:sp>
          <p:nvSpPr>
            <p:cNvPr id="1156" name="Google Shape;1156;p4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4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4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4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4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4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4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4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4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4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4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7" name="Google Shape;1167;p43"/>
          <p:cNvGrpSpPr/>
          <p:nvPr/>
        </p:nvGrpSpPr>
        <p:grpSpPr>
          <a:xfrm flipH="1">
            <a:off x="7897045" y="-2"/>
            <a:ext cx="1322773" cy="1338296"/>
            <a:chOff x="238125" y="470675"/>
            <a:chExt cx="2524375" cy="2554000"/>
          </a:xfrm>
        </p:grpSpPr>
        <p:sp>
          <p:nvSpPr>
            <p:cNvPr id="1168" name="Google Shape;1168;p4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4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4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4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4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4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4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4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4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4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4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4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4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4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8" name="Google Shape;1188;p43"/>
          <p:cNvGrpSpPr/>
          <p:nvPr/>
        </p:nvGrpSpPr>
        <p:grpSpPr>
          <a:xfrm rot="7923048" flipH="1">
            <a:off x="-138855" y="-298972"/>
            <a:ext cx="913676" cy="1677934"/>
            <a:chOff x="4830275" y="2608450"/>
            <a:chExt cx="1324325" cy="2432075"/>
          </a:xfrm>
        </p:grpSpPr>
        <p:sp>
          <p:nvSpPr>
            <p:cNvPr id="1189" name="Google Shape;1189;p4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4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4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4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4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4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4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4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4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4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4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4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4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4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4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4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9" name="Google Shape;1259;p4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0" name="Google Shape;1260;p43"/>
          <p:cNvPicPr preferRelativeResize="0"/>
          <p:nvPr/>
        </p:nvPicPr>
        <p:blipFill rotWithShape="1">
          <a:blip r:embed="rId2">
            <a:alphaModFix amt="51000"/>
          </a:blip>
          <a:srcRect/>
          <a:stretch/>
        </p:blipFill>
        <p:spPr>
          <a:xfrm>
            <a:off x="-854112" y="-534827"/>
            <a:ext cx="2715351" cy="2429151"/>
          </a:xfrm>
          <a:prstGeom prst="rect">
            <a:avLst/>
          </a:prstGeom>
          <a:noFill/>
          <a:ln>
            <a:noFill/>
          </a:ln>
        </p:spPr>
      </p:pic>
      <p:pic>
        <p:nvPicPr>
          <p:cNvPr id="1261" name="Google Shape;1261;p43"/>
          <p:cNvPicPr preferRelativeResize="0"/>
          <p:nvPr/>
        </p:nvPicPr>
        <p:blipFill rotWithShape="1">
          <a:blip r:embed="rId2">
            <a:alphaModFix amt="51000"/>
          </a:blip>
          <a:srcRect/>
          <a:stretch/>
        </p:blipFill>
        <p:spPr>
          <a:xfrm>
            <a:off x="-854112" y="3371623"/>
            <a:ext cx="2715351" cy="2429151"/>
          </a:xfrm>
          <a:prstGeom prst="rect">
            <a:avLst/>
          </a:prstGeom>
          <a:noFill/>
          <a:ln>
            <a:noFill/>
          </a:ln>
        </p:spPr>
      </p:pic>
      <p:pic>
        <p:nvPicPr>
          <p:cNvPr id="1262" name="Google Shape;1262;p43"/>
          <p:cNvPicPr preferRelativeResize="0"/>
          <p:nvPr/>
        </p:nvPicPr>
        <p:blipFill rotWithShape="1">
          <a:blip r:embed="rId2">
            <a:alphaModFix amt="51000"/>
          </a:blip>
          <a:srcRect/>
          <a:stretch/>
        </p:blipFill>
        <p:spPr>
          <a:xfrm>
            <a:off x="7310363" y="-417627"/>
            <a:ext cx="2715351" cy="24291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1263"/>
        <p:cNvGrpSpPr/>
        <p:nvPr/>
      </p:nvGrpSpPr>
      <p:grpSpPr>
        <a:xfrm>
          <a:off x="0" y="0"/>
          <a:ext cx="0" cy="0"/>
          <a:chOff x="0" y="0"/>
          <a:chExt cx="0" cy="0"/>
        </a:xfrm>
      </p:grpSpPr>
      <p:grpSp>
        <p:nvGrpSpPr>
          <p:cNvPr id="1264" name="Google Shape;1264;p44"/>
          <p:cNvGrpSpPr/>
          <p:nvPr/>
        </p:nvGrpSpPr>
        <p:grpSpPr>
          <a:xfrm rot="-1126758">
            <a:off x="8219740" y="3807370"/>
            <a:ext cx="1526569" cy="1507522"/>
            <a:chOff x="4045425" y="3839900"/>
            <a:chExt cx="559025" cy="552050"/>
          </a:xfrm>
        </p:grpSpPr>
        <p:sp>
          <p:nvSpPr>
            <p:cNvPr id="1265" name="Google Shape;1265;p44"/>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44"/>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44"/>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44"/>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44"/>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44"/>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44"/>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44"/>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44"/>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44"/>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5" name="Google Shape;1275;p44"/>
          <p:cNvGrpSpPr/>
          <p:nvPr/>
        </p:nvGrpSpPr>
        <p:grpSpPr>
          <a:xfrm rot="-2416688" flipH="1">
            <a:off x="8135922" y="4061555"/>
            <a:ext cx="933971" cy="1508171"/>
            <a:chOff x="3377800" y="4037825"/>
            <a:chExt cx="342025" cy="552300"/>
          </a:xfrm>
        </p:grpSpPr>
        <p:sp>
          <p:nvSpPr>
            <p:cNvPr id="1276" name="Google Shape;1276;p44"/>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44"/>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44"/>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9" name="Google Shape;1279;p44"/>
          <p:cNvGrpSpPr/>
          <p:nvPr/>
        </p:nvGrpSpPr>
        <p:grpSpPr>
          <a:xfrm rot="-8220559" flipH="1">
            <a:off x="8502445" y="-528772"/>
            <a:ext cx="837538" cy="1916000"/>
            <a:chOff x="5067575" y="3176425"/>
            <a:chExt cx="473000" cy="1081975"/>
          </a:xfrm>
        </p:grpSpPr>
        <p:sp>
          <p:nvSpPr>
            <p:cNvPr id="1280" name="Google Shape;1280;p4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4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4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4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4" name="Google Shape;1284;p44"/>
          <p:cNvGrpSpPr/>
          <p:nvPr/>
        </p:nvGrpSpPr>
        <p:grpSpPr>
          <a:xfrm rot="-6064755" flipH="1">
            <a:off x="8686069" y="-848028"/>
            <a:ext cx="1024212" cy="2051857"/>
            <a:chOff x="3238525" y="2739250"/>
            <a:chExt cx="1148975" cy="2301800"/>
          </a:xfrm>
        </p:grpSpPr>
        <p:sp>
          <p:nvSpPr>
            <p:cNvPr id="1285" name="Google Shape;1285;p44"/>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44"/>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44"/>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44"/>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44"/>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44"/>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4"/>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4"/>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4"/>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4"/>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4"/>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4"/>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4"/>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4"/>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44"/>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44"/>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44"/>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44"/>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44"/>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44"/>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44"/>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44"/>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44"/>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44"/>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44"/>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44"/>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44"/>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44"/>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44"/>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44"/>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44"/>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44"/>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44"/>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4"/>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4"/>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4"/>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4"/>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4"/>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4"/>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4"/>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4"/>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4"/>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4"/>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4"/>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4"/>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4"/>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4"/>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4"/>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4"/>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4"/>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4"/>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4"/>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4"/>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4"/>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44"/>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44"/>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44"/>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44"/>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44"/>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4" name="Google Shape;1344;p44"/>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5" name="Google Shape;1345;p44"/>
          <p:cNvPicPr preferRelativeResize="0"/>
          <p:nvPr/>
        </p:nvPicPr>
        <p:blipFill rotWithShape="1">
          <a:blip r:embed="rId2">
            <a:alphaModFix/>
          </a:blip>
          <a:srcRect/>
          <a:stretch/>
        </p:blipFill>
        <p:spPr>
          <a:xfrm>
            <a:off x="-545374" y="1697543"/>
            <a:ext cx="3852000" cy="3445953"/>
          </a:xfrm>
          <a:prstGeom prst="rect">
            <a:avLst/>
          </a:prstGeom>
          <a:noFill/>
          <a:ln>
            <a:noFill/>
          </a:ln>
        </p:spPr>
      </p:pic>
      <p:pic>
        <p:nvPicPr>
          <p:cNvPr id="1346" name="Google Shape;1346;p44"/>
          <p:cNvPicPr preferRelativeResize="0"/>
          <p:nvPr/>
        </p:nvPicPr>
        <p:blipFill rotWithShape="1">
          <a:blip r:embed="rId2">
            <a:alphaModFix amt="50000"/>
          </a:blip>
          <a:srcRect/>
          <a:stretch/>
        </p:blipFill>
        <p:spPr>
          <a:xfrm>
            <a:off x="-545374" y="-1753157"/>
            <a:ext cx="3852000" cy="3445953"/>
          </a:xfrm>
          <a:prstGeom prst="rect">
            <a:avLst/>
          </a:prstGeom>
          <a:noFill/>
          <a:ln>
            <a:noFill/>
          </a:ln>
        </p:spPr>
      </p:pic>
      <p:pic>
        <p:nvPicPr>
          <p:cNvPr id="1347" name="Google Shape;1347;p44"/>
          <p:cNvPicPr preferRelativeResize="0"/>
          <p:nvPr/>
        </p:nvPicPr>
        <p:blipFill rotWithShape="1">
          <a:blip r:embed="rId2">
            <a:alphaModFix amt="50000"/>
          </a:blip>
          <a:srcRect/>
          <a:stretch/>
        </p:blipFill>
        <p:spPr>
          <a:xfrm>
            <a:off x="7414538" y="-521802"/>
            <a:ext cx="2715351" cy="2429151"/>
          </a:xfrm>
          <a:prstGeom prst="rect">
            <a:avLst/>
          </a:prstGeom>
          <a:noFill/>
          <a:ln>
            <a:noFill/>
          </a:ln>
        </p:spPr>
      </p:pic>
      <p:pic>
        <p:nvPicPr>
          <p:cNvPr id="1348" name="Google Shape;1348;p44"/>
          <p:cNvPicPr preferRelativeResize="0"/>
          <p:nvPr/>
        </p:nvPicPr>
        <p:blipFill rotWithShape="1">
          <a:blip r:embed="rId2">
            <a:alphaModFix amt="50000"/>
          </a:blip>
          <a:srcRect/>
          <a:stretch/>
        </p:blipFill>
        <p:spPr>
          <a:xfrm>
            <a:off x="7414538" y="3228398"/>
            <a:ext cx="2715351" cy="24291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134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3"/>
        <p:cNvGrpSpPr/>
        <p:nvPr/>
      </p:nvGrpSpPr>
      <p:grpSpPr>
        <a:xfrm>
          <a:off x="0" y="0"/>
          <a:ext cx="0" cy="0"/>
          <a:chOff x="0" y="0"/>
          <a:chExt cx="0" cy="0"/>
        </a:xfrm>
      </p:grpSpPr>
      <p:pic>
        <p:nvPicPr>
          <p:cNvPr id="1354" name="Google Shape;1354;p3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55" name="Google Shape;1355;p34"/>
          <p:cNvSpPr txBox="1">
            <a:spLocks noGrp="1"/>
          </p:cNvSpPr>
          <p:nvPr>
            <p:ph type="title"/>
          </p:nvPr>
        </p:nvSpPr>
        <p:spPr>
          <a:xfrm>
            <a:off x="387150" y="1439825"/>
            <a:ext cx="8369700" cy="141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9000">
                <a:latin typeface="Just Another Hand"/>
                <a:ea typeface="Just Another Hand"/>
                <a:cs typeface="Just Another Hand"/>
                <a:sym typeface="Just Another Hand"/>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356" name="Google Shape;1356;p34"/>
          <p:cNvSpPr txBox="1">
            <a:spLocks noGrp="1"/>
          </p:cNvSpPr>
          <p:nvPr>
            <p:ph type="subTitle" idx="1"/>
          </p:nvPr>
        </p:nvSpPr>
        <p:spPr>
          <a:xfrm>
            <a:off x="1921650" y="2834475"/>
            <a:ext cx="5300700" cy="46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Roboto Slab"/>
              <a:buNone/>
              <a:defRPr sz="2200">
                <a:solidFill>
                  <a:schemeClr val="dk1"/>
                </a:solidFill>
                <a:latin typeface="Catamaran"/>
                <a:ea typeface="Catamaran"/>
                <a:cs typeface="Catamaran"/>
                <a:sym typeface="Catamaran"/>
              </a:defRPr>
            </a:lvl1pPr>
            <a:lvl2pPr lvl="1"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2pPr>
            <a:lvl3pPr lvl="2"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3pPr>
            <a:lvl4pPr lvl="3"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4pPr>
            <a:lvl5pPr lvl="4"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5pPr>
            <a:lvl6pPr lvl="5"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6pPr>
            <a:lvl7pPr lvl="6"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7pPr>
            <a:lvl8pPr lvl="7"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8pPr>
            <a:lvl9pPr lvl="8" algn="l">
              <a:lnSpc>
                <a:spcPct val="100000"/>
              </a:lnSpc>
              <a:spcBef>
                <a:spcPts val="0"/>
              </a:spcBef>
              <a:spcAft>
                <a:spcPts val="0"/>
              </a:spcAft>
              <a:buClr>
                <a:schemeClr val="dk1"/>
              </a:buClr>
              <a:buSzPts val="1400"/>
              <a:buFont typeface="Roboto Slab"/>
              <a:buNone/>
              <a:defRPr>
                <a:solidFill>
                  <a:schemeClr val="dk1"/>
                </a:solidFill>
                <a:latin typeface="Roboto Slab"/>
                <a:ea typeface="Roboto Slab"/>
                <a:cs typeface="Roboto Slab"/>
                <a:sym typeface="Roboto Slab"/>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7"/>
        <p:cNvGrpSpPr/>
        <p:nvPr/>
      </p:nvGrpSpPr>
      <p:grpSpPr>
        <a:xfrm>
          <a:off x="0" y="0"/>
          <a:ext cx="0" cy="0"/>
          <a:chOff x="0" y="0"/>
          <a:chExt cx="0" cy="0"/>
        </a:xfrm>
      </p:grpSpPr>
      <p:pic>
        <p:nvPicPr>
          <p:cNvPr id="1358" name="Google Shape;1358;p3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59" name="Google Shape;1359;p36"/>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9"/>
        <p:cNvGrpSpPr/>
        <p:nvPr/>
      </p:nvGrpSpPr>
      <p:grpSpPr>
        <a:xfrm>
          <a:off x="0" y="0"/>
          <a:ext cx="0" cy="0"/>
          <a:chOff x="0" y="0"/>
          <a:chExt cx="0" cy="0"/>
        </a:xfrm>
      </p:grpSpPr>
      <p:sp>
        <p:nvSpPr>
          <p:cNvPr id="220" name="Google Shape;220;p27"/>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7"/>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grpSp>
        <p:nvGrpSpPr>
          <p:cNvPr id="222" name="Google Shape;222;p27"/>
          <p:cNvGrpSpPr/>
          <p:nvPr/>
        </p:nvGrpSpPr>
        <p:grpSpPr>
          <a:xfrm rot="-1262251" flipH="1">
            <a:off x="8360754" y="4098368"/>
            <a:ext cx="1045011" cy="1839257"/>
            <a:chOff x="4836950" y="647600"/>
            <a:chExt cx="1044950" cy="1839150"/>
          </a:xfrm>
        </p:grpSpPr>
        <p:sp>
          <p:nvSpPr>
            <p:cNvPr id="223" name="Google Shape;223;p27"/>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7"/>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7"/>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7"/>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7"/>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7"/>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7"/>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7"/>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7"/>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7"/>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7"/>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7"/>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27"/>
          <p:cNvGrpSpPr/>
          <p:nvPr/>
        </p:nvGrpSpPr>
        <p:grpSpPr>
          <a:xfrm rot="-6296729">
            <a:off x="7657416" y="-508700"/>
            <a:ext cx="1449226" cy="1567043"/>
            <a:chOff x="1415350" y="3883125"/>
            <a:chExt cx="464350" cy="502100"/>
          </a:xfrm>
        </p:grpSpPr>
        <p:sp>
          <p:nvSpPr>
            <p:cNvPr id="236" name="Google Shape;236;p2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 name="Google Shape;248;p27"/>
          <p:cNvGrpSpPr/>
          <p:nvPr/>
        </p:nvGrpSpPr>
        <p:grpSpPr>
          <a:xfrm rot="-8220563" flipH="1">
            <a:off x="8782148" y="-799886"/>
            <a:ext cx="939578" cy="2149414"/>
            <a:chOff x="5067575" y="3176425"/>
            <a:chExt cx="473000" cy="1081975"/>
          </a:xfrm>
        </p:grpSpPr>
        <p:sp>
          <p:nvSpPr>
            <p:cNvPr id="249" name="Google Shape;249;p2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53" name="Google Shape;253;p27"/>
          <p:cNvPicPr preferRelativeResize="0"/>
          <p:nvPr/>
        </p:nvPicPr>
        <p:blipFill rotWithShape="1">
          <a:blip r:embed="rId2">
            <a:alphaModFix amt="50000"/>
          </a:blip>
          <a:srcRect/>
          <a:stretch/>
        </p:blipFill>
        <p:spPr>
          <a:xfrm rot="1802387">
            <a:off x="-1380746" y="-973383"/>
            <a:ext cx="3071170" cy="2747418"/>
          </a:xfrm>
          <a:prstGeom prst="rect">
            <a:avLst/>
          </a:prstGeom>
          <a:noFill/>
          <a:ln>
            <a:noFill/>
          </a:ln>
        </p:spPr>
      </p:pic>
      <p:pic>
        <p:nvPicPr>
          <p:cNvPr id="254" name="Google Shape;254;p27"/>
          <p:cNvPicPr preferRelativeResize="0"/>
          <p:nvPr/>
        </p:nvPicPr>
        <p:blipFill rotWithShape="1">
          <a:blip r:embed="rId2">
            <a:alphaModFix amt="50000"/>
          </a:blip>
          <a:srcRect/>
          <a:stretch/>
        </p:blipFill>
        <p:spPr>
          <a:xfrm rot="1802387">
            <a:off x="7801354" y="-1098883"/>
            <a:ext cx="3071170" cy="2747418"/>
          </a:xfrm>
          <a:prstGeom prst="rect">
            <a:avLst/>
          </a:prstGeom>
          <a:noFill/>
          <a:ln>
            <a:noFill/>
          </a:ln>
        </p:spPr>
      </p:pic>
      <p:pic>
        <p:nvPicPr>
          <p:cNvPr id="255" name="Google Shape;255;p27"/>
          <p:cNvPicPr preferRelativeResize="0"/>
          <p:nvPr/>
        </p:nvPicPr>
        <p:blipFill rotWithShape="1">
          <a:blip r:embed="rId2">
            <a:alphaModFix amt="50000"/>
          </a:blip>
          <a:srcRect/>
          <a:stretch/>
        </p:blipFill>
        <p:spPr>
          <a:xfrm rot="1802387">
            <a:off x="7658479" y="4082717"/>
            <a:ext cx="3071170" cy="2747418"/>
          </a:xfrm>
          <a:prstGeom prst="rect">
            <a:avLst/>
          </a:prstGeom>
          <a:noFill/>
          <a:ln>
            <a:noFill/>
          </a:ln>
        </p:spPr>
      </p:pic>
      <p:sp>
        <p:nvSpPr>
          <p:cNvPr id="256" name="Google Shape;256;p27"/>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0"/>
        <p:cNvGrpSpPr/>
        <p:nvPr/>
      </p:nvGrpSpPr>
      <p:grpSpPr>
        <a:xfrm>
          <a:off x="0" y="0"/>
          <a:ext cx="0" cy="0"/>
          <a:chOff x="0" y="0"/>
          <a:chExt cx="0" cy="0"/>
        </a:xfrm>
      </p:grpSpPr>
      <p:pic>
        <p:nvPicPr>
          <p:cNvPr id="1361" name="Google Shape;1361;p4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62" name="Google Shape;1362;p46"/>
          <p:cNvSpPr txBox="1">
            <a:spLocks noGrp="1"/>
          </p:cNvSpPr>
          <p:nvPr>
            <p:ph type="title"/>
          </p:nvPr>
        </p:nvSpPr>
        <p:spPr>
          <a:xfrm>
            <a:off x="2569950" y="2372750"/>
            <a:ext cx="4004100" cy="67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200"/>
              <a:buNone/>
              <a:defRPr sz="3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63" name="Google Shape;1363;p46"/>
          <p:cNvSpPr txBox="1">
            <a:spLocks noGrp="1"/>
          </p:cNvSpPr>
          <p:nvPr>
            <p:ph type="subTitle" idx="1"/>
          </p:nvPr>
        </p:nvSpPr>
        <p:spPr>
          <a:xfrm>
            <a:off x="3009750" y="3061550"/>
            <a:ext cx="3124500" cy="58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Font typeface="Roboto Slab"/>
              <a:buNone/>
              <a:defRPr sz="1600">
                <a:solidFill>
                  <a:schemeClr val="dk1"/>
                </a:solidFill>
                <a:latin typeface="Catamaran"/>
                <a:ea typeface="Catamaran"/>
                <a:cs typeface="Catamaran"/>
                <a:sym typeface="Catamaran"/>
              </a:defRPr>
            </a:lvl1pPr>
            <a:lvl2pPr lvl="1"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2pPr>
            <a:lvl3pPr lvl="2"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3pPr>
            <a:lvl4pPr lvl="3"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4pPr>
            <a:lvl5pPr lvl="4"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5pPr>
            <a:lvl6pPr lvl="5"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6pPr>
            <a:lvl7pPr lvl="6"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7pPr>
            <a:lvl8pPr lvl="7"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8pPr>
            <a:lvl9pPr lvl="8"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9pPr>
          </a:lstStyle>
          <a:p>
            <a:endParaRPr/>
          </a:p>
        </p:txBody>
      </p:sp>
      <p:sp>
        <p:nvSpPr>
          <p:cNvPr id="1364" name="Google Shape;1364;p46"/>
          <p:cNvSpPr txBox="1">
            <a:spLocks noGrp="1"/>
          </p:cNvSpPr>
          <p:nvPr>
            <p:ph type="title" idx="2"/>
          </p:nvPr>
        </p:nvSpPr>
        <p:spPr>
          <a:xfrm>
            <a:off x="3507450" y="721450"/>
            <a:ext cx="2129100" cy="17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0"/>
              <a:buNone/>
              <a:defRPr sz="13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5"/>
        <p:cNvGrpSpPr/>
        <p:nvPr/>
      </p:nvGrpSpPr>
      <p:grpSpPr>
        <a:xfrm>
          <a:off x="0" y="0"/>
          <a:ext cx="0" cy="0"/>
          <a:chOff x="0" y="0"/>
          <a:chExt cx="0" cy="0"/>
        </a:xfrm>
      </p:grpSpPr>
      <p:pic>
        <p:nvPicPr>
          <p:cNvPr id="1366" name="Google Shape;1366;p4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67" name="Google Shape;1367;p47"/>
          <p:cNvSpPr txBox="1">
            <a:spLocks noGrp="1"/>
          </p:cNvSpPr>
          <p:nvPr>
            <p:ph type="body" idx="1"/>
          </p:nvPr>
        </p:nvSpPr>
        <p:spPr>
          <a:xfrm>
            <a:off x="740100" y="1049050"/>
            <a:ext cx="7771800" cy="3830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Anaheim"/>
              <a:buAutoNum type="arabicPeriod"/>
              <a:defRPr sz="1200">
                <a:solidFill>
                  <a:schemeClr val="dk1"/>
                </a:solidFill>
                <a:latin typeface="Catamaran"/>
                <a:ea typeface="Catamaran"/>
                <a:cs typeface="Catamaran"/>
                <a:sym typeface="Catamaran"/>
              </a:defRPr>
            </a:lvl1pPr>
            <a:lvl2pPr marL="914400" lvl="1" indent="-304800" algn="l">
              <a:lnSpc>
                <a:spcPct val="100000"/>
              </a:lnSpc>
              <a:spcBef>
                <a:spcPts val="0"/>
              </a:spcBef>
              <a:spcAft>
                <a:spcPts val="0"/>
              </a:spcAft>
              <a:buClr>
                <a:srgbClr val="434343"/>
              </a:buClr>
              <a:buSzPts val="1200"/>
              <a:buFont typeface="Roboto Condensed"/>
              <a:buAutoNum type="alphaLcPeriod"/>
              <a:defRPr>
                <a:solidFill>
                  <a:schemeClr val="dk1"/>
                </a:solidFill>
                <a:latin typeface="Roboto Slab"/>
                <a:ea typeface="Roboto Slab"/>
                <a:cs typeface="Roboto Slab"/>
                <a:sym typeface="Roboto Slab"/>
              </a:defRPr>
            </a:lvl2pPr>
            <a:lvl3pPr marL="1371600" lvl="2" indent="-304800" algn="l">
              <a:lnSpc>
                <a:spcPct val="100000"/>
              </a:lnSpc>
              <a:spcBef>
                <a:spcPts val="0"/>
              </a:spcBef>
              <a:spcAft>
                <a:spcPts val="0"/>
              </a:spcAft>
              <a:buClr>
                <a:srgbClr val="434343"/>
              </a:buClr>
              <a:buSzPts val="1200"/>
              <a:buFont typeface="Roboto Condensed"/>
              <a:buAutoNum type="romanLcPeriod"/>
              <a:defRPr>
                <a:solidFill>
                  <a:schemeClr val="dk1"/>
                </a:solidFill>
                <a:latin typeface="Roboto Slab"/>
                <a:ea typeface="Roboto Slab"/>
                <a:cs typeface="Roboto Slab"/>
                <a:sym typeface="Roboto Slab"/>
              </a:defRPr>
            </a:lvl3pPr>
            <a:lvl4pPr marL="1828800" lvl="3" indent="-304800" algn="l">
              <a:lnSpc>
                <a:spcPct val="100000"/>
              </a:lnSpc>
              <a:spcBef>
                <a:spcPts val="0"/>
              </a:spcBef>
              <a:spcAft>
                <a:spcPts val="0"/>
              </a:spcAft>
              <a:buClr>
                <a:srgbClr val="434343"/>
              </a:buClr>
              <a:buSzPts val="1200"/>
              <a:buFont typeface="Roboto Condensed"/>
              <a:buAutoNum type="arabicPeriod"/>
              <a:defRPr>
                <a:solidFill>
                  <a:schemeClr val="dk1"/>
                </a:solidFill>
                <a:latin typeface="Roboto Slab"/>
                <a:ea typeface="Roboto Slab"/>
                <a:cs typeface="Roboto Slab"/>
                <a:sym typeface="Roboto Slab"/>
              </a:defRPr>
            </a:lvl4pPr>
            <a:lvl5pPr marL="2286000" lvl="4" indent="-304800" algn="l">
              <a:lnSpc>
                <a:spcPct val="100000"/>
              </a:lnSpc>
              <a:spcBef>
                <a:spcPts val="0"/>
              </a:spcBef>
              <a:spcAft>
                <a:spcPts val="0"/>
              </a:spcAft>
              <a:buClr>
                <a:srgbClr val="434343"/>
              </a:buClr>
              <a:buSzPts val="1200"/>
              <a:buFont typeface="Roboto Condensed"/>
              <a:buAutoNum type="alphaLcPeriod"/>
              <a:defRPr>
                <a:solidFill>
                  <a:schemeClr val="dk1"/>
                </a:solidFill>
                <a:latin typeface="Roboto Slab"/>
                <a:ea typeface="Roboto Slab"/>
                <a:cs typeface="Roboto Slab"/>
                <a:sym typeface="Roboto Slab"/>
              </a:defRPr>
            </a:lvl5pPr>
            <a:lvl6pPr marL="2743200" lvl="5" indent="-304800" algn="l">
              <a:lnSpc>
                <a:spcPct val="100000"/>
              </a:lnSpc>
              <a:spcBef>
                <a:spcPts val="0"/>
              </a:spcBef>
              <a:spcAft>
                <a:spcPts val="0"/>
              </a:spcAft>
              <a:buClr>
                <a:srgbClr val="434343"/>
              </a:buClr>
              <a:buSzPts val="1200"/>
              <a:buFont typeface="Roboto Condensed"/>
              <a:buAutoNum type="romanLcPeriod"/>
              <a:defRPr>
                <a:solidFill>
                  <a:schemeClr val="dk1"/>
                </a:solidFill>
                <a:latin typeface="Roboto Slab"/>
                <a:ea typeface="Roboto Slab"/>
                <a:cs typeface="Roboto Slab"/>
                <a:sym typeface="Roboto Slab"/>
              </a:defRPr>
            </a:lvl6pPr>
            <a:lvl7pPr marL="3200400" lvl="6" indent="-304800" algn="l">
              <a:lnSpc>
                <a:spcPct val="100000"/>
              </a:lnSpc>
              <a:spcBef>
                <a:spcPts val="0"/>
              </a:spcBef>
              <a:spcAft>
                <a:spcPts val="0"/>
              </a:spcAft>
              <a:buClr>
                <a:srgbClr val="434343"/>
              </a:buClr>
              <a:buSzPts val="1200"/>
              <a:buFont typeface="Roboto Condensed"/>
              <a:buAutoNum type="arabicPeriod"/>
              <a:defRPr>
                <a:solidFill>
                  <a:schemeClr val="dk1"/>
                </a:solidFill>
                <a:latin typeface="Roboto Slab"/>
                <a:ea typeface="Roboto Slab"/>
                <a:cs typeface="Roboto Slab"/>
                <a:sym typeface="Roboto Slab"/>
              </a:defRPr>
            </a:lvl7pPr>
            <a:lvl8pPr marL="3657600" lvl="7" indent="-304800" algn="l">
              <a:lnSpc>
                <a:spcPct val="100000"/>
              </a:lnSpc>
              <a:spcBef>
                <a:spcPts val="0"/>
              </a:spcBef>
              <a:spcAft>
                <a:spcPts val="0"/>
              </a:spcAft>
              <a:buClr>
                <a:srgbClr val="434343"/>
              </a:buClr>
              <a:buSzPts val="1200"/>
              <a:buFont typeface="Roboto Condensed"/>
              <a:buAutoNum type="alphaLcPeriod"/>
              <a:defRPr>
                <a:solidFill>
                  <a:schemeClr val="dk1"/>
                </a:solidFill>
                <a:latin typeface="Roboto Slab"/>
                <a:ea typeface="Roboto Slab"/>
                <a:cs typeface="Roboto Slab"/>
                <a:sym typeface="Roboto Slab"/>
              </a:defRPr>
            </a:lvl8pPr>
            <a:lvl9pPr marL="4114800" lvl="8" indent="-304800" algn="l">
              <a:lnSpc>
                <a:spcPct val="100000"/>
              </a:lnSpc>
              <a:spcBef>
                <a:spcPts val="0"/>
              </a:spcBef>
              <a:spcAft>
                <a:spcPts val="0"/>
              </a:spcAft>
              <a:buClr>
                <a:srgbClr val="434343"/>
              </a:buClr>
              <a:buSzPts val="1200"/>
              <a:buFont typeface="Roboto Condensed"/>
              <a:buAutoNum type="romanLcPeriod"/>
              <a:defRPr>
                <a:solidFill>
                  <a:schemeClr val="dk1"/>
                </a:solidFill>
                <a:latin typeface="Roboto Slab"/>
                <a:ea typeface="Roboto Slab"/>
                <a:cs typeface="Roboto Slab"/>
                <a:sym typeface="Roboto Slab"/>
              </a:defRPr>
            </a:lvl9pPr>
          </a:lstStyle>
          <a:p>
            <a:endParaRPr/>
          </a:p>
        </p:txBody>
      </p:sp>
      <p:sp>
        <p:nvSpPr>
          <p:cNvPr id="1368" name="Google Shape;1368;p47"/>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69"/>
        <p:cNvGrpSpPr/>
        <p:nvPr/>
      </p:nvGrpSpPr>
      <p:grpSpPr>
        <a:xfrm>
          <a:off x="0" y="0"/>
          <a:ext cx="0" cy="0"/>
          <a:chOff x="0" y="0"/>
          <a:chExt cx="0" cy="0"/>
        </a:xfrm>
      </p:grpSpPr>
      <p:pic>
        <p:nvPicPr>
          <p:cNvPr id="1370" name="Google Shape;1370;p4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71" name="Google Shape;1371;p48"/>
          <p:cNvSpPr txBox="1">
            <a:spLocks noGrp="1"/>
          </p:cNvSpPr>
          <p:nvPr>
            <p:ph type="title"/>
          </p:nvPr>
        </p:nvSpPr>
        <p:spPr>
          <a:xfrm>
            <a:off x="5264175" y="1822132"/>
            <a:ext cx="18414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372" name="Google Shape;1372;p48"/>
          <p:cNvSpPr txBox="1">
            <a:spLocks noGrp="1"/>
          </p:cNvSpPr>
          <p:nvPr>
            <p:ph type="subTitle" idx="1"/>
          </p:nvPr>
        </p:nvSpPr>
        <p:spPr>
          <a:xfrm>
            <a:off x="4947525" y="2289700"/>
            <a:ext cx="2474700" cy="133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373" name="Google Shape;1373;p48"/>
          <p:cNvSpPr txBox="1">
            <a:spLocks noGrp="1"/>
          </p:cNvSpPr>
          <p:nvPr>
            <p:ph type="title" idx="2"/>
          </p:nvPr>
        </p:nvSpPr>
        <p:spPr>
          <a:xfrm>
            <a:off x="2038425" y="1822132"/>
            <a:ext cx="18414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374" name="Google Shape;1374;p48"/>
          <p:cNvSpPr txBox="1">
            <a:spLocks noGrp="1"/>
          </p:cNvSpPr>
          <p:nvPr>
            <p:ph type="subTitle" idx="3"/>
          </p:nvPr>
        </p:nvSpPr>
        <p:spPr>
          <a:xfrm>
            <a:off x="1721775" y="2289700"/>
            <a:ext cx="2474700" cy="133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375" name="Google Shape;1375;p48"/>
          <p:cNvSpPr txBox="1">
            <a:spLocks noGrp="1"/>
          </p:cNvSpPr>
          <p:nvPr>
            <p:ph type="title" idx="4"/>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76"/>
        <p:cNvGrpSpPr/>
        <p:nvPr/>
      </p:nvGrpSpPr>
      <p:grpSpPr>
        <a:xfrm>
          <a:off x="0" y="0"/>
          <a:ext cx="0" cy="0"/>
          <a:chOff x="0" y="0"/>
          <a:chExt cx="0" cy="0"/>
        </a:xfrm>
      </p:grpSpPr>
      <p:pic>
        <p:nvPicPr>
          <p:cNvPr id="1377" name="Google Shape;1377;p4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78" name="Google Shape;1378;p49"/>
          <p:cNvSpPr txBox="1">
            <a:spLocks noGrp="1"/>
          </p:cNvSpPr>
          <p:nvPr>
            <p:ph type="title"/>
          </p:nvPr>
        </p:nvSpPr>
        <p:spPr>
          <a:xfrm>
            <a:off x="4634700" y="1244475"/>
            <a:ext cx="3747000" cy="664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3800" i="0"/>
            </a:lvl1pPr>
            <a:lvl2pPr lvl="1" algn="ctr">
              <a:lnSpc>
                <a:spcPct val="100000"/>
              </a:lnSpc>
              <a:spcBef>
                <a:spcPts val="0"/>
              </a:spcBef>
              <a:spcAft>
                <a:spcPts val="0"/>
              </a:spcAft>
              <a:buSzPts val="2200"/>
              <a:buNone/>
              <a:defRPr sz="2200"/>
            </a:lvl2pPr>
            <a:lvl3pPr lvl="2" algn="ctr">
              <a:lnSpc>
                <a:spcPct val="100000"/>
              </a:lnSpc>
              <a:spcBef>
                <a:spcPts val="0"/>
              </a:spcBef>
              <a:spcAft>
                <a:spcPts val="0"/>
              </a:spcAft>
              <a:buSzPts val="2200"/>
              <a:buNone/>
              <a:defRPr sz="2200"/>
            </a:lvl3pPr>
            <a:lvl4pPr lvl="3" algn="ctr">
              <a:lnSpc>
                <a:spcPct val="100000"/>
              </a:lnSpc>
              <a:spcBef>
                <a:spcPts val="0"/>
              </a:spcBef>
              <a:spcAft>
                <a:spcPts val="0"/>
              </a:spcAft>
              <a:buSzPts val="2200"/>
              <a:buNone/>
              <a:defRPr sz="2200"/>
            </a:lvl4pPr>
            <a:lvl5pPr lvl="4" algn="ctr">
              <a:lnSpc>
                <a:spcPct val="100000"/>
              </a:lnSpc>
              <a:spcBef>
                <a:spcPts val="0"/>
              </a:spcBef>
              <a:spcAft>
                <a:spcPts val="0"/>
              </a:spcAft>
              <a:buSzPts val="2200"/>
              <a:buNone/>
              <a:defRPr sz="2200"/>
            </a:lvl5pPr>
            <a:lvl6pPr lvl="5" algn="ctr">
              <a:lnSpc>
                <a:spcPct val="100000"/>
              </a:lnSpc>
              <a:spcBef>
                <a:spcPts val="0"/>
              </a:spcBef>
              <a:spcAft>
                <a:spcPts val="0"/>
              </a:spcAft>
              <a:buSzPts val="2200"/>
              <a:buNone/>
              <a:defRPr sz="2200"/>
            </a:lvl6pPr>
            <a:lvl7pPr lvl="6" algn="ctr">
              <a:lnSpc>
                <a:spcPct val="100000"/>
              </a:lnSpc>
              <a:spcBef>
                <a:spcPts val="0"/>
              </a:spcBef>
              <a:spcAft>
                <a:spcPts val="0"/>
              </a:spcAft>
              <a:buSzPts val="2200"/>
              <a:buNone/>
              <a:defRPr sz="2200"/>
            </a:lvl7pPr>
            <a:lvl8pPr lvl="7" algn="ctr">
              <a:lnSpc>
                <a:spcPct val="100000"/>
              </a:lnSpc>
              <a:spcBef>
                <a:spcPts val="0"/>
              </a:spcBef>
              <a:spcAft>
                <a:spcPts val="0"/>
              </a:spcAft>
              <a:buSzPts val="2200"/>
              <a:buNone/>
              <a:defRPr sz="2200"/>
            </a:lvl8pPr>
            <a:lvl9pPr lvl="8" algn="ctr">
              <a:lnSpc>
                <a:spcPct val="100000"/>
              </a:lnSpc>
              <a:spcBef>
                <a:spcPts val="0"/>
              </a:spcBef>
              <a:spcAft>
                <a:spcPts val="0"/>
              </a:spcAft>
              <a:buSzPts val="2200"/>
              <a:buNone/>
              <a:defRPr sz="2200"/>
            </a:lvl9pPr>
          </a:lstStyle>
          <a:p>
            <a:endParaRPr/>
          </a:p>
        </p:txBody>
      </p:sp>
      <p:sp>
        <p:nvSpPr>
          <p:cNvPr id="1379" name="Google Shape;1379;p49"/>
          <p:cNvSpPr txBox="1">
            <a:spLocks noGrp="1"/>
          </p:cNvSpPr>
          <p:nvPr>
            <p:ph type="subTitle" idx="1"/>
          </p:nvPr>
        </p:nvSpPr>
        <p:spPr>
          <a:xfrm>
            <a:off x="4634700" y="1825100"/>
            <a:ext cx="3789000" cy="24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solidFill>
                  <a:schemeClr val="dk1"/>
                </a:solidFill>
              </a:defRPr>
            </a:lvl2pPr>
            <a:lvl3pPr lvl="2" algn="l">
              <a:lnSpc>
                <a:spcPct val="100000"/>
              </a:lnSpc>
              <a:spcBef>
                <a:spcPts val="0"/>
              </a:spcBef>
              <a:spcAft>
                <a:spcPts val="0"/>
              </a:spcAft>
              <a:buSzPts val="1400"/>
              <a:buNone/>
              <a:defRPr>
                <a:solidFill>
                  <a:schemeClr val="dk1"/>
                </a:solidFill>
              </a:defRPr>
            </a:lvl3pPr>
            <a:lvl4pPr lvl="3" algn="l">
              <a:lnSpc>
                <a:spcPct val="100000"/>
              </a:lnSpc>
              <a:spcBef>
                <a:spcPts val="0"/>
              </a:spcBef>
              <a:spcAft>
                <a:spcPts val="0"/>
              </a:spcAft>
              <a:buSzPts val="1400"/>
              <a:buNone/>
              <a:defRPr>
                <a:solidFill>
                  <a:schemeClr val="dk1"/>
                </a:solidFill>
              </a:defRPr>
            </a:lvl4pPr>
            <a:lvl5pPr lvl="4" algn="l">
              <a:lnSpc>
                <a:spcPct val="100000"/>
              </a:lnSpc>
              <a:spcBef>
                <a:spcPts val="0"/>
              </a:spcBef>
              <a:spcAft>
                <a:spcPts val="0"/>
              </a:spcAft>
              <a:buSzPts val="1400"/>
              <a:buNone/>
              <a:defRPr>
                <a:solidFill>
                  <a:schemeClr val="dk1"/>
                </a:solidFill>
              </a:defRPr>
            </a:lvl5pPr>
            <a:lvl6pPr lvl="5" algn="l">
              <a:lnSpc>
                <a:spcPct val="100000"/>
              </a:lnSpc>
              <a:spcBef>
                <a:spcPts val="0"/>
              </a:spcBef>
              <a:spcAft>
                <a:spcPts val="0"/>
              </a:spcAft>
              <a:buSzPts val="1400"/>
              <a:buNone/>
              <a:defRPr>
                <a:solidFill>
                  <a:schemeClr val="dk1"/>
                </a:solidFill>
              </a:defRPr>
            </a:lvl6pPr>
            <a:lvl7pPr lvl="6" algn="l">
              <a:lnSpc>
                <a:spcPct val="100000"/>
              </a:lnSpc>
              <a:spcBef>
                <a:spcPts val="0"/>
              </a:spcBef>
              <a:spcAft>
                <a:spcPts val="0"/>
              </a:spcAft>
              <a:buSzPts val="1400"/>
              <a:buNone/>
              <a:defRPr>
                <a:solidFill>
                  <a:schemeClr val="dk1"/>
                </a:solidFill>
              </a:defRPr>
            </a:lvl7pPr>
            <a:lvl8pPr lvl="7" algn="l">
              <a:lnSpc>
                <a:spcPct val="100000"/>
              </a:lnSpc>
              <a:spcBef>
                <a:spcPts val="0"/>
              </a:spcBef>
              <a:spcAft>
                <a:spcPts val="0"/>
              </a:spcAft>
              <a:buSzPts val="1400"/>
              <a:buNone/>
              <a:defRPr>
                <a:solidFill>
                  <a:schemeClr val="dk1"/>
                </a:solidFill>
              </a:defRPr>
            </a:lvl8pPr>
            <a:lvl9pPr lvl="8" algn="l">
              <a:lnSpc>
                <a:spcPct val="100000"/>
              </a:lnSpc>
              <a:spcBef>
                <a:spcPts val="0"/>
              </a:spcBef>
              <a:spcAft>
                <a:spcPts val="0"/>
              </a:spcAft>
              <a:buSzPts val="1400"/>
              <a:buNone/>
              <a:defRPr>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0"/>
        <p:cNvGrpSpPr/>
        <p:nvPr/>
      </p:nvGrpSpPr>
      <p:grpSpPr>
        <a:xfrm>
          <a:off x="0" y="0"/>
          <a:ext cx="0" cy="0"/>
          <a:chOff x="0" y="0"/>
          <a:chExt cx="0" cy="0"/>
        </a:xfrm>
      </p:grpSpPr>
      <p:pic>
        <p:nvPicPr>
          <p:cNvPr id="1381" name="Google Shape;1381;p5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82" name="Google Shape;1382;p50"/>
          <p:cNvSpPr txBox="1">
            <a:spLocks noGrp="1"/>
          </p:cNvSpPr>
          <p:nvPr>
            <p:ph type="title"/>
          </p:nvPr>
        </p:nvSpPr>
        <p:spPr>
          <a:xfrm>
            <a:off x="1295850" y="1329450"/>
            <a:ext cx="6552300" cy="2299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800"/>
              <a:buNone/>
              <a:defRPr sz="13000"/>
            </a:lvl1pPr>
            <a:lvl2pPr lvl="1" algn="ctr">
              <a:lnSpc>
                <a:spcPct val="100000"/>
              </a:lnSpc>
              <a:spcBef>
                <a:spcPts val="0"/>
              </a:spcBef>
              <a:spcAft>
                <a:spcPts val="0"/>
              </a:spcAft>
              <a:buSzPts val="4800"/>
              <a:buNone/>
              <a:defRPr sz="4800" b="0"/>
            </a:lvl2pPr>
            <a:lvl3pPr lvl="2" algn="ctr">
              <a:lnSpc>
                <a:spcPct val="100000"/>
              </a:lnSpc>
              <a:spcBef>
                <a:spcPts val="0"/>
              </a:spcBef>
              <a:spcAft>
                <a:spcPts val="0"/>
              </a:spcAft>
              <a:buSzPts val="4800"/>
              <a:buNone/>
              <a:defRPr sz="4800" b="0"/>
            </a:lvl3pPr>
            <a:lvl4pPr lvl="3" algn="ctr">
              <a:lnSpc>
                <a:spcPct val="100000"/>
              </a:lnSpc>
              <a:spcBef>
                <a:spcPts val="0"/>
              </a:spcBef>
              <a:spcAft>
                <a:spcPts val="0"/>
              </a:spcAft>
              <a:buSzPts val="4800"/>
              <a:buNone/>
              <a:defRPr sz="4800" b="0"/>
            </a:lvl4pPr>
            <a:lvl5pPr lvl="4" algn="ctr">
              <a:lnSpc>
                <a:spcPct val="100000"/>
              </a:lnSpc>
              <a:spcBef>
                <a:spcPts val="0"/>
              </a:spcBef>
              <a:spcAft>
                <a:spcPts val="0"/>
              </a:spcAft>
              <a:buSzPts val="4800"/>
              <a:buNone/>
              <a:defRPr sz="4800" b="0"/>
            </a:lvl5pPr>
            <a:lvl6pPr lvl="5" algn="ctr">
              <a:lnSpc>
                <a:spcPct val="100000"/>
              </a:lnSpc>
              <a:spcBef>
                <a:spcPts val="0"/>
              </a:spcBef>
              <a:spcAft>
                <a:spcPts val="0"/>
              </a:spcAft>
              <a:buSzPts val="4800"/>
              <a:buNone/>
              <a:defRPr sz="4800" b="0"/>
            </a:lvl6pPr>
            <a:lvl7pPr lvl="6" algn="ctr">
              <a:lnSpc>
                <a:spcPct val="100000"/>
              </a:lnSpc>
              <a:spcBef>
                <a:spcPts val="0"/>
              </a:spcBef>
              <a:spcAft>
                <a:spcPts val="0"/>
              </a:spcAft>
              <a:buSzPts val="4800"/>
              <a:buNone/>
              <a:defRPr sz="4800" b="0"/>
            </a:lvl7pPr>
            <a:lvl8pPr lvl="7" algn="ctr">
              <a:lnSpc>
                <a:spcPct val="100000"/>
              </a:lnSpc>
              <a:spcBef>
                <a:spcPts val="0"/>
              </a:spcBef>
              <a:spcAft>
                <a:spcPts val="0"/>
              </a:spcAft>
              <a:buSzPts val="4800"/>
              <a:buNone/>
              <a:defRPr sz="4800" b="0"/>
            </a:lvl8pPr>
            <a:lvl9pPr lvl="8" algn="ctr">
              <a:lnSpc>
                <a:spcPct val="100000"/>
              </a:lnSpc>
              <a:spcBef>
                <a:spcPts val="0"/>
              </a:spcBef>
              <a:spcAft>
                <a:spcPts val="0"/>
              </a:spcAft>
              <a:buSzPts val="4800"/>
              <a:buNone/>
              <a:defRPr sz="4800" b="0"/>
            </a:lvl9pPr>
          </a:lstStyle>
          <a:p>
            <a:endParaRPr/>
          </a:p>
        </p:txBody>
      </p:sp>
      <p:sp>
        <p:nvSpPr>
          <p:cNvPr id="1383" name="Google Shape;1383;p50"/>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50"/>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85"/>
        <p:cNvGrpSpPr/>
        <p:nvPr/>
      </p:nvGrpSpPr>
      <p:grpSpPr>
        <a:xfrm>
          <a:off x="0" y="0"/>
          <a:ext cx="0" cy="0"/>
          <a:chOff x="0" y="0"/>
          <a:chExt cx="0" cy="0"/>
        </a:xfrm>
      </p:grpSpPr>
      <p:pic>
        <p:nvPicPr>
          <p:cNvPr id="1386" name="Google Shape;1386;p5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87" name="Google Shape;1387;p51"/>
          <p:cNvSpPr txBox="1">
            <a:spLocks noGrp="1"/>
          </p:cNvSpPr>
          <p:nvPr>
            <p:ph type="title"/>
          </p:nvPr>
        </p:nvSpPr>
        <p:spPr>
          <a:xfrm>
            <a:off x="1247225" y="1622750"/>
            <a:ext cx="2757000" cy="660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3800" i="0"/>
            </a:lvl1pPr>
            <a:lvl2pPr lvl="1" algn="ctr">
              <a:lnSpc>
                <a:spcPct val="100000"/>
              </a:lnSpc>
              <a:spcBef>
                <a:spcPts val="0"/>
              </a:spcBef>
              <a:spcAft>
                <a:spcPts val="0"/>
              </a:spcAft>
              <a:buSzPts val="2200"/>
              <a:buNone/>
              <a:defRPr sz="2200"/>
            </a:lvl2pPr>
            <a:lvl3pPr lvl="2" algn="ctr">
              <a:lnSpc>
                <a:spcPct val="100000"/>
              </a:lnSpc>
              <a:spcBef>
                <a:spcPts val="0"/>
              </a:spcBef>
              <a:spcAft>
                <a:spcPts val="0"/>
              </a:spcAft>
              <a:buSzPts val="2200"/>
              <a:buNone/>
              <a:defRPr sz="2200"/>
            </a:lvl3pPr>
            <a:lvl4pPr lvl="3" algn="ctr">
              <a:lnSpc>
                <a:spcPct val="100000"/>
              </a:lnSpc>
              <a:spcBef>
                <a:spcPts val="0"/>
              </a:spcBef>
              <a:spcAft>
                <a:spcPts val="0"/>
              </a:spcAft>
              <a:buSzPts val="2200"/>
              <a:buNone/>
              <a:defRPr sz="2200"/>
            </a:lvl4pPr>
            <a:lvl5pPr lvl="4" algn="ctr">
              <a:lnSpc>
                <a:spcPct val="100000"/>
              </a:lnSpc>
              <a:spcBef>
                <a:spcPts val="0"/>
              </a:spcBef>
              <a:spcAft>
                <a:spcPts val="0"/>
              </a:spcAft>
              <a:buSzPts val="2200"/>
              <a:buNone/>
              <a:defRPr sz="2200"/>
            </a:lvl5pPr>
            <a:lvl6pPr lvl="5" algn="ctr">
              <a:lnSpc>
                <a:spcPct val="100000"/>
              </a:lnSpc>
              <a:spcBef>
                <a:spcPts val="0"/>
              </a:spcBef>
              <a:spcAft>
                <a:spcPts val="0"/>
              </a:spcAft>
              <a:buSzPts val="2200"/>
              <a:buNone/>
              <a:defRPr sz="2200"/>
            </a:lvl6pPr>
            <a:lvl7pPr lvl="6" algn="ctr">
              <a:lnSpc>
                <a:spcPct val="100000"/>
              </a:lnSpc>
              <a:spcBef>
                <a:spcPts val="0"/>
              </a:spcBef>
              <a:spcAft>
                <a:spcPts val="0"/>
              </a:spcAft>
              <a:buSzPts val="2200"/>
              <a:buNone/>
              <a:defRPr sz="2200"/>
            </a:lvl7pPr>
            <a:lvl8pPr lvl="7" algn="ctr">
              <a:lnSpc>
                <a:spcPct val="100000"/>
              </a:lnSpc>
              <a:spcBef>
                <a:spcPts val="0"/>
              </a:spcBef>
              <a:spcAft>
                <a:spcPts val="0"/>
              </a:spcAft>
              <a:buSzPts val="2200"/>
              <a:buNone/>
              <a:defRPr sz="2200"/>
            </a:lvl8pPr>
            <a:lvl9pPr lvl="8" algn="ctr">
              <a:lnSpc>
                <a:spcPct val="100000"/>
              </a:lnSpc>
              <a:spcBef>
                <a:spcPts val="0"/>
              </a:spcBef>
              <a:spcAft>
                <a:spcPts val="0"/>
              </a:spcAft>
              <a:buSzPts val="2200"/>
              <a:buNone/>
              <a:defRPr sz="2200"/>
            </a:lvl9pPr>
          </a:lstStyle>
          <a:p>
            <a:endParaRPr/>
          </a:p>
        </p:txBody>
      </p:sp>
      <p:sp>
        <p:nvSpPr>
          <p:cNvPr id="1388" name="Google Shape;1388;p51"/>
          <p:cNvSpPr txBox="1">
            <a:spLocks noGrp="1"/>
          </p:cNvSpPr>
          <p:nvPr>
            <p:ph type="subTitle" idx="1"/>
          </p:nvPr>
        </p:nvSpPr>
        <p:spPr>
          <a:xfrm>
            <a:off x="1247225" y="2283350"/>
            <a:ext cx="3610500" cy="137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a:solidFill>
                  <a:schemeClr val="dk1"/>
                </a:solidFill>
                <a:latin typeface="Catamaran"/>
                <a:ea typeface="Catamaran"/>
                <a:cs typeface="Catamaran"/>
                <a:sym typeface="Catamaran"/>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89"/>
        <p:cNvGrpSpPr/>
        <p:nvPr/>
      </p:nvGrpSpPr>
      <p:grpSpPr>
        <a:xfrm>
          <a:off x="0" y="0"/>
          <a:ext cx="0" cy="0"/>
          <a:chOff x="0" y="0"/>
          <a:chExt cx="0" cy="0"/>
        </a:xfrm>
      </p:grpSpPr>
      <p:pic>
        <p:nvPicPr>
          <p:cNvPr id="1390" name="Google Shape;1390;p5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91" name="Google Shape;1391;p52"/>
          <p:cNvSpPr txBox="1">
            <a:spLocks noGrp="1"/>
          </p:cNvSpPr>
          <p:nvPr>
            <p:ph type="body" idx="1"/>
          </p:nvPr>
        </p:nvSpPr>
        <p:spPr>
          <a:xfrm>
            <a:off x="6119950" y="289175"/>
            <a:ext cx="2334600" cy="16839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Clr>
                <a:schemeClr val="dk1"/>
              </a:buClr>
              <a:buSzPts val="1400"/>
              <a:buNone/>
              <a:defRPr sz="4800">
                <a:solidFill>
                  <a:schemeClr val="dk1"/>
                </a:solidFill>
                <a:latin typeface="Just Another Hand"/>
                <a:ea typeface="Just Another Hand"/>
                <a:cs typeface="Just Another Hand"/>
                <a:sym typeface="Just Another Hand"/>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92"/>
        <p:cNvGrpSpPr/>
        <p:nvPr/>
      </p:nvGrpSpPr>
      <p:grpSpPr>
        <a:xfrm>
          <a:off x="0" y="0"/>
          <a:ext cx="0" cy="0"/>
          <a:chOff x="0" y="0"/>
          <a:chExt cx="0" cy="0"/>
        </a:xfrm>
      </p:grpSpPr>
      <p:pic>
        <p:nvPicPr>
          <p:cNvPr id="1393" name="Google Shape;1393;p5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94" name="Google Shape;1394;p53"/>
          <p:cNvSpPr txBox="1">
            <a:spLocks noGrp="1"/>
          </p:cNvSpPr>
          <p:nvPr>
            <p:ph type="title"/>
          </p:nvPr>
        </p:nvSpPr>
        <p:spPr>
          <a:xfrm>
            <a:off x="1945200" y="1202950"/>
            <a:ext cx="5253600" cy="161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395" name="Google Shape;1395;p53"/>
          <p:cNvSpPr txBox="1">
            <a:spLocks noGrp="1"/>
          </p:cNvSpPr>
          <p:nvPr>
            <p:ph type="body" idx="1"/>
          </p:nvPr>
        </p:nvSpPr>
        <p:spPr>
          <a:xfrm>
            <a:off x="1542750" y="3059225"/>
            <a:ext cx="6058500" cy="5307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600">
                <a:solidFill>
                  <a:schemeClr val="dk1"/>
                </a:solidFill>
                <a:latin typeface="Catamaran"/>
                <a:ea typeface="Catamaran"/>
                <a:cs typeface="Catamaran"/>
                <a:sym typeface="Catamaran"/>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6"/>
        <p:cNvGrpSpPr/>
        <p:nvPr/>
      </p:nvGrpSpPr>
      <p:grpSpPr>
        <a:xfrm>
          <a:off x="0" y="0"/>
          <a:ext cx="0" cy="0"/>
          <a:chOff x="0" y="0"/>
          <a:chExt cx="0" cy="0"/>
        </a:xfrm>
      </p:grpSpPr>
      <p:sp>
        <p:nvSpPr>
          <p:cNvPr id="1397" name="Google Shape;1397;p54"/>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54"/>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399"/>
        <p:cNvGrpSpPr/>
        <p:nvPr/>
      </p:nvGrpSpPr>
      <p:grpSpPr>
        <a:xfrm>
          <a:off x="0" y="0"/>
          <a:ext cx="0" cy="0"/>
          <a:chOff x="0" y="0"/>
          <a:chExt cx="0" cy="0"/>
        </a:xfrm>
      </p:grpSpPr>
      <p:pic>
        <p:nvPicPr>
          <p:cNvPr id="1400" name="Google Shape;1400;p5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01" name="Google Shape;1401;p55"/>
          <p:cNvSpPr txBox="1">
            <a:spLocks noGrp="1"/>
          </p:cNvSpPr>
          <p:nvPr>
            <p:ph type="title"/>
          </p:nvPr>
        </p:nvSpPr>
        <p:spPr>
          <a:xfrm>
            <a:off x="1644550" y="2791863"/>
            <a:ext cx="762300" cy="83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4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02" name="Google Shape;1402;p55"/>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55"/>
          <p:cNvSpPr txBox="1">
            <a:spLocks noGrp="1"/>
          </p:cNvSpPr>
          <p:nvPr>
            <p:ph type="title" idx="2"/>
          </p:nvPr>
        </p:nvSpPr>
        <p:spPr>
          <a:xfrm>
            <a:off x="997144" y="1758950"/>
            <a:ext cx="20571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sz="2600"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404" name="Google Shape;1404;p55"/>
          <p:cNvSpPr txBox="1">
            <a:spLocks noGrp="1"/>
          </p:cNvSpPr>
          <p:nvPr>
            <p:ph type="subTitle" idx="1"/>
          </p:nvPr>
        </p:nvSpPr>
        <p:spPr>
          <a:xfrm>
            <a:off x="997144" y="2190325"/>
            <a:ext cx="2057100" cy="56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05" name="Google Shape;1405;p55"/>
          <p:cNvSpPr txBox="1">
            <a:spLocks noGrp="1"/>
          </p:cNvSpPr>
          <p:nvPr>
            <p:ph type="title" idx="3"/>
          </p:nvPr>
        </p:nvSpPr>
        <p:spPr>
          <a:xfrm>
            <a:off x="3543450" y="3577300"/>
            <a:ext cx="20571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sz="2600"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406" name="Google Shape;1406;p55"/>
          <p:cNvSpPr txBox="1">
            <a:spLocks noGrp="1"/>
          </p:cNvSpPr>
          <p:nvPr>
            <p:ph type="subTitle" idx="4"/>
          </p:nvPr>
        </p:nvSpPr>
        <p:spPr>
          <a:xfrm>
            <a:off x="3543450" y="4008225"/>
            <a:ext cx="2057100" cy="56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07" name="Google Shape;1407;p55"/>
          <p:cNvSpPr txBox="1">
            <a:spLocks noGrp="1"/>
          </p:cNvSpPr>
          <p:nvPr>
            <p:ph type="title" idx="5"/>
          </p:nvPr>
        </p:nvSpPr>
        <p:spPr>
          <a:xfrm>
            <a:off x="3543450" y="1758950"/>
            <a:ext cx="20571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sz="2600"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408" name="Google Shape;1408;p55"/>
          <p:cNvSpPr txBox="1">
            <a:spLocks noGrp="1"/>
          </p:cNvSpPr>
          <p:nvPr>
            <p:ph type="subTitle" idx="6"/>
          </p:nvPr>
        </p:nvSpPr>
        <p:spPr>
          <a:xfrm>
            <a:off x="3543450" y="2190325"/>
            <a:ext cx="2057100" cy="56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09" name="Google Shape;1409;p55"/>
          <p:cNvSpPr txBox="1">
            <a:spLocks noGrp="1"/>
          </p:cNvSpPr>
          <p:nvPr>
            <p:ph type="title" idx="7"/>
          </p:nvPr>
        </p:nvSpPr>
        <p:spPr>
          <a:xfrm>
            <a:off x="997144" y="3577300"/>
            <a:ext cx="20571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sz="2600"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410" name="Google Shape;1410;p55"/>
          <p:cNvSpPr txBox="1">
            <a:spLocks noGrp="1"/>
          </p:cNvSpPr>
          <p:nvPr>
            <p:ph type="subTitle" idx="8"/>
          </p:nvPr>
        </p:nvSpPr>
        <p:spPr>
          <a:xfrm>
            <a:off x="997144" y="4008225"/>
            <a:ext cx="2057100" cy="56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11" name="Google Shape;1411;p55"/>
          <p:cNvSpPr txBox="1">
            <a:spLocks noGrp="1"/>
          </p:cNvSpPr>
          <p:nvPr>
            <p:ph type="title" idx="9"/>
          </p:nvPr>
        </p:nvSpPr>
        <p:spPr>
          <a:xfrm>
            <a:off x="4190851" y="2791863"/>
            <a:ext cx="762300" cy="83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4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12" name="Google Shape;1412;p55"/>
          <p:cNvSpPr txBox="1">
            <a:spLocks noGrp="1"/>
          </p:cNvSpPr>
          <p:nvPr>
            <p:ph type="title" idx="13"/>
          </p:nvPr>
        </p:nvSpPr>
        <p:spPr>
          <a:xfrm>
            <a:off x="1644550" y="969963"/>
            <a:ext cx="762300" cy="83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4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13" name="Google Shape;1413;p55"/>
          <p:cNvSpPr txBox="1">
            <a:spLocks noGrp="1"/>
          </p:cNvSpPr>
          <p:nvPr>
            <p:ph type="title" idx="14"/>
          </p:nvPr>
        </p:nvSpPr>
        <p:spPr>
          <a:xfrm>
            <a:off x="4190850" y="969963"/>
            <a:ext cx="762300" cy="83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4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14" name="Google Shape;1414;p55"/>
          <p:cNvSpPr txBox="1">
            <a:spLocks noGrp="1"/>
          </p:cNvSpPr>
          <p:nvPr>
            <p:ph type="title" idx="15"/>
          </p:nvPr>
        </p:nvSpPr>
        <p:spPr>
          <a:xfrm>
            <a:off x="6089756" y="3577300"/>
            <a:ext cx="20571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sz="2600"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415" name="Google Shape;1415;p55"/>
          <p:cNvSpPr txBox="1">
            <a:spLocks noGrp="1"/>
          </p:cNvSpPr>
          <p:nvPr>
            <p:ph type="subTitle" idx="16"/>
          </p:nvPr>
        </p:nvSpPr>
        <p:spPr>
          <a:xfrm>
            <a:off x="6089756" y="4008225"/>
            <a:ext cx="2057100" cy="56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16" name="Google Shape;1416;p55"/>
          <p:cNvSpPr txBox="1">
            <a:spLocks noGrp="1"/>
          </p:cNvSpPr>
          <p:nvPr>
            <p:ph type="title" idx="17"/>
          </p:nvPr>
        </p:nvSpPr>
        <p:spPr>
          <a:xfrm>
            <a:off x="6089756" y="1749100"/>
            <a:ext cx="2057100" cy="40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800"/>
              <a:buFont typeface="Catamaran"/>
              <a:buNone/>
              <a:defRPr sz="2600" i="0"/>
            </a:lvl1pPr>
            <a:lvl2pPr lvl="1" algn="ctr">
              <a:lnSpc>
                <a:spcPct val="100000"/>
              </a:lnSpc>
              <a:spcBef>
                <a:spcPts val="0"/>
              </a:spcBef>
              <a:spcAft>
                <a:spcPts val="0"/>
              </a:spcAft>
              <a:buSzPts val="1800"/>
              <a:buFont typeface="Catamaran"/>
              <a:buNone/>
              <a:defRPr sz="1800" b="1">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sz="1800" b="1">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sz="1800" b="1">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sz="1800" b="1">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sz="1800" b="1">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sz="1800" b="1">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sz="1800" b="1">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417" name="Google Shape;1417;p55"/>
          <p:cNvSpPr txBox="1">
            <a:spLocks noGrp="1"/>
          </p:cNvSpPr>
          <p:nvPr>
            <p:ph type="subTitle" idx="18"/>
          </p:nvPr>
        </p:nvSpPr>
        <p:spPr>
          <a:xfrm>
            <a:off x="6089756" y="2190325"/>
            <a:ext cx="2057100" cy="56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18" name="Google Shape;1418;p55"/>
          <p:cNvSpPr txBox="1">
            <a:spLocks noGrp="1"/>
          </p:cNvSpPr>
          <p:nvPr>
            <p:ph type="title" idx="19"/>
          </p:nvPr>
        </p:nvSpPr>
        <p:spPr>
          <a:xfrm>
            <a:off x="6737152" y="2791863"/>
            <a:ext cx="762300" cy="83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4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19" name="Google Shape;1419;p55"/>
          <p:cNvSpPr txBox="1">
            <a:spLocks noGrp="1"/>
          </p:cNvSpPr>
          <p:nvPr>
            <p:ph type="title" idx="20"/>
          </p:nvPr>
        </p:nvSpPr>
        <p:spPr>
          <a:xfrm>
            <a:off x="6737150" y="969963"/>
            <a:ext cx="762300" cy="83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4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20" name="Google Shape;1420;p55"/>
          <p:cNvSpPr txBox="1">
            <a:spLocks noGrp="1"/>
          </p:cNvSpPr>
          <p:nvPr>
            <p:ph type="title" idx="21"/>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57"/>
        <p:cNvGrpSpPr/>
        <p:nvPr/>
      </p:nvGrpSpPr>
      <p:grpSpPr>
        <a:xfrm>
          <a:off x="0" y="0"/>
          <a:ext cx="0" cy="0"/>
          <a:chOff x="0" y="0"/>
          <a:chExt cx="0" cy="0"/>
        </a:xfrm>
      </p:grpSpPr>
      <p:grpSp>
        <p:nvGrpSpPr>
          <p:cNvPr id="258" name="Google Shape;258;p28"/>
          <p:cNvGrpSpPr/>
          <p:nvPr/>
        </p:nvGrpSpPr>
        <p:grpSpPr>
          <a:xfrm rot="-1126758">
            <a:off x="8219740" y="3807370"/>
            <a:ext cx="1526569" cy="1507522"/>
            <a:chOff x="4045425" y="3839900"/>
            <a:chExt cx="559025" cy="552050"/>
          </a:xfrm>
        </p:grpSpPr>
        <p:sp>
          <p:nvSpPr>
            <p:cNvPr id="259" name="Google Shape;259;p28"/>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8"/>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8"/>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8"/>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8"/>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8"/>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8"/>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8"/>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8"/>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8"/>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9" name="Google Shape;269;p28"/>
          <p:cNvGrpSpPr/>
          <p:nvPr/>
        </p:nvGrpSpPr>
        <p:grpSpPr>
          <a:xfrm rot="-2416688" flipH="1">
            <a:off x="8135922" y="4061555"/>
            <a:ext cx="933971" cy="1508171"/>
            <a:chOff x="3377800" y="4037825"/>
            <a:chExt cx="342025" cy="552300"/>
          </a:xfrm>
        </p:grpSpPr>
        <p:sp>
          <p:nvSpPr>
            <p:cNvPr id="270" name="Google Shape;270;p28"/>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8"/>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8"/>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3" name="Google Shape;273;p28"/>
          <p:cNvGrpSpPr/>
          <p:nvPr/>
        </p:nvGrpSpPr>
        <p:grpSpPr>
          <a:xfrm rot="-8220559" flipH="1">
            <a:off x="8502445" y="-528772"/>
            <a:ext cx="837538" cy="1916000"/>
            <a:chOff x="5067575" y="3176425"/>
            <a:chExt cx="473000" cy="1081975"/>
          </a:xfrm>
        </p:grpSpPr>
        <p:sp>
          <p:nvSpPr>
            <p:cNvPr id="274" name="Google Shape;274;p28"/>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8"/>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8"/>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8"/>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8" name="Google Shape;278;p28"/>
          <p:cNvGrpSpPr/>
          <p:nvPr/>
        </p:nvGrpSpPr>
        <p:grpSpPr>
          <a:xfrm rot="-6064755" flipH="1">
            <a:off x="8686069" y="-848028"/>
            <a:ext cx="1024212" cy="2051857"/>
            <a:chOff x="3238525" y="2739250"/>
            <a:chExt cx="1148975" cy="2301800"/>
          </a:xfrm>
        </p:grpSpPr>
        <p:sp>
          <p:nvSpPr>
            <p:cNvPr id="279" name="Google Shape;279;p28"/>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8"/>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8"/>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8"/>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8"/>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8"/>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8"/>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8"/>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8"/>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8"/>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8"/>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8"/>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8"/>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8"/>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8"/>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8"/>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8"/>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8"/>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8"/>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8"/>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8"/>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8"/>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8"/>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8"/>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8"/>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8"/>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8"/>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8"/>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8"/>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8"/>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8"/>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8"/>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8"/>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8"/>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8"/>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8"/>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8"/>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8"/>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8"/>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8"/>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8"/>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8"/>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8"/>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8"/>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8"/>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8"/>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8"/>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8"/>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8"/>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8"/>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8"/>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8"/>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8"/>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8"/>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8"/>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8"/>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8"/>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8"/>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8" name="Google Shape;338;p28"/>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9" name="Google Shape;339;p28"/>
          <p:cNvPicPr preferRelativeResize="0"/>
          <p:nvPr/>
        </p:nvPicPr>
        <p:blipFill rotWithShape="1">
          <a:blip r:embed="rId2">
            <a:alphaModFix amt="50000"/>
          </a:blip>
          <a:srcRect/>
          <a:stretch/>
        </p:blipFill>
        <p:spPr>
          <a:xfrm>
            <a:off x="7532425" y="-965074"/>
            <a:ext cx="2661128" cy="2380600"/>
          </a:xfrm>
          <a:prstGeom prst="rect">
            <a:avLst/>
          </a:prstGeom>
          <a:noFill/>
          <a:ln>
            <a:noFill/>
          </a:ln>
        </p:spPr>
      </p:pic>
      <p:pic>
        <p:nvPicPr>
          <p:cNvPr id="340" name="Google Shape;340;p28"/>
          <p:cNvPicPr preferRelativeResize="0"/>
          <p:nvPr/>
        </p:nvPicPr>
        <p:blipFill rotWithShape="1">
          <a:blip r:embed="rId2">
            <a:alphaModFix amt="50000"/>
          </a:blip>
          <a:srcRect/>
          <a:stretch/>
        </p:blipFill>
        <p:spPr>
          <a:xfrm>
            <a:off x="7532425" y="3475276"/>
            <a:ext cx="2661128" cy="2380600"/>
          </a:xfrm>
          <a:prstGeom prst="rect">
            <a:avLst/>
          </a:prstGeom>
          <a:noFill/>
          <a:ln>
            <a:noFill/>
          </a:ln>
        </p:spPr>
      </p:pic>
      <p:sp>
        <p:nvSpPr>
          <p:cNvPr id="341" name="Google Shape;341;p28"/>
          <p:cNvSpPr txBox="1">
            <a:spLocks noGrp="1"/>
          </p:cNvSpPr>
          <p:nvPr>
            <p:ph type="subTitle" idx="1"/>
          </p:nvPr>
        </p:nvSpPr>
        <p:spPr>
          <a:xfrm>
            <a:off x="4585825" y="2789550"/>
            <a:ext cx="3838200" cy="8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2" name="Google Shape;342;p28"/>
          <p:cNvSpPr txBox="1">
            <a:spLocks noGrp="1"/>
          </p:cNvSpPr>
          <p:nvPr>
            <p:ph type="title"/>
          </p:nvPr>
        </p:nvSpPr>
        <p:spPr>
          <a:xfrm>
            <a:off x="4585925" y="1528000"/>
            <a:ext cx="3838200" cy="126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7100">
                <a:solidFill>
                  <a:srgbClr val="578A36"/>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pic>
        <p:nvPicPr>
          <p:cNvPr id="343" name="Google Shape;343;p28"/>
          <p:cNvPicPr preferRelativeResize="0"/>
          <p:nvPr/>
        </p:nvPicPr>
        <p:blipFill rotWithShape="1">
          <a:blip r:embed="rId2">
            <a:alphaModFix amt="50000"/>
          </a:blip>
          <a:srcRect/>
          <a:stretch/>
        </p:blipFill>
        <p:spPr>
          <a:xfrm>
            <a:off x="-263200" y="2507880"/>
            <a:ext cx="3742525" cy="3347995"/>
          </a:xfrm>
          <a:prstGeom prst="rect">
            <a:avLst/>
          </a:prstGeom>
          <a:noFill/>
          <a:ln>
            <a:noFill/>
          </a:ln>
        </p:spPr>
      </p:pic>
      <p:pic>
        <p:nvPicPr>
          <p:cNvPr id="344" name="Google Shape;344;p28"/>
          <p:cNvPicPr preferRelativeResize="0"/>
          <p:nvPr/>
        </p:nvPicPr>
        <p:blipFill rotWithShape="1">
          <a:blip r:embed="rId2">
            <a:alphaModFix amt="50000"/>
          </a:blip>
          <a:srcRect/>
          <a:stretch/>
        </p:blipFill>
        <p:spPr>
          <a:xfrm>
            <a:off x="-263200" y="-825620"/>
            <a:ext cx="3742525" cy="334799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21"/>
        <p:cNvGrpSpPr/>
        <p:nvPr/>
      </p:nvGrpSpPr>
      <p:grpSpPr>
        <a:xfrm>
          <a:off x="0" y="0"/>
          <a:ext cx="0" cy="0"/>
          <a:chOff x="0" y="0"/>
          <a:chExt cx="0" cy="0"/>
        </a:xfrm>
      </p:grpSpPr>
      <p:sp>
        <p:nvSpPr>
          <p:cNvPr id="1422" name="Google Shape;1422;p56"/>
          <p:cNvSpPr txBox="1">
            <a:spLocks noGrp="1"/>
          </p:cNvSpPr>
          <p:nvPr>
            <p:ph type="title"/>
          </p:nvPr>
        </p:nvSpPr>
        <p:spPr>
          <a:xfrm>
            <a:off x="3712450" y="1007525"/>
            <a:ext cx="2173800" cy="5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38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423" name="Google Shape;1423;p56"/>
          <p:cNvSpPr txBox="1">
            <a:spLocks noGrp="1"/>
          </p:cNvSpPr>
          <p:nvPr>
            <p:ph type="subTitle" idx="1"/>
          </p:nvPr>
        </p:nvSpPr>
        <p:spPr>
          <a:xfrm>
            <a:off x="3712450" y="1704625"/>
            <a:ext cx="3092100" cy="5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100"/>
              <a:buFont typeface="Roboto Slab"/>
              <a:buNone/>
              <a:defRPr sz="1400">
                <a:solidFill>
                  <a:schemeClr val="dk1"/>
                </a:solidFill>
                <a:latin typeface="Work Sans"/>
                <a:ea typeface="Work Sans"/>
                <a:cs typeface="Work Sans"/>
                <a:sym typeface="Work Sans"/>
              </a:defRPr>
            </a:lvl1pPr>
            <a:lvl2pPr lvl="1"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2pPr>
            <a:lvl3pPr lvl="2"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3pPr>
            <a:lvl4pPr lvl="3"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4pPr>
            <a:lvl5pPr lvl="4"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5pPr>
            <a:lvl6pPr lvl="5"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6pPr>
            <a:lvl7pPr lvl="6"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7pPr>
            <a:lvl8pPr lvl="7"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8pPr>
            <a:lvl9pPr lvl="8" algn="l">
              <a:lnSpc>
                <a:spcPct val="100000"/>
              </a:lnSpc>
              <a:spcBef>
                <a:spcPts val="0"/>
              </a:spcBef>
              <a:spcAft>
                <a:spcPts val="0"/>
              </a:spcAft>
              <a:buClr>
                <a:schemeClr val="dk1"/>
              </a:buClr>
              <a:buSzPts val="2100"/>
              <a:buFont typeface="Roboto Slab"/>
              <a:buNone/>
              <a:defRPr sz="2100">
                <a:solidFill>
                  <a:schemeClr val="dk1"/>
                </a:solidFill>
                <a:latin typeface="Roboto Slab"/>
                <a:ea typeface="Roboto Slab"/>
                <a:cs typeface="Roboto Slab"/>
                <a:sym typeface="Roboto Slab"/>
              </a:defRPr>
            </a:lvl9pPr>
          </a:lstStyle>
          <a:p>
            <a:endParaRPr/>
          </a:p>
        </p:txBody>
      </p:sp>
      <p:sp>
        <p:nvSpPr>
          <p:cNvPr id="1424" name="Google Shape;1424;p56"/>
          <p:cNvSpPr txBox="1">
            <a:spLocks noGrp="1"/>
          </p:cNvSpPr>
          <p:nvPr>
            <p:ph type="title" idx="2"/>
          </p:nvPr>
        </p:nvSpPr>
        <p:spPr>
          <a:xfrm>
            <a:off x="2339450" y="883075"/>
            <a:ext cx="1574400" cy="137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0"/>
              <a:buNone/>
              <a:defRPr sz="96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pic>
        <p:nvPicPr>
          <p:cNvPr id="1425" name="Google Shape;1425;p56"/>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426"/>
        <p:cNvGrpSpPr/>
        <p:nvPr/>
      </p:nvGrpSpPr>
      <p:grpSpPr>
        <a:xfrm>
          <a:off x="0" y="0"/>
          <a:ext cx="0" cy="0"/>
          <a:chOff x="0" y="0"/>
          <a:chExt cx="0" cy="0"/>
        </a:xfrm>
      </p:grpSpPr>
      <p:pic>
        <p:nvPicPr>
          <p:cNvPr id="1427" name="Google Shape;1427;p5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28" name="Google Shape;1428;p57"/>
          <p:cNvSpPr txBox="1">
            <a:spLocks noGrp="1"/>
          </p:cNvSpPr>
          <p:nvPr>
            <p:ph type="title"/>
          </p:nvPr>
        </p:nvSpPr>
        <p:spPr>
          <a:xfrm>
            <a:off x="2161150" y="2163750"/>
            <a:ext cx="2445000" cy="124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3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29" name="Google Shape;1429;p57"/>
          <p:cNvSpPr txBox="1">
            <a:spLocks noGrp="1"/>
          </p:cNvSpPr>
          <p:nvPr>
            <p:ph type="subTitle" idx="1"/>
          </p:nvPr>
        </p:nvSpPr>
        <p:spPr>
          <a:xfrm>
            <a:off x="2161150" y="3443675"/>
            <a:ext cx="2586600" cy="50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100"/>
              <a:buFont typeface="Questrial"/>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2pPr>
            <a:lvl3pPr lvl="2"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3pPr>
            <a:lvl4pPr lvl="3"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4pPr>
            <a:lvl5pPr lvl="4"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5pPr>
            <a:lvl6pPr lvl="5"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6pPr>
            <a:lvl7pPr lvl="6"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7pPr>
            <a:lvl8pPr lvl="7"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8pPr>
            <a:lvl9pPr lvl="8" algn="ct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9pPr>
          </a:lstStyle>
          <a:p>
            <a:endParaRPr/>
          </a:p>
        </p:txBody>
      </p:sp>
      <p:sp>
        <p:nvSpPr>
          <p:cNvPr id="1430" name="Google Shape;1430;p57"/>
          <p:cNvSpPr txBox="1">
            <a:spLocks noGrp="1"/>
          </p:cNvSpPr>
          <p:nvPr>
            <p:ph type="title" idx="2"/>
          </p:nvPr>
        </p:nvSpPr>
        <p:spPr>
          <a:xfrm>
            <a:off x="2161150" y="918850"/>
            <a:ext cx="2387700" cy="137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0"/>
              <a:buNone/>
              <a:defRPr sz="9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431"/>
        <p:cNvGrpSpPr/>
        <p:nvPr/>
      </p:nvGrpSpPr>
      <p:grpSpPr>
        <a:xfrm>
          <a:off x="0" y="0"/>
          <a:ext cx="0" cy="0"/>
          <a:chOff x="0" y="0"/>
          <a:chExt cx="0" cy="0"/>
        </a:xfrm>
      </p:grpSpPr>
      <p:pic>
        <p:nvPicPr>
          <p:cNvPr id="1432" name="Google Shape;1432;p58"/>
          <p:cNvPicPr preferRelativeResize="0"/>
          <p:nvPr/>
        </p:nvPicPr>
        <p:blipFill rotWithShape="1">
          <a:blip r:embed="rId2">
            <a:alphaModFix/>
          </a:blip>
          <a:srcRect/>
          <a:stretch/>
        </p:blipFill>
        <p:spPr>
          <a:xfrm flipH="1">
            <a:off x="0" y="0"/>
            <a:ext cx="9144000" cy="5143500"/>
          </a:xfrm>
          <a:prstGeom prst="rect">
            <a:avLst/>
          </a:prstGeom>
          <a:noFill/>
          <a:ln>
            <a:noFill/>
          </a:ln>
        </p:spPr>
      </p:pic>
      <p:sp>
        <p:nvSpPr>
          <p:cNvPr id="1433" name="Google Shape;1433;p58"/>
          <p:cNvSpPr txBox="1">
            <a:spLocks noGrp="1"/>
          </p:cNvSpPr>
          <p:nvPr>
            <p:ph type="title"/>
          </p:nvPr>
        </p:nvSpPr>
        <p:spPr>
          <a:xfrm>
            <a:off x="4695300" y="2239950"/>
            <a:ext cx="2186100" cy="1246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200"/>
              <a:buNone/>
              <a:defRPr sz="38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1434" name="Google Shape;1434;p58"/>
          <p:cNvSpPr txBox="1">
            <a:spLocks noGrp="1"/>
          </p:cNvSpPr>
          <p:nvPr>
            <p:ph type="subTitle" idx="1"/>
          </p:nvPr>
        </p:nvSpPr>
        <p:spPr>
          <a:xfrm>
            <a:off x="4294750" y="3519875"/>
            <a:ext cx="2586600" cy="505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2100"/>
              <a:buFont typeface="Questrial"/>
              <a:buNone/>
              <a:defRPr sz="1400">
                <a:solidFill>
                  <a:schemeClr val="dk1"/>
                </a:solidFill>
                <a:latin typeface="Catamaran"/>
                <a:ea typeface="Catamaran"/>
                <a:cs typeface="Catamaran"/>
                <a:sym typeface="Catamaran"/>
              </a:defRPr>
            </a:lvl1pPr>
            <a:lvl2pPr lvl="1"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2pPr>
            <a:lvl3pPr lvl="2"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3pPr>
            <a:lvl4pPr lvl="3"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4pPr>
            <a:lvl5pPr lvl="4"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5pPr>
            <a:lvl6pPr lvl="5"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6pPr>
            <a:lvl7pPr lvl="6"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7pPr>
            <a:lvl8pPr lvl="7"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8pPr>
            <a:lvl9pPr lvl="8" algn="r">
              <a:lnSpc>
                <a:spcPct val="100000"/>
              </a:lnSpc>
              <a:spcBef>
                <a:spcPts val="0"/>
              </a:spcBef>
              <a:spcAft>
                <a:spcPts val="0"/>
              </a:spcAft>
              <a:buClr>
                <a:schemeClr val="dk1"/>
              </a:buClr>
              <a:buSzPts val="2100"/>
              <a:buFont typeface="Questrial"/>
              <a:buNone/>
              <a:defRPr sz="2100">
                <a:solidFill>
                  <a:schemeClr val="dk1"/>
                </a:solidFill>
                <a:latin typeface="Questrial"/>
                <a:ea typeface="Questrial"/>
                <a:cs typeface="Questrial"/>
                <a:sym typeface="Questrial"/>
              </a:defRPr>
            </a:lvl9pPr>
          </a:lstStyle>
          <a:p>
            <a:endParaRPr/>
          </a:p>
        </p:txBody>
      </p:sp>
      <p:sp>
        <p:nvSpPr>
          <p:cNvPr id="1435" name="Google Shape;1435;p58"/>
          <p:cNvSpPr txBox="1">
            <a:spLocks noGrp="1"/>
          </p:cNvSpPr>
          <p:nvPr>
            <p:ph type="title" idx="2"/>
          </p:nvPr>
        </p:nvSpPr>
        <p:spPr>
          <a:xfrm>
            <a:off x="4493650" y="995050"/>
            <a:ext cx="2387700" cy="1379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0"/>
              <a:buNone/>
              <a:defRPr sz="96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36"/>
        <p:cNvGrpSpPr/>
        <p:nvPr/>
      </p:nvGrpSpPr>
      <p:grpSpPr>
        <a:xfrm>
          <a:off x="0" y="0"/>
          <a:ext cx="0" cy="0"/>
          <a:chOff x="0" y="0"/>
          <a:chExt cx="0" cy="0"/>
        </a:xfrm>
      </p:grpSpPr>
      <p:pic>
        <p:nvPicPr>
          <p:cNvPr id="1437" name="Google Shape;1437;p5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38" name="Google Shape;1438;p59"/>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39"/>
        <p:cNvGrpSpPr/>
        <p:nvPr/>
      </p:nvGrpSpPr>
      <p:grpSpPr>
        <a:xfrm>
          <a:off x="0" y="0"/>
          <a:ext cx="0" cy="0"/>
          <a:chOff x="0" y="0"/>
          <a:chExt cx="0" cy="0"/>
        </a:xfrm>
      </p:grpSpPr>
      <p:pic>
        <p:nvPicPr>
          <p:cNvPr id="1440" name="Google Shape;1440;p6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41" name="Google Shape;1441;p60"/>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42"/>
        <p:cNvGrpSpPr/>
        <p:nvPr/>
      </p:nvGrpSpPr>
      <p:grpSpPr>
        <a:xfrm>
          <a:off x="0" y="0"/>
          <a:ext cx="0" cy="0"/>
          <a:chOff x="0" y="0"/>
          <a:chExt cx="0" cy="0"/>
        </a:xfrm>
      </p:grpSpPr>
      <p:pic>
        <p:nvPicPr>
          <p:cNvPr id="1443" name="Google Shape;1443;p6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44" name="Google Shape;1444;p61"/>
          <p:cNvSpPr txBox="1">
            <a:spLocks noGrp="1"/>
          </p:cNvSpPr>
          <p:nvPr>
            <p:ph type="subTitle" idx="1"/>
          </p:nvPr>
        </p:nvSpPr>
        <p:spPr>
          <a:xfrm>
            <a:off x="2101950" y="1511975"/>
            <a:ext cx="4940100" cy="94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800">
                <a:solidFill>
                  <a:schemeClr val="dk1"/>
                </a:solidFill>
                <a:latin typeface="Catamaran"/>
                <a:ea typeface="Catamaran"/>
                <a:cs typeface="Catamaran"/>
                <a:sym typeface="Catamaran"/>
              </a:defRPr>
            </a:lvl9pPr>
          </a:lstStyle>
          <a:p>
            <a:endParaRPr/>
          </a:p>
        </p:txBody>
      </p:sp>
      <p:sp>
        <p:nvSpPr>
          <p:cNvPr id="1445" name="Google Shape;1445;p61"/>
          <p:cNvSpPr txBox="1">
            <a:spLocks noGrp="1"/>
          </p:cNvSpPr>
          <p:nvPr>
            <p:ph type="subTitle" idx="2"/>
          </p:nvPr>
        </p:nvSpPr>
        <p:spPr>
          <a:xfrm>
            <a:off x="2596800" y="2449124"/>
            <a:ext cx="3950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3800">
                <a:solidFill>
                  <a:schemeClr val="dk1"/>
                </a:solidFill>
                <a:latin typeface="Just Another Hand"/>
                <a:ea typeface="Just Another Hand"/>
                <a:cs typeface="Just Another Hand"/>
                <a:sym typeface="Just Another Han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46"/>
        <p:cNvGrpSpPr/>
        <p:nvPr/>
      </p:nvGrpSpPr>
      <p:grpSpPr>
        <a:xfrm>
          <a:off x="0" y="0"/>
          <a:ext cx="0" cy="0"/>
          <a:chOff x="0" y="0"/>
          <a:chExt cx="0" cy="0"/>
        </a:xfrm>
      </p:grpSpPr>
      <p:pic>
        <p:nvPicPr>
          <p:cNvPr id="1447" name="Google Shape;1447;p6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48" name="Google Shape;1448;p62"/>
          <p:cNvSpPr txBox="1">
            <a:spLocks noGrp="1"/>
          </p:cNvSpPr>
          <p:nvPr>
            <p:ph type="title"/>
          </p:nvPr>
        </p:nvSpPr>
        <p:spPr>
          <a:xfrm>
            <a:off x="5269031" y="2395052"/>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49" name="Google Shape;1449;p62"/>
          <p:cNvSpPr txBox="1">
            <a:spLocks noGrp="1"/>
          </p:cNvSpPr>
          <p:nvPr>
            <p:ph type="title" idx="2"/>
          </p:nvPr>
        </p:nvSpPr>
        <p:spPr>
          <a:xfrm>
            <a:off x="1845456" y="2395052"/>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50" name="Google Shape;1450;p62"/>
          <p:cNvSpPr txBox="1">
            <a:spLocks noGrp="1"/>
          </p:cNvSpPr>
          <p:nvPr>
            <p:ph type="subTitle" idx="1"/>
          </p:nvPr>
        </p:nvSpPr>
        <p:spPr>
          <a:xfrm>
            <a:off x="1704600" y="2917306"/>
            <a:ext cx="2311200" cy="100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51" name="Google Shape;1451;p62"/>
          <p:cNvSpPr txBox="1">
            <a:spLocks noGrp="1"/>
          </p:cNvSpPr>
          <p:nvPr>
            <p:ph type="subTitle" idx="3"/>
          </p:nvPr>
        </p:nvSpPr>
        <p:spPr>
          <a:xfrm>
            <a:off x="5128195" y="2917306"/>
            <a:ext cx="2311200" cy="100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52" name="Google Shape;1452;p62"/>
          <p:cNvSpPr txBox="1">
            <a:spLocks noGrp="1"/>
          </p:cNvSpPr>
          <p:nvPr>
            <p:ph type="title" idx="4"/>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53"/>
        <p:cNvGrpSpPr/>
        <p:nvPr/>
      </p:nvGrpSpPr>
      <p:grpSpPr>
        <a:xfrm>
          <a:off x="0" y="0"/>
          <a:ext cx="0" cy="0"/>
          <a:chOff x="0" y="0"/>
          <a:chExt cx="0" cy="0"/>
        </a:xfrm>
      </p:grpSpPr>
      <p:pic>
        <p:nvPicPr>
          <p:cNvPr id="1454" name="Google Shape;1454;p6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55" name="Google Shape;1455;p63"/>
          <p:cNvSpPr txBox="1">
            <a:spLocks noGrp="1"/>
          </p:cNvSpPr>
          <p:nvPr>
            <p:ph type="title"/>
          </p:nvPr>
        </p:nvSpPr>
        <p:spPr>
          <a:xfrm>
            <a:off x="5269031" y="3157052"/>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56" name="Google Shape;1456;p63"/>
          <p:cNvSpPr txBox="1">
            <a:spLocks noGrp="1"/>
          </p:cNvSpPr>
          <p:nvPr>
            <p:ph type="title" idx="2"/>
          </p:nvPr>
        </p:nvSpPr>
        <p:spPr>
          <a:xfrm>
            <a:off x="1845456" y="3157052"/>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57" name="Google Shape;1457;p63"/>
          <p:cNvSpPr txBox="1">
            <a:spLocks noGrp="1"/>
          </p:cNvSpPr>
          <p:nvPr>
            <p:ph type="subTitle" idx="1"/>
          </p:nvPr>
        </p:nvSpPr>
        <p:spPr>
          <a:xfrm>
            <a:off x="1704600" y="3679303"/>
            <a:ext cx="2311200" cy="57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58" name="Google Shape;1458;p63"/>
          <p:cNvSpPr txBox="1">
            <a:spLocks noGrp="1"/>
          </p:cNvSpPr>
          <p:nvPr>
            <p:ph type="subTitle" idx="3"/>
          </p:nvPr>
        </p:nvSpPr>
        <p:spPr>
          <a:xfrm>
            <a:off x="5128198" y="3679303"/>
            <a:ext cx="2311200" cy="57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59" name="Google Shape;1459;p63"/>
          <p:cNvSpPr txBox="1">
            <a:spLocks noGrp="1"/>
          </p:cNvSpPr>
          <p:nvPr>
            <p:ph type="title" idx="4"/>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460"/>
        <p:cNvGrpSpPr/>
        <p:nvPr/>
      </p:nvGrpSpPr>
      <p:grpSpPr>
        <a:xfrm>
          <a:off x="0" y="0"/>
          <a:ext cx="0" cy="0"/>
          <a:chOff x="0" y="0"/>
          <a:chExt cx="0" cy="0"/>
        </a:xfrm>
      </p:grpSpPr>
      <p:pic>
        <p:nvPicPr>
          <p:cNvPr id="1461" name="Google Shape;1461;p6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2" name="Google Shape;1462;p64"/>
          <p:cNvSpPr txBox="1">
            <a:spLocks noGrp="1"/>
          </p:cNvSpPr>
          <p:nvPr>
            <p:ph type="title"/>
          </p:nvPr>
        </p:nvSpPr>
        <p:spPr>
          <a:xfrm>
            <a:off x="6066427" y="2679195"/>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63" name="Google Shape;1463;p64"/>
          <p:cNvSpPr txBox="1">
            <a:spLocks noGrp="1"/>
          </p:cNvSpPr>
          <p:nvPr>
            <p:ph type="title" idx="2"/>
          </p:nvPr>
        </p:nvSpPr>
        <p:spPr>
          <a:xfrm>
            <a:off x="3557200" y="2679195"/>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64" name="Google Shape;1464;p64"/>
          <p:cNvSpPr txBox="1">
            <a:spLocks noGrp="1"/>
          </p:cNvSpPr>
          <p:nvPr>
            <p:ph type="title" idx="3"/>
          </p:nvPr>
        </p:nvSpPr>
        <p:spPr>
          <a:xfrm>
            <a:off x="1048025" y="2679195"/>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65" name="Google Shape;1465;p64"/>
          <p:cNvSpPr txBox="1">
            <a:spLocks noGrp="1"/>
          </p:cNvSpPr>
          <p:nvPr>
            <p:ph type="subTitle" idx="1"/>
          </p:nvPr>
        </p:nvSpPr>
        <p:spPr>
          <a:xfrm>
            <a:off x="908125" y="3197775"/>
            <a:ext cx="2311200" cy="72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66" name="Google Shape;1466;p64"/>
          <p:cNvSpPr txBox="1">
            <a:spLocks noGrp="1"/>
          </p:cNvSpPr>
          <p:nvPr>
            <p:ph type="subTitle" idx="4"/>
          </p:nvPr>
        </p:nvSpPr>
        <p:spPr>
          <a:xfrm>
            <a:off x="3417313" y="3197775"/>
            <a:ext cx="2311200" cy="72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67" name="Google Shape;1467;p64"/>
          <p:cNvSpPr txBox="1">
            <a:spLocks noGrp="1"/>
          </p:cNvSpPr>
          <p:nvPr>
            <p:ph type="subTitle" idx="5"/>
          </p:nvPr>
        </p:nvSpPr>
        <p:spPr>
          <a:xfrm>
            <a:off x="5926527" y="3197775"/>
            <a:ext cx="2311200" cy="72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468" name="Google Shape;1468;p64"/>
          <p:cNvSpPr txBox="1">
            <a:spLocks noGrp="1"/>
          </p:cNvSpPr>
          <p:nvPr>
            <p:ph type="title" idx="6"/>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469"/>
        <p:cNvGrpSpPr/>
        <p:nvPr/>
      </p:nvGrpSpPr>
      <p:grpSpPr>
        <a:xfrm>
          <a:off x="0" y="0"/>
          <a:ext cx="0" cy="0"/>
          <a:chOff x="0" y="0"/>
          <a:chExt cx="0" cy="0"/>
        </a:xfrm>
      </p:grpSpPr>
      <p:pic>
        <p:nvPicPr>
          <p:cNvPr id="1470" name="Google Shape;1470;p6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71" name="Google Shape;1471;p65"/>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472" name="Google Shape;1472;p65"/>
          <p:cNvSpPr txBox="1">
            <a:spLocks noGrp="1"/>
          </p:cNvSpPr>
          <p:nvPr>
            <p:ph type="title" idx="2"/>
          </p:nvPr>
        </p:nvSpPr>
        <p:spPr>
          <a:xfrm>
            <a:off x="6136845" y="2679820"/>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73" name="Google Shape;1473;p65"/>
          <p:cNvSpPr txBox="1">
            <a:spLocks noGrp="1"/>
          </p:cNvSpPr>
          <p:nvPr>
            <p:ph type="title" idx="3"/>
          </p:nvPr>
        </p:nvSpPr>
        <p:spPr>
          <a:xfrm>
            <a:off x="3486775" y="1917195"/>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74" name="Google Shape;1474;p65"/>
          <p:cNvSpPr txBox="1">
            <a:spLocks noGrp="1"/>
          </p:cNvSpPr>
          <p:nvPr>
            <p:ph type="title" idx="4"/>
          </p:nvPr>
        </p:nvSpPr>
        <p:spPr>
          <a:xfrm>
            <a:off x="894056" y="2679820"/>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75" name="Google Shape;1475;p65"/>
          <p:cNvSpPr txBox="1">
            <a:spLocks noGrp="1"/>
          </p:cNvSpPr>
          <p:nvPr>
            <p:ph type="subTitle" idx="1"/>
          </p:nvPr>
        </p:nvSpPr>
        <p:spPr>
          <a:xfrm>
            <a:off x="949106" y="3204750"/>
            <a:ext cx="1919400" cy="140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Font typeface="Comfortaa"/>
              <a:buChar char="●"/>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
        <p:nvSpPr>
          <p:cNvPr id="1476" name="Google Shape;1476;p65"/>
          <p:cNvSpPr txBox="1">
            <a:spLocks noGrp="1"/>
          </p:cNvSpPr>
          <p:nvPr>
            <p:ph type="subTitle" idx="5"/>
          </p:nvPr>
        </p:nvSpPr>
        <p:spPr>
          <a:xfrm>
            <a:off x="3541825" y="2446725"/>
            <a:ext cx="1919400" cy="140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Char char="●"/>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
        <p:nvSpPr>
          <p:cNvPr id="1477" name="Google Shape;1477;p65"/>
          <p:cNvSpPr txBox="1">
            <a:spLocks noGrp="1"/>
          </p:cNvSpPr>
          <p:nvPr>
            <p:ph type="subTitle" idx="6"/>
          </p:nvPr>
        </p:nvSpPr>
        <p:spPr>
          <a:xfrm>
            <a:off x="6191895" y="3204750"/>
            <a:ext cx="1919400" cy="140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Char char="●"/>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5"/>
        <p:cNvGrpSpPr/>
        <p:nvPr/>
      </p:nvGrpSpPr>
      <p:grpSpPr>
        <a:xfrm>
          <a:off x="0" y="0"/>
          <a:ext cx="0" cy="0"/>
          <a:chOff x="0" y="0"/>
          <a:chExt cx="0" cy="0"/>
        </a:xfrm>
      </p:grpSpPr>
      <p:sp>
        <p:nvSpPr>
          <p:cNvPr id="346" name="Google Shape;346;p29"/>
          <p:cNvSpPr txBox="1">
            <a:spLocks noGrp="1"/>
          </p:cNvSpPr>
          <p:nvPr>
            <p:ph type="title"/>
          </p:nvPr>
        </p:nvSpPr>
        <p:spPr>
          <a:xfrm>
            <a:off x="720000" y="789149"/>
            <a:ext cx="3852000" cy="112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7" name="Google Shape;347;p29"/>
          <p:cNvSpPr txBox="1">
            <a:spLocks noGrp="1"/>
          </p:cNvSpPr>
          <p:nvPr>
            <p:ph type="body" idx="1"/>
          </p:nvPr>
        </p:nvSpPr>
        <p:spPr>
          <a:xfrm>
            <a:off x="720000" y="1914758"/>
            <a:ext cx="4468200" cy="2442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1150" algn="l">
              <a:lnSpc>
                <a:spcPct val="100000"/>
              </a:lnSpc>
              <a:spcBef>
                <a:spcPts val="0"/>
              </a:spcBef>
              <a:spcAft>
                <a:spcPts val="0"/>
              </a:spcAft>
              <a:buSzPts val="1300"/>
              <a:buChar char="■"/>
              <a:defRPr sz="1300"/>
            </a:lvl3pPr>
            <a:lvl4pPr marL="1828800" lvl="3" indent="-311150" algn="l">
              <a:lnSpc>
                <a:spcPct val="100000"/>
              </a:lnSpc>
              <a:spcBef>
                <a:spcPts val="0"/>
              </a:spcBef>
              <a:spcAft>
                <a:spcPts val="0"/>
              </a:spcAft>
              <a:buSzPts val="1300"/>
              <a:buChar char="●"/>
              <a:defRPr sz="1300"/>
            </a:lvl4pPr>
            <a:lvl5pPr marL="2286000" lvl="4" indent="-311150" algn="l">
              <a:lnSpc>
                <a:spcPct val="100000"/>
              </a:lnSpc>
              <a:spcBef>
                <a:spcPts val="0"/>
              </a:spcBef>
              <a:spcAft>
                <a:spcPts val="0"/>
              </a:spcAft>
              <a:buSzPts val="1300"/>
              <a:buChar char="○"/>
              <a:defRPr sz="1300"/>
            </a:lvl5pPr>
            <a:lvl6pPr marL="2743200" lvl="5" indent="-311150" algn="l">
              <a:lnSpc>
                <a:spcPct val="100000"/>
              </a:lnSpc>
              <a:spcBef>
                <a:spcPts val="0"/>
              </a:spcBef>
              <a:spcAft>
                <a:spcPts val="0"/>
              </a:spcAft>
              <a:buSzPts val="1300"/>
              <a:buChar char="■"/>
              <a:defRPr sz="1300"/>
            </a:lvl6pPr>
            <a:lvl7pPr marL="3200400" lvl="6" indent="-311150" algn="l">
              <a:lnSpc>
                <a:spcPct val="100000"/>
              </a:lnSpc>
              <a:spcBef>
                <a:spcPts val="0"/>
              </a:spcBef>
              <a:spcAft>
                <a:spcPts val="0"/>
              </a:spcAft>
              <a:buSzPts val="1300"/>
              <a:buChar char="●"/>
              <a:defRPr sz="1300"/>
            </a:lvl7pPr>
            <a:lvl8pPr marL="3657600" lvl="7" indent="-311150" algn="l">
              <a:lnSpc>
                <a:spcPct val="100000"/>
              </a:lnSpc>
              <a:spcBef>
                <a:spcPts val="0"/>
              </a:spcBef>
              <a:spcAft>
                <a:spcPts val="0"/>
              </a:spcAft>
              <a:buSzPts val="1300"/>
              <a:buChar char="○"/>
              <a:defRPr sz="1300"/>
            </a:lvl8pPr>
            <a:lvl9pPr marL="4114800" lvl="8" indent="-311150" algn="l">
              <a:lnSpc>
                <a:spcPct val="100000"/>
              </a:lnSpc>
              <a:spcBef>
                <a:spcPts val="0"/>
              </a:spcBef>
              <a:spcAft>
                <a:spcPts val="0"/>
              </a:spcAft>
              <a:buSzPts val="1300"/>
              <a:buChar char="■"/>
              <a:defRPr sz="1300"/>
            </a:lvl9pPr>
          </a:lstStyle>
          <a:p>
            <a:endParaRPr/>
          </a:p>
        </p:txBody>
      </p:sp>
      <p:sp>
        <p:nvSpPr>
          <p:cNvPr id="348" name="Google Shape;348;p29"/>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9" name="Google Shape;349;p29"/>
          <p:cNvGrpSpPr/>
          <p:nvPr/>
        </p:nvGrpSpPr>
        <p:grpSpPr>
          <a:xfrm rot="-8696288" flipH="1">
            <a:off x="8262358" y="-693915"/>
            <a:ext cx="1310990" cy="2858005"/>
            <a:chOff x="3345650" y="2840950"/>
            <a:chExt cx="370900" cy="808575"/>
          </a:xfrm>
        </p:grpSpPr>
        <p:sp>
          <p:nvSpPr>
            <p:cNvPr id="350" name="Google Shape;350;p29"/>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9"/>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9"/>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9"/>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9"/>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9"/>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9"/>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9"/>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9"/>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9"/>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9"/>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9"/>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9"/>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9"/>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9"/>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9"/>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9"/>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9"/>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9"/>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9"/>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9"/>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9"/>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9"/>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9"/>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9"/>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9"/>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9"/>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9"/>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9"/>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9"/>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9"/>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9"/>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9"/>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9"/>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9"/>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9"/>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9"/>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9"/>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9"/>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9"/>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9"/>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9"/>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9"/>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9"/>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9"/>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9"/>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9"/>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9"/>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8" name="Google Shape;398;p29"/>
          <p:cNvGrpSpPr/>
          <p:nvPr/>
        </p:nvGrpSpPr>
        <p:grpSpPr>
          <a:xfrm rot="-2156410">
            <a:off x="8556261" y="3173835"/>
            <a:ext cx="1241662" cy="2706867"/>
            <a:chOff x="3345650" y="2840950"/>
            <a:chExt cx="370900" cy="808575"/>
          </a:xfrm>
        </p:grpSpPr>
        <p:sp>
          <p:nvSpPr>
            <p:cNvPr id="399" name="Google Shape;399;p29"/>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9"/>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9"/>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9"/>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9"/>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9"/>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9"/>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9"/>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9"/>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9"/>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9"/>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9"/>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9"/>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9"/>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9"/>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29"/>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9"/>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9"/>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9"/>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9"/>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9"/>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9"/>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9"/>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9"/>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9"/>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29"/>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9"/>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9"/>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9"/>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9"/>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9"/>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9"/>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29"/>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9"/>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29"/>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9"/>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9"/>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9"/>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9"/>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9"/>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9"/>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9"/>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9"/>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9"/>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9"/>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9"/>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9"/>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9"/>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7" name="Google Shape;447;p29"/>
          <p:cNvGrpSpPr/>
          <p:nvPr/>
        </p:nvGrpSpPr>
        <p:grpSpPr>
          <a:xfrm rot="-7015689">
            <a:off x="8444053" y="1897766"/>
            <a:ext cx="1690894" cy="1828312"/>
            <a:chOff x="1415350" y="3883125"/>
            <a:chExt cx="464350" cy="502100"/>
          </a:xfrm>
        </p:grpSpPr>
        <p:sp>
          <p:nvSpPr>
            <p:cNvPr id="448" name="Google Shape;448;p2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29"/>
          <p:cNvGrpSpPr/>
          <p:nvPr/>
        </p:nvGrpSpPr>
        <p:grpSpPr>
          <a:xfrm rot="-5722401" flipH="1">
            <a:off x="8694315" y="1279678"/>
            <a:ext cx="803611" cy="1838239"/>
            <a:chOff x="5067575" y="3176425"/>
            <a:chExt cx="473000" cy="1081975"/>
          </a:xfrm>
        </p:grpSpPr>
        <p:sp>
          <p:nvSpPr>
            <p:cNvPr id="461" name="Google Shape;461;p2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5" name="Google Shape;465;p29"/>
          <p:cNvGrpSpPr/>
          <p:nvPr/>
        </p:nvGrpSpPr>
        <p:grpSpPr>
          <a:xfrm rot="-7362346">
            <a:off x="8406019" y="-2458922"/>
            <a:ext cx="1861171" cy="4062243"/>
            <a:chOff x="7386050" y="661025"/>
            <a:chExt cx="1576975" cy="3441950"/>
          </a:xfrm>
        </p:grpSpPr>
        <p:sp>
          <p:nvSpPr>
            <p:cNvPr id="466" name="Google Shape;466;p29"/>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9"/>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9"/>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9"/>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9"/>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9"/>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9"/>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29"/>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9"/>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29"/>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9"/>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7" name="Google Shape;477;p29"/>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8" name="Google Shape;478;p29"/>
          <p:cNvPicPr preferRelativeResize="0"/>
          <p:nvPr/>
        </p:nvPicPr>
        <p:blipFill rotWithShape="1">
          <a:blip r:embed="rId2">
            <a:alphaModFix amt="50000"/>
          </a:blip>
          <a:srcRect/>
          <a:stretch/>
        </p:blipFill>
        <p:spPr>
          <a:xfrm>
            <a:off x="6445251" y="-876307"/>
            <a:ext cx="3852000" cy="3445953"/>
          </a:xfrm>
          <a:prstGeom prst="rect">
            <a:avLst/>
          </a:prstGeom>
          <a:noFill/>
          <a:ln>
            <a:noFill/>
          </a:ln>
        </p:spPr>
      </p:pic>
      <p:pic>
        <p:nvPicPr>
          <p:cNvPr id="479" name="Google Shape;479;p29"/>
          <p:cNvPicPr preferRelativeResize="0"/>
          <p:nvPr/>
        </p:nvPicPr>
        <p:blipFill rotWithShape="1">
          <a:blip r:embed="rId2">
            <a:alphaModFix amt="50000"/>
          </a:blip>
          <a:srcRect/>
          <a:stretch/>
        </p:blipFill>
        <p:spPr>
          <a:xfrm>
            <a:off x="6883401" y="2569643"/>
            <a:ext cx="3852000" cy="3445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478"/>
        <p:cNvGrpSpPr/>
        <p:nvPr/>
      </p:nvGrpSpPr>
      <p:grpSpPr>
        <a:xfrm>
          <a:off x="0" y="0"/>
          <a:ext cx="0" cy="0"/>
          <a:chOff x="0" y="0"/>
          <a:chExt cx="0" cy="0"/>
        </a:xfrm>
      </p:grpSpPr>
      <p:pic>
        <p:nvPicPr>
          <p:cNvPr id="1479" name="Google Shape;1479;p6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80" name="Google Shape;1480;p66"/>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481" name="Google Shape;1481;p66"/>
          <p:cNvSpPr txBox="1">
            <a:spLocks noGrp="1"/>
          </p:cNvSpPr>
          <p:nvPr>
            <p:ph type="subTitle" idx="1"/>
          </p:nvPr>
        </p:nvSpPr>
        <p:spPr>
          <a:xfrm>
            <a:off x="1681094" y="1825250"/>
            <a:ext cx="18867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82" name="Google Shape;1482;p66"/>
          <p:cNvSpPr txBox="1">
            <a:spLocks noGrp="1"/>
          </p:cNvSpPr>
          <p:nvPr>
            <p:ph type="subTitle" idx="2"/>
          </p:nvPr>
        </p:nvSpPr>
        <p:spPr>
          <a:xfrm>
            <a:off x="1681094" y="2355067"/>
            <a:ext cx="1886700" cy="55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83" name="Google Shape;1483;p66"/>
          <p:cNvSpPr txBox="1">
            <a:spLocks noGrp="1"/>
          </p:cNvSpPr>
          <p:nvPr>
            <p:ph type="subTitle" idx="3"/>
          </p:nvPr>
        </p:nvSpPr>
        <p:spPr>
          <a:xfrm>
            <a:off x="5576206" y="1825238"/>
            <a:ext cx="18867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84" name="Google Shape;1484;p66"/>
          <p:cNvSpPr txBox="1">
            <a:spLocks noGrp="1"/>
          </p:cNvSpPr>
          <p:nvPr>
            <p:ph type="subTitle" idx="4"/>
          </p:nvPr>
        </p:nvSpPr>
        <p:spPr>
          <a:xfrm>
            <a:off x="5576206" y="2355067"/>
            <a:ext cx="1886700" cy="55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85" name="Google Shape;1485;p66"/>
          <p:cNvSpPr txBox="1">
            <a:spLocks noGrp="1"/>
          </p:cNvSpPr>
          <p:nvPr>
            <p:ph type="subTitle" idx="5"/>
          </p:nvPr>
        </p:nvSpPr>
        <p:spPr>
          <a:xfrm>
            <a:off x="3628650" y="3250525"/>
            <a:ext cx="18867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86" name="Google Shape;1486;p66"/>
          <p:cNvSpPr txBox="1">
            <a:spLocks noGrp="1"/>
          </p:cNvSpPr>
          <p:nvPr>
            <p:ph type="subTitle" idx="6"/>
          </p:nvPr>
        </p:nvSpPr>
        <p:spPr>
          <a:xfrm>
            <a:off x="3628650" y="3768996"/>
            <a:ext cx="1886700" cy="55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87" name="Google Shape;1487;p66"/>
          <p:cNvSpPr txBox="1">
            <a:spLocks noGrp="1"/>
          </p:cNvSpPr>
          <p:nvPr>
            <p:ph type="title" idx="7"/>
          </p:nvPr>
        </p:nvSpPr>
        <p:spPr>
          <a:xfrm>
            <a:off x="2051144" y="1356300"/>
            <a:ext cx="1146600" cy="61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solidFill>
                  <a:schemeClr val="lt2"/>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488" name="Google Shape;1488;p66"/>
          <p:cNvSpPr txBox="1">
            <a:spLocks noGrp="1"/>
          </p:cNvSpPr>
          <p:nvPr>
            <p:ph type="title" idx="8"/>
          </p:nvPr>
        </p:nvSpPr>
        <p:spPr>
          <a:xfrm>
            <a:off x="5946256" y="1356300"/>
            <a:ext cx="1146600" cy="61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solidFill>
                  <a:schemeClr val="accent2"/>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489" name="Google Shape;1489;p66"/>
          <p:cNvSpPr txBox="1">
            <a:spLocks noGrp="1"/>
          </p:cNvSpPr>
          <p:nvPr>
            <p:ph type="title" idx="9"/>
          </p:nvPr>
        </p:nvSpPr>
        <p:spPr>
          <a:xfrm>
            <a:off x="3998700" y="2782725"/>
            <a:ext cx="1146600" cy="61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solidFill>
                  <a:schemeClr val="accent1"/>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0"/>
        <p:cNvGrpSpPr/>
        <p:nvPr/>
      </p:nvGrpSpPr>
      <p:grpSpPr>
        <a:xfrm>
          <a:off x="0" y="0"/>
          <a:ext cx="0" cy="0"/>
          <a:chOff x="0" y="0"/>
          <a:chExt cx="0" cy="0"/>
        </a:xfrm>
      </p:grpSpPr>
      <p:pic>
        <p:nvPicPr>
          <p:cNvPr id="1491" name="Google Shape;1491;p6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92" name="Google Shape;1492;p67"/>
          <p:cNvSpPr txBox="1">
            <a:spLocks noGrp="1"/>
          </p:cNvSpPr>
          <p:nvPr>
            <p:ph type="subTitle" idx="1"/>
          </p:nvPr>
        </p:nvSpPr>
        <p:spPr>
          <a:xfrm>
            <a:off x="2260521" y="1537525"/>
            <a:ext cx="1886700" cy="36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93" name="Google Shape;1493;p67"/>
          <p:cNvSpPr txBox="1">
            <a:spLocks noGrp="1"/>
          </p:cNvSpPr>
          <p:nvPr>
            <p:ph type="subTitle" idx="2"/>
          </p:nvPr>
        </p:nvSpPr>
        <p:spPr>
          <a:xfrm>
            <a:off x="2260529" y="2063075"/>
            <a:ext cx="1953000" cy="76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94" name="Google Shape;1494;p67"/>
          <p:cNvSpPr txBox="1">
            <a:spLocks noGrp="1"/>
          </p:cNvSpPr>
          <p:nvPr>
            <p:ph type="subTitle" idx="3"/>
          </p:nvPr>
        </p:nvSpPr>
        <p:spPr>
          <a:xfrm>
            <a:off x="5965715" y="1537513"/>
            <a:ext cx="1886700" cy="36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95" name="Google Shape;1495;p67"/>
          <p:cNvSpPr txBox="1">
            <a:spLocks noGrp="1"/>
          </p:cNvSpPr>
          <p:nvPr>
            <p:ph type="subTitle" idx="4"/>
          </p:nvPr>
        </p:nvSpPr>
        <p:spPr>
          <a:xfrm>
            <a:off x="5965743" y="2063075"/>
            <a:ext cx="1953000" cy="76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96" name="Google Shape;1496;p67"/>
          <p:cNvSpPr txBox="1">
            <a:spLocks noGrp="1"/>
          </p:cNvSpPr>
          <p:nvPr>
            <p:ph type="subTitle" idx="5"/>
          </p:nvPr>
        </p:nvSpPr>
        <p:spPr>
          <a:xfrm>
            <a:off x="2260521" y="3072525"/>
            <a:ext cx="1886700" cy="36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97" name="Google Shape;1497;p67"/>
          <p:cNvSpPr txBox="1">
            <a:spLocks noGrp="1"/>
          </p:cNvSpPr>
          <p:nvPr>
            <p:ph type="subTitle" idx="6"/>
          </p:nvPr>
        </p:nvSpPr>
        <p:spPr>
          <a:xfrm>
            <a:off x="2260529" y="3600375"/>
            <a:ext cx="1953000" cy="76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498" name="Google Shape;1498;p67"/>
          <p:cNvSpPr txBox="1">
            <a:spLocks noGrp="1"/>
          </p:cNvSpPr>
          <p:nvPr>
            <p:ph type="subTitle" idx="7"/>
          </p:nvPr>
        </p:nvSpPr>
        <p:spPr>
          <a:xfrm>
            <a:off x="5965715" y="3072525"/>
            <a:ext cx="1886700" cy="36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499" name="Google Shape;1499;p67"/>
          <p:cNvSpPr txBox="1">
            <a:spLocks noGrp="1"/>
          </p:cNvSpPr>
          <p:nvPr>
            <p:ph type="subTitle" idx="8"/>
          </p:nvPr>
        </p:nvSpPr>
        <p:spPr>
          <a:xfrm>
            <a:off x="5965729" y="3600375"/>
            <a:ext cx="1953000" cy="76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00" name="Google Shape;1500;p67"/>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501"/>
        <p:cNvGrpSpPr/>
        <p:nvPr/>
      </p:nvGrpSpPr>
      <p:grpSpPr>
        <a:xfrm>
          <a:off x="0" y="0"/>
          <a:ext cx="0" cy="0"/>
          <a:chOff x="0" y="0"/>
          <a:chExt cx="0" cy="0"/>
        </a:xfrm>
      </p:grpSpPr>
      <p:pic>
        <p:nvPicPr>
          <p:cNvPr id="1502" name="Google Shape;1502;p6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03" name="Google Shape;1503;p68"/>
          <p:cNvSpPr txBox="1">
            <a:spLocks noGrp="1"/>
          </p:cNvSpPr>
          <p:nvPr>
            <p:ph type="subTitle" idx="1"/>
          </p:nvPr>
        </p:nvSpPr>
        <p:spPr>
          <a:xfrm>
            <a:off x="1577799" y="1278450"/>
            <a:ext cx="981600" cy="36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04" name="Google Shape;1504;p68"/>
          <p:cNvSpPr txBox="1">
            <a:spLocks noGrp="1"/>
          </p:cNvSpPr>
          <p:nvPr>
            <p:ph type="subTitle" idx="2"/>
          </p:nvPr>
        </p:nvSpPr>
        <p:spPr>
          <a:xfrm>
            <a:off x="1577801" y="1804000"/>
            <a:ext cx="1397100" cy="783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05" name="Google Shape;1505;p68"/>
          <p:cNvSpPr txBox="1">
            <a:spLocks noGrp="1"/>
          </p:cNvSpPr>
          <p:nvPr>
            <p:ph type="subTitle" idx="3"/>
          </p:nvPr>
        </p:nvSpPr>
        <p:spPr>
          <a:xfrm>
            <a:off x="6584600" y="1278450"/>
            <a:ext cx="981600" cy="369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06" name="Google Shape;1506;p68"/>
          <p:cNvSpPr txBox="1">
            <a:spLocks noGrp="1"/>
          </p:cNvSpPr>
          <p:nvPr>
            <p:ph type="subTitle" idx="4"/>
          </p:nvPr>
        </p:nvSpPr>
        <p:spPr>
          <a:xfrm>
            <a:off x="6169101" y="1804000"/>
            <a:ext cx="1397100" cy="783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07" name="Google Shape;1507;p68"/>
          <p:cNvSpPr txBox="1">
            <a:spLocks noGrp="1"/>
          </p:cNvSpPr>
          <p:nvPr>
            <p:ph type="subTitle" idx="5"/>
          </p:nvPr>
        </p:nvSpPr>
        <p:spPr>
          <a:xfrm>
            <a:off x="1577799" y="2825000"/>
            <a:ext cx="981600" cy="36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l">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08" name="Google Shape;1508;p68"/>
          <p:cNvSpPr txBox="1">
            <a:spLocks noGrp="1"/>
          </p:cNvSpPr>
          <p:nvPr>
            <p:ph type="subTitle" idx="6"/>
          </p:nvPr>
        </p:nvSpPr>
        <p:spPr>
          <a:xfrm>
            <a:off x="1577801" y="3352850"/>
            <a:ext cx="1397100" cy="783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09" name="Google Shape;1509;p68"/>
          <p:cNvSpPr txBox="1">
            <a:spLocks noGrp="1"/>
          </p:cNvSpPr>
          <p:nvPr>
            <p:ph type="subTitle" idx="7"/>
          </p:nvPr>
        </p:nvSpPr>
        <p:spPr>
          <a:xfrm>
            <a:off x="6584600" y="2825002"/>
            <a:ext cx="981600" cy="369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10" name="Google Shape;1510;p68"/>
          <p:cNvSpPr txBox="1">
            <a:spLocks noGrp="1"/>
          </p:cNvSpPr>
          <p:nvPr>
            <p:ph type="subTitle" idx="8"/>
          </p:nvPr>
        </p:nvSpPr>
        <p:spPr>
          <a:xfrm>
            <a:off x="6169101" y="3352850"/>
            <a:ext cx="1397100" cy="783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11" name="Google Shape;1511;p68"/>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512"/>
        <p:cNvGrpSpPr/>
        <p:nvPr/>
      </p:nvGrpSpPr>
      <p:grpSpPr>
        <a:xfrm>
          <a:off x="0" y="0"/>
          <a:ext cx="0" cy="0"/>
          <a:chOff x="0" y="0"/>
          <a:chExt cx="0" cy="0"/>
        </a:xfrm>
      </p:grpSpPr>
      <p:pic>
        <p:nvPicPr>
          <p:cNvPr id="1513" name="Google Shape;1513;p6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14" name="Google Shape;1514;p69"/>
          <p:cNvSpPr txBox="1">
            <a:spLocks noGrp="1"/>
          </p:cNvSpPr>
          <p:nvPr>
            <p:ph type="subTitle" idx="1"/>
          </p:nvPr>
        </p:nvSpPr>
        <p:spPr>
          <a:xfrm>
            <a:off x="2919904" y="2977400"/>
            <a:ext cx="16482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15" name="Google Shape;1515;p69"/>
          <p:cNvSpPr txBox="1">
            <a:spLocks noGrp="1"/>
          </p:cNvSpPr>
          <p:nvPr>
            <p:ph type="subTitle" idx="2"/>
          </p:nvPr>
        </p:nvSpPr>
        <p:spPr>
          <a:xfrm>
            <a:off x="3045454" y="3502950"/>
            <a:ext cx="1397100" cy="78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16" name="Google Shape;1516;p69"/>
          <p:cNvSpPr txBox="1">
            <a:spLocks noGrp="1"/>
          </p:cNvSpPr>
          <p:nvPr>
            <p:ph type="subTitle" idx="3"/>
          </p:nvPr>
        </p:nvSpPr>
        <p:spPr>
          <a:xfrm>
            <a:off x="4719783" y="2977425"/>
            <a:ext cx="16482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17" name="Google Shape;1517;p69"/>
          <p:cNvSpPr txBox="1">
            <a:spLocks noGrp="1"/>
          </p:cNvSpPr>
          <p:nvPr>
            <p:ph type="subTitle" idx="4"/>
          </p:nvPr>
        </p:nvSpPr>
        <p:spPr>
          <a:xfrm>
            <a:off x="4845333" y="3502975"/>
            <a:ext cx="1397100" cy="78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18" name="Google Shape;1518;p69"/>
          <p:cNvSpPr txBox="1">
            <a:spLocks noGrp="1"/>
          </p:cNvSpPr>
          <p:nvPr>
            <p:ph type="subTitle" idx="5"/>
          </p:nvPr>
        </p:nvSpPr>
        <p:spPr>
          <a:xfrm>
            <a:off x="1120017" y="2977400"/>
            <a:ext cx="16482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19" name="Google Shape;1519;p69"/>
          <p:cNvSpPr txBox="1">
            <a:spLocks noGrp="1"/>
          </p:cNvSpPr>
          <p:nvPr>
            <p:ph type="subTitle" idx="6"/>
          </p:nvPr>
        </p:nvSpPr>
        <p:spPr>
          <a:xfrm>
            <a:off x="1245567" y="3505250"/>
            <a:ext cx="1397100" cy="78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20" name="Google Shape;1520;p69"/>
          <p:cNvSpPr txBox="1">
            <a:spLocks noGrp="1"/>
          </p:cNvSpPr>
          <p:nvPr>
            <p:ph type="subTitle" idx="7"/>
          </p:nvPr>
        </p:nvSpPr>
        <p:spPr>
          <a:xfrm>
            <a:off x="6519659" y="2977425"/>
            <a:ext cx="1648200" cy="36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2600">
                <a:solidFill>
                  <a:schemeClr val="dk1"/>
                </a:solidFill>
                <a:latin typeface="Just Another Hand"/>
                <a:ea typeface="Just Another Hand"/>
                <a:cs typeface="Just Another Hand"/>
                <a:sym typeface="Just Another Hand"/>
              </a:defRPr>
            </a:lvl9pPr>
          </a:lstStyle>
          <a:p>
            <a:endParaRPr/>
          </a:p>
        </p:txBody>
      </p:sp>
      <p:sp>
        <p:nvSpPr>
          <p:cNvPr id="1521" name="Google Shape;1521;p69"/>
          <p:cNvSpPr txBox="1">
            <a:spLocks noGrp="1"/>
          </p:cNvSpPr>
          <p:nvPr>
            <p:ph type="subTitle" idx="8"/>
          </p:nvPr>
        </p:nvSpPr>
        <p:spPr>
          <a:xfrm>
            <a:off x="6645209" y="3505275"/>
            <a:ext cx="1397100" cy="78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22" name="Google Shape;1522;p69"/>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23"/>
        <p:cNvGrpSpPr/>
        <p:nvPr/>
      </p:nvGrpSpPr>
      <p:grpSpPr>
        <a:xfrm>
          <a:off x="0" y="0"/>
          <a:ext cx="0" cy="0"/>
          <a:chOff x="0" y="0"/>
          <a:chExt cx="0" cy="0"/>
        </a:xfrm>
      </p:grpSpPr>
      <p:pic>
        <p:nvPicPr>
          <p:cNvPr id="1524" name="Google Shape;1524;p7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25" name="Google Shape;1525;p70"/>
          <p:cNvSpPr txBox="1">
            <a:spLocks noGrp="1"/>
          </p:cNvSpPr>
          <p:nvPr>
            <p:ph type="title"/>
          </p:nvPr>
        </p:nvSpPr>
        <p:spPr>
          <a:xfrm>
            <a:off x="6066448" y="1774224"/>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26" name="Google Shape;1526;p70"/>
          <p:cNvSpPr txBox="1">
            <a:spLocks noGrp="1"/>
          </p:cNvSpPr>
          <p:nvPr>
            <p:ph type="title" idx="2"/>
          </p:nvPr>
        </p:nvSpPr>
        <p:spPr>
          <a:xfrm>
            <a:off x="3557250" y="1774224"/>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27" name="Google Shape;1527;p70"/>
          <p:cNvSpPr txBox="1">
            <a:spLocks noGrp="1"/>
          </p:cNvSpPr>
          <p:nvPr>
            <p:ph type="title" idx="3"/>
          </p:nvPr>
        </p:nvSpPr>
        <p:spPr>
          <a:xfrm>
            <a:off x="1048052" y="1774224"/>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28" name="Google Shape;1528;p70"/>
          <p:cNvSpPr txBox="1">
            <a:spLocks noGrp="1"/>
          </p:cNvSpPr>
          <p:nvPr>
            <p:ph type="title" idx="4"/>
          </p:nvPr>
        </p:nvSpPr>
        <p:spPr>
          <a:xfrm>
            <a:off x="6066448" y="3693920"/>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29" name="Google Shape;1529;p70"/>
          <p:cNvSpPr txBox="1">
            <a:spLocks noGrp="1"/>
          </p:cNvSpPr>
          <p:nvPr>
            <p:ph type="title" idx="5"/>
          </p:nvPr>
        </p:nvSpPr>
        <p:spPr>
          <a:xfrm>
            <a:off x="3557250" y="3693920"/>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30" name="Google Shape;1530;p70"/>
          <p:cNvSpPr txBox="1">
            <a:spLocks noGrp="1"/>
          </p:cNvSpPr>
          <p:nvPr>
            <p:ph type="title" idx="6"/>
          </p:nvPr>
        </p:nvSpPr>
        <p:spPr>
          <a:xfrm>
            <a:off x="1048052" y="3693920"/>
            <a:ext cx="2029500" cy="47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31" name="Google Shape;1531;p70"/>
          <p:cNvSpPr txBox="1">
            <a:spLocks noGrp="1"/>
          </p:cNvSpPr>
          <p:nvPr>
            <p:ph type="subTitle" idx="1"/>
          </p:nvPr>
        </p:nvSpPr>
        <p:spPr>
          <a:xfrm>
            <a:off x="1119302" y="2227275"/>
            <a:ext cx="1887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532" name="Google Shape;1532;p70"/>
          <p:cNvSpPr txBox="1">
            <a:spLocks noGrp="1"/>
          </p:cNvSpPr>
          <p:nvPr>
            <p:ph type="subTitle" idx="7"/>
          </p:nvPr>
        </p:nvSpPr>
        <p:spPr>
          <a:xfrm>
            <a:off x="1119302" y="4142325"/>
            <a:ext cx="1887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533" name="Google Shape;1533;p70"/>
          <p:cNvSpPr txBox="1">
            <a:spLocks noGrp="1"/>
          </p:cNvSpPr>
          <p:nvPr>
            <p:ph type="subTitle" idx="8"/>
          </p:nvPr>
        </p:nvSpPr>
        <p:spPr>
          <a:xfrm>
            <a:off x="3628500" y="2227275"/>
            <a:ext cx="1887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534" name="Google Shape;1534;p70"/>
          <p:cNvSpPr txBox="1">
            <a:spLocks noGrp="1"/>
          </p:cNvSpPr>
          <p:nvPr>
            <p:ph type="subTitle" idx="9"/>
          </p:nvPr>
        </p:nvSpPr>
        <p:spPr>
          <a:xfrm>
            <a:off x="3628500" y="4142325"/>
            <a:ext cx="1887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535" name="Google Shape;1535;p70"/>
          <p:cNvSpPr txBox="1">
            <a:spLocks noGrp="1"/>
          </p:cNvSpPr>
          <p:nvPr>
            <p:ph type="subTitle" idx="13"/>
          </p:nvPr>
        </p:nvSpPr>
        <p:spPr>
          <a:xfrm>
            <a:off x="6137698" y="2227275"/>
            <a:ext cx="1887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536" name="Google Shape;1536;p70"/>
          <p:cNvSpPr txBox="1">
            <a:spLocks noGrp="1"/>
          </p:cNvSpPr>
          <p:nvPr>
            <p:ph type="subTitle" idx="14"/>
          </p:nvPr>
        </p:nvSpPr>
        <p:spPr>
          <a:xfrm>
            <a:off x="6137698" y="4142325"/>
            <a:ext cx="1887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537" name="Google Shape;1537;p70"/>
          <p:cNvSpPr txBox="1">
            <a:spLocks noGrp="1"/>
          </p:cNvSpPr>
          <p:nvPr>
            <p:ph type="title" idx="15"/>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538"/>
        <p:cNvGrpSpPr/>
        <p:nvPr/>
      </p:nvGrpSpPr>
      <p:grpSpPr>
        <a:xfrm>
          <a:off x="0" y="0"/>
          <a:ext cx="0" cy="0"/>
          <a:chOff x="0" y="0"/>
          <a:chExt cx="0" cy="0"/>
        </a:xfrm>
      </p:grpSpPr>
      <p:pic>
        <p:nvPicPr>
          <p:cNvPr id="1539" name="Google Shape;1539;p7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40" name="Google Shape;1540;p71"/>
          <p:cNvSpPr txBox="1">
            <a:spLocks noGrp="1"/>
          </p:cNvSpPr>
          <p:nvPr>
            <p:ph type="title"/>
          </p:nvPr>
        </p:nvSpPr>
        <p:spPr>
          <a:xfrm>
            <a:off x="1040750" y="1729200"/>
            <a:ext cx="2327100" cy="561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3800" i="0"/>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541" name="Google Shape;1541;p71"/>
          <p:cNvSpPr txBox="1">
            <a:spLocks noGrp="1"/>
          </p:cNvSpPr>
          <p:nvPr>
            <p:ph type="subTitle" idx="1"/>
          </p:nvPr>
        </p:nvSpPr>
        <p:spPr>
          <a:xfrm>
            <a:off x="1040750" y="2412350"/>
            <a:ext cx="2387100" cy="118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l">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42"/>
        <p:cNvGrpSpPr/>
        <p:nvPr/>
      </p:nvGrpSpPr>
      <p:grpSpPr>
        <a:xfrm>
          <a:off x="0" y="0"/>
          <a:ext cx="0" cy="0"/>
          <a:chOff x="0" y="0"/>
          <a:chExt cx="0" cy="0"/>
        </a:xfrm>
      </p:grpSpPr>
      <p:pic>
        <p:nvPicPr>
          <p:cNvPr id="1543" name="Google Shape;1543;p7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44" name="Google Shape;1544;p72"/>
          <p:cNvSpPr txBox="1">
            <a:spLocks noGrp="1"/>
          </p:cNvSpPr>
          <p:nvPr>
            <p:ph type="body" idx="1"/>
          </p:nvPr>
        </p:nvSpPr>
        <p:spPr>
          <a:xfrm>
            <a:off x="706075" y="976725"/>
            <a:ext cx="7299000" cy="36471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Anaheim"/>
              <a:buChar char="●"/>
              <a:defRPr>
                <a:solidFill>
                  <a:schemeClr val="dk1"/>
                </a:solidFill>
                <a:latin typeface="Catamaran"/>
                <a:ea typeface="Catamaran"/>
                <a:cs typeface="Catamaran"/>
                <a:sym typeface="Catamaran"/>
              </a:defRPr>
            </a:lvl1pPr>
            <a:lvl2pPr marL="914400" lvl="1"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2pPr>
            <a:lvl3pPr marL="1371600" lvl="2"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3pPr>
            <a:lvl4pPr marL="1828800" lvl="3"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4pPr>
            <a:lvl5pPr marL="2286000" lvl="4"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5pPr>
            <a:lvl6pPr marL="2743200" lvl="5"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6pPr>
            <a:lvl7pPr marL="3200400" lvl="6"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7pPr>
            <a:lvl8pPr marL="3657600" lvl="7"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8pPr>
            <a:lvl9pPr marL="4114800" lvl="8" indent="-304800" algn="l">
              <a:lnSpc>
                <a:spcPct val="100000"/>
              </a:lnSpc>
              <a:spcBef>
                <a:spcPts val="0"/>
              </a:spcBef>
              <a:spcAft>
                <a:spcPts val="0"/>
              </a:spcAft>
              <a:buClr>
                <a:srgbClr val="434343"/>
              </a:buClr>
              <a:buSzPts val="1200"/>
              <a:buFont typeface="Roboto Condensed"/>
              <a:buChar char="■"/>
              <a:defRPr>
                <a:solidFill>
                  <a:schemeClr val="dk1"/>
                </a:solidFill>
                <a:latin typeface="Roboto Slab"/>
                <a:ea typeface="Roboto Slab"/>
                <a:cs typeface="Roboto Slab"/>
                <a:sym typeface="Roboto Slab"/>
              </a:defRPr>
            </a:lvl9pPr>
          </a:lstStyle>
          <a:p>
            <a:endParaRPr/>
          </a:p>
        </p:txBody>
      </p:sp>
      <p:sp>
        <p:nvSpPr>
          <p:cNvPr id="1545" name="Google Shape;1545;p72"/>
          <p:cNvSpPr txBox="1">
            <a:spLocks noGrp="1"/>
          </p:cNvSpPr>
          <p:nvPr>
            <p:ph type="title"/>
          </p:nvPr>
        </p:nvSpPr>
        <p:spPr>
          <a:xfrm>
            <a:off x="629875" y="330225"/>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8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1546"/>
        <p:cNvGrpSpPr/>
        <p:nvPr/>
      </p:nvGrpSpPr>
      <p:grpSpPr>
        <a:xfrm>
          <a:off x="0" y="0"/>
          <a:ext cx="0" cy="0"/>
          <a:chOff x="0" y="0"/>
          <a:chExt cx="0" cy="0"/>
        </a:xfrm>
      </p:grpSpPr>
      <p:pic>
        <p:nvPicPr>
          <p:cNvPr id="1547" name="Google Shape;1547;p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48" name="Google Shape;1548;p73"/>
          <p:cNvSpPr txBox="1">
            <a:spLocks noGrp="1"/>
          </p:cNvSpPr>
          <p:nvPr>
            <p:ph type="title"/>
          </p:nvPr>
        </p:nvSpPr>
        <p:spPr>
          <a:xfrm>
            <a:off x="2411100" y="653650"/>
            <a:ext cx="4321800" cy="58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49" name="Google Shape;1549;p73"/>
          <p:cNvSpPr txBox="1">
            <a:spLocks noGrp="1"/>
          </p:cNvSpPr>
          <p:nvPr>
            <p:ph type="subTitle" idx="1"/>
          </p:nvPr>
        </p:nvSpPr>
        <p:spPr>
          <a:xfrm>
            <a:off x="2372100" y="1413900"/>
            <a:ext cx="4399800" cy="39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9pPr>
          </a:lstStyle>
          <a:p>
            <a:endParaRPr/>
          </a:p>
        </p:txBody>
      </p:sp>
      <p:sp>
        <p:nvSpPr>
          <p:cNvPr id="1550" name="Google Shape;1550;p73"/>
          <p:cNvSpPr txBox="1">
            <a:spLocks noGrp="1"/>
          </p:cNvSpPr>
          <p:nvPr>
            <p:ph type="title" idx="2"/>
          </p:nvPr>
        </p:nvSpPr>
        <p:spPr>
          <a:xfrm>
            <a:off x="2411100" y="1954474"/>
            <a:ext cx="4321800" cy="58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51" name="Google Shape;1551;p73"/>
          <p:cNvSpPr txBox="1">
            <a:spLocks noGrp="1"/>
          </p:cNvSpPr>
          <p:nvPr>
            <p:ph type="subTitle" idx="3"/>
          </p:nvPr>
        </p:nvSpPr>
        <p:spPr>
          <a:xfrm>
            <a:off x="2372100" y="2715322"/>
            <a:ext cx="4399800" cy="39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9pPr>
          </a:lstStyle>
          <a:p>
            <a:endParaRPr/>
          </a:p>
        </p:txBody>
      </p:sp>
      <p:sp>
        <p:nvSpPr>
          <p:cNvPr id="1552" name="Google Shape;1552;p73"/>
          <p:cNvSpPr txBox="1">
            <a:spLocks noGrp="1"/>
          </p:cNvSpPr>
          <p:nvPr>
            <p:ph type="title" idx="4"/>
          </p:nvPr>
        </p:nvSpPr>
        <p:spPr>
          <a:xfrm>
            <a:off x="2411100" y="3255900"/>
            <a:ext cx="4321800" cy="58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53" name="Google Shape;1553;p73"/>
          <p:cNvSpPr txBox="1">
            <a:spLocks noGrp="1"/>
          </p:cNvSpPr>
          <p:nvPr>
            <p:ph type="subTitle" idx="5"/>
          </p:nvPr>
        </p:nvSpPr>
        <p:spPr>
          <a:xfrm>
            <a:off x="2372100" y="4016750"/>
            <a:ext cx="4399800" cy="39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600">
                <a:solidFill>
                  <a:schemeClr val="dk1"/>
                </a:solidFill>
                <a:latin typeface="Catamaran"/>
                <a:ea typeface="Catamaran"/>
                <a:cs typeface="Catamaran"/>
                <a:sym typeface="Catamaran"/>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54"/>
        <p:cNvGrpSpPr/>
        <p:nvPr/>
      </p:nvGrpSpPr>
      <p:grpSpPr>
        <a:xfrm>
          <a:off x="0" y="0"/>
          <a:ext cx="0" cy="0"/>
          <a:chOff x="0" y="0"/>
          <a:chExt cx="0" cy="0"/>
        </a:xfrm>
      </p:grpSpPr>
      <p:pic>
        <p:nvPicPr>
          <p:cNvPr id="1555" name="Google Shape;1555;p7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56" name="Google Shape;1556;p74"/>
          <p:cNvSpPr txBox="1">
            <a:spLocks noGrp="1"/>
          </p:cNvSpPr>
          <p:nvPr>
            <p:ph type="subTitle" idx="1"/>
          </p:nvPr>
        </p:nvSpPr>
        <p:spPr>
          <a:xfrm>
            <a:off x="2919450" y="2411263"/>
            <a:ext cx="3305100" cy="9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400">
                <a:solidFill>
                  <a:schemeClr val="dk1"/>
                </a:solidFill>
                <a:latin typeface="Catamaran"/>
                <a:ea typeface="Catamaran"/>
                <a:cs typeface="Catamaran"/>
                <a:sym typeface="Catamaran"/>
              </a:defRPr>
            </a:lvl9pPr>
          </a:lstStyle>
          <a:p>
            <a:endParaRPr/>
          </a:p>
        </p:txBody>
      </p:sp>
      <p:sp>
        <p:nvSpPr>
          <p:cNvPr id="1557" name="Google Shape;1557;p74"/>
          <p:cNvSpPr txBox="1">
            <a:spLocks noGrp="1"/>
          </p:cNvSpPr>
          <p:nvPr>
            <p:ph type="subTitle" idx="2"/>
          </p:nvPr>
        </p:nvSpPr>
        <p:spPr>
          <a:xfrm>
            <a:off x="2607600" y="4062700"/>
            <a:ext cx="3928800" cy="31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1pPr>
            <a:lvl2pPr lvl="1"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2pPr>
            <a:lvl3pPr lvl="2"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3pPr>
            <a:lvl4pPr lvl="3"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4pPr>
            <a:lvl5pPr lvl="4"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5pPr>
            <a:lvl6pPr lvl="5"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6pPr>
            <a:lvl7pPr lvl="6"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7pPr>
            <a:lvl8pPr lvl="7"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8pPr>
            <a:lvl9pPr lvl="8" algn="ctr">
              <a:lnSpc>
                <a:spcPct val="100000"/>
              </a:lnSpc>
              <a:spcBef>
                <a:spcPts val="0"/>
              </a:spcBef>
              <a:spcAft>
                <a:spcPts val="0"/>
              </a:spcAft>
              <a:buSzPts val="1400"/>
              <a:buNone/>
              <a:defRPr sz="1200">
                <a:solidFill>
                  <a:schemeClr val="dk1"/>
                </a:solidFill>
                <a:latin typeface="Catamaran"/>
                <a:ea typeface="Catamaran"/>
                <a:cs typeface="Catamaran"/>
                <a:sym typeface="Catamaran"/>
              </a:defRPr>
            </a:lvl9pPr>
          </a:lstStyle>
          <a:p>
            <a:endParaRPr/>
          </a:p>
        </p:txBody>
      </p:sp>
      <p:sp>
        <p:nvSpPr>
          <p:cNvPr id="1558" name="Google Shape;1558;p74"/>
          <p:cNvSpPr txBox="1"/>
          <p:nvPr/>
        </p:nvSpPr>
        <p:spPr>
          <a:xfrm>
            <a:off x="2692800" y="3397375"/>
            <a:ext cx="3758400" cy="76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None/>
            </a:pPr>
            <a:r>
              <a:rPr lang="en-US" sz="1000" b="0" i="0" u="none" strike="noStrike" cap="none">
                <a:solidFill>
                  <a:srgbClr val="461900"/>
                </a:solidFill>
                <a:latin typeface="Catamaran"/>
                <a:ea typeface="Catamaran"/>
                <a:cs typeface="Catamaran"/>
                <a:sym typeface="Catamaran"/>
              </a:rPr>
              <a:t>CRÉDITS: Ce modèle de présentation a été créé par </a:t>
            </a:r>
            <a:r>
              <a:rPr lang="en-US" sz="1000" b="1" i="0" u="none" strike="noStrike" cap="none">
                <a:solidFill>
                  <a:srgbClr val="461900"/>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Slidesgo</a:t>
            </a:r>
            <a:r>
              <a:rPr lang="en-US" sz="1000" b="0" i="0" u="none" strike="noStrike" cap="none">
                <a:solidFill>
                  <a:srgbClr val="461900"/>
                </a:solidFill>
                <a:latin typeface="Catamaran"/>
                <a:ea typeface="Catamaran"/>
                <a:cs typeface="Catamaran"/>
                <a:sym typeface="Catamaran"/>
              </a:rPr>
              <a:t>, comprenant des icônes de </a:t>
            </a:r>
            <a:r>
              <a:rPr lang="en-US" sz="1000" b="1" i="0" u="none" strike="noStrike" cap="none">
                <a:solidFill>
                  <a:srgbClr val="461900"/>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Flaticon</a:t>
            </a:r>
            <a:r>
              <a:rPr lang="en-US" sz="1000" b="0" i="0" u="none" strike="noStrike" cap="none">
                <a:solidFill>
                  <a:srgbClr val="461900"/>
                </a:solidFill>
                <a:latin typeface="Catamaran"/>
                <a:ea typeface="Catamaran"/>
                <a:cs typeface="Catamaran"/>
                <a:sym typeface="Catamaran"/>
              </a:rPr>
              <a:t>, des infographies et des images de </a:t>
            </a:r>
            <a:r>
              <a:rPr lang="en-US" sz="1000" b="1" i="0" u="none" strike="noStrike" cap="none">
                <a:solidFill>
                  <a:srgbClr val="461900"/>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Freepik</a:t>
            </a:r>
            <a:r>
              <a:rPr lang="en-US" sz="1000" b="0" i="0" u="none" strike="noStrike" cap="none">
                <a:solidFill>
                  <a:srgbClr val="461900"/>
                </a:solidFill>
                <a:latin typeface="Catamaran"/>
                <a:ea typeface="Catamaran"/>
                <a:cs typeface="Catamaran"/>
                <a:sym typeface="Catamaran"/>
              </a:rPr>
              <a:t> et des illustrations de</a:t>
            </a:r>
            <a:r>
              <a:rPr lang="en-US" sz="1000" b="1" i="0" u="none" strike="noStrike" cap="none">
                <a:solidFill>
                  <a:srgbClr val="461900"/>
                </a:solidFill>
                <a:latin typeface="Catamaran"/>
                <a:ea typeface="Catamaran"/>
                <a:cs typeface="Catamaran"/>
                <a:sym typeface="Catamaran"/>
              </a:rPr>
              <a:t> </a:t>
            </a:r>
            <a:r>
              <a:rPr lang="en-US" sz="1000" b="1" i="0" u="none" strike="noStrike" cap="none">
                <a:solidFill>
                  <a:srgbClr val="461900"/>
                </a:solidFill>
                <a:uFill>
                  <a:noFill/>
                </a:uFill>
                <a:latin typeface="Catamaran"/>
                <a:ea typeface="Catamaran"/>
                <a:cs typeface="Catamaran"/>
                <a:sym typeface="Catamaran"/>
                <a:hlinkClick r:id="rId6">
                  <a:extLst>
                    <a:ext uri="{A12FA001-AC4F-418D-AE19-62706E023703}">
                      <ahyp:hlinkClr xmlns:ahyp="http://schemas.microsoft.com/office/drawing/2018/hyperlinkcolor" val="tx"/>
                    </a:ext>
                  </a:extLst>
                </a:hlinkClick>
              </a:rPr>
              <a:t>Storyset</a:t>
            </a:r>
            <a:endParaRPr sz="1000" b="1" i="0" u="none" strike="noStrike" cap="none">
              <a:solidFill>
                <a:srgbClr val="461900"/>
              </a:solidFill>
              <a:latin typeface="Catamaran"/>
              <a:ea typeface="Catamaran"/>
              <a:cs typeface="Catamaran"/>
              <a:sym typeface="Catamaran"/>
            </a:endParaRPr>
          </a:p>
        </p:txBody>
      </p:sp>
      <p:sp>
        <p:nvSpPr>
          <p:cNvPr id="1559" name="Google Shape;1559;p74"/>
          <p:cNvSpPr txBox="1">
            <a:spLocks noGrp="1"/>
          </p:cNvSpPr>
          <p:nvPr>
            <p:ph type="title"/>
          </p:nvPr>
        </p:nvSpPr>
        <p:spPr>
          <a:xfrm>
            <a:off x="2881200" y="573875"/>
            <a:ext cx="3381600" cy="1305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300"/>
              <a:buNone/>
              <a:defRPr sz="9600" i="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60"/>
        <p:cNvGrpSpPr/>
        <p:nvPr/>
      </p:nvGrpSpPr>
      <p:grpSpPr>
        <a:xfrm>
          <a:off x="0" y="0"/>
          <a:ext cx="0" cy="0"/>
          <a:chOff x="0" y="0"/>
          <a:chExt cx="0" cy="0"/>
        </a:xfrm>
      </p:grpSpPr>
      <p:pic>
        <p:nvPicPr>
          <p:cNvPr id="1561" name="Google Shape;1561;p75"/>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562" name="Google Shape;1562;p75"/>
          <p:cNvGrpSpPr/>
          <p:nvPr/>
        </p:nvGrpSpPr>
        <p:grpSpPr>
          <a:xfrm>
            <a:off x="8146842" y="3612375"/>
            <a:ext cx="1000065" cy="1485907"/>
            <a:chOff x="8146842" y="3612375"/>
            <a:chExt cx="1000065" cy="1485907"/>
          </a:xfrm>
        </p:grpSpPr>
        <p:sp>
          <p:nvSpPr>
            <p:cNvPr id="1563" name="Google Shape;1563;p75"/>
            <p:cNvSpPr/>
            <p:nvPr/>
          </p:nvSpPr>
          <p:spPr>
            <a:xfrm rot="-632682" flipH="1">
              <a:off x="8265719" y="3670563"/>
              <a:ext cx="762311" cy="1369530"/>
            </a:xfrm>
            <a:custGeom>
              <a:avLst/>
              <a:gdLst/>
              <a:ahLst/>
              <a:cxnLst/>
              <a:rect l="l" t="t" r="r" b="b"/>
              <a:pathLst>
                <a:path w="12003" h="21564" extrusionOk="0">
                  <a:moveTo>
                    <a:pt x="6521" y="0"/>
                  </a:moveTo>
                  <a:cubicBezTo>
                    <a:pt x="5828" y="0"/>
                    <a:pt x="5458" y="811"/>
                    <a:pt x="5253" y="1662"/>
                  </a:cubicBezTo>
                  <a:cubicBezTo>
                    <a:pt x="4867" y="969"/>
                    <a:pt x="4363" y="339"/>
                    <a:pt x="3781" y="339"/>
                  </a:cubicBezTo>
                  <a:cubicBezTo>
                    <a:pt x="3702" y="339"/>
                    <a:pt x="3623" y="347"/>
                    <a:pt x="3544" y="370"/>
                  </a:cubicBezTo>
                  <a:cubicBezTo>
                    <a:pt x="2867" y="583"/>
                    <a:pt x="2772" y="1497"/>
                    <a:pt x="2859" y="2394"/>
                  </a:cubicBezTo>
                  <a:cubicBezTo>
                    <a:pt x="2331" y="1922"/>
                    <a:pt x="1796" y="1591"/>
                    <a:pt x="1347" y="1591"/>
                  </a:cubicBezTo>
                  <a:cubicBezTo>
                    <a:pt x="1174" y="1591"/>
                    <a:pt x="1000" y="1646"/>
                    <a:pt x="859" y="1749"/>
                  </a:cubicBezTo>
                  <a:cubicBezTo>
                    <a:pt x="0" y="2363"/>
                    <a:pt x="859" y="4190"/>
                    <a:pt x="1851" y="5568"/>
                  </a:cubicBezTo>
                  <a:cubicBezTo>
                    <a:pt x="2142" y="5970"/>
                    <a:pt x="2457" y="6340"/>
                    <a:pt x="2796" y="6694"/>
                  </a:cubicBezTo>
                  <a:cubicBezTo>
                    <a:pt x="2938" y="7301"/>
                    <a:pt x="3505" y="7923"/>
                    <a:pt x="3985" y="8136"/>
                  </a:cubicBezTo>
                  <a:cubicBezTo>
                    <a:pt x="4307" y="8270"/>
                    <a:pt x="4650" y="8341"/>
                    <a:pt x="4994" y="8341"/>
                  </a:cubicBezTo>
                  <a:cubicBezTo>
                    <a:pt x="5012" y="8341"/>
                    <a:pt x="5030" y="8341"/>
                    <a:pt x="5048" y="8340"/>
                  </a:cubicBezTo>
                  <a:lnTo>
                    <a:pt x="5111" y="8340"/>
                  </a:lnTo>
                  <a:cubicBezTo>
                    <a:pt x="5182" y="8852"/>
                    <a:pt x="5253" y="9404"/>
                    <a:pt x="5316" y="10002"/>
                  </a:cubicBezTo>
                  <a:cubicBezTo>
                    <a:pt x="4796" y="9089"/>
                    <a:pt x="3765" y="8057"/>
                    <a:pt x="1725" y="7639"/>
                  </a:cubicBezTo>
                  <a:lnTo>
                    <a:pt x="1016" y="7498"/>
                  </a:lnTo>
                  <a:lnTo>
                    <a:pt x="1134" y="8206"/>
                  </a:lnTo>
                  <a:cubicBezTo>
                    <a:pt x="1166" y="8364"/>
                    <a:pt x="1819" y="12050"/>
                    <a:pt x="4836" y="13278"/>
                  </a:cubicBezTo>
                  <a:cubicBezTo>
                    <a:pt x="5151" y="14058"/>
                    <a:pt x="5356" y="14869"/>
                    <a:pt x="5442" y="15704"/>
                  </a:cubicBezTo>
                  <a:cubicBezTo>
                    <a:pt x="5403" y="16247"/>
                    <a:pt x="5348" y="16791"/>
                    <a:pt x="5277" y="17318"/>
                  </a:cubicBezTo>
                  <a:cubicBezTo>
                    <a:pt x="5237" y="17216"/>
                    <a:pt x="5190" y="17114"/>
                    <a:pt x="5151" y="17011"/>
                  </a:cubicBezTo>
                  <a:cubicBezTo>
                    <a:pt x="5182" y="16169"/>
                    <a:pt x="5001" y="15326"/>
                    <a:pt x="4623" y="14570"/>
                  </a:cubicBezTo>
                  <a:cubicBezTo>
                    <a:pt x="4143" y="13648"/>
                    <a:pt x="3095" y="12459"/>
                    <a:pt x="811" y="12073"/>
                  </a:cubicBezTo>
                  <a:lnTo>
                    <a:pt x="110" y="11955"/>
                  </a:lnTo>
                  <a:lnTo>
                    <a:pt x="252" y="12656"/>
                  </a:lnTo>
                  <a:cubicBezTo>
                    <a:pt x="284" y="12822"/>
                    <a:pt x="1063" y="16507"/>
                    <a:pt x="4151" y="17633"/>
                  </a:cubicBezTo>
                  <a:cubicBezTo>
                    <a:pt x="4458" y="18397"/>
                    <a:pt x="4655" y="19209"/>
                    <a:pt x="4733" y="20036"/>
                  </a:cubicBezTo>
                  <a:cubicBezTo>
                    <a:pt x="4655" y="20327"/>
                    <a:pt x="4584" y="20579"/>
                    <a:pt x="4513" y="20815"/>
                  </a:cubicBezTo>
                  <a:cubicBezTo>
                    <a:pt x="4458" y="20988"/>
                    <a:pt x="4489" y="21177"/>
                    <a:pt x="4600" y="21327"/>
                  </a:cubicBezTo>
                  <a:cubicBezTo>
                    <a:pt x="4710" y="21477"/>
                    <a:pt x="4883" y="21563"/>
                    <a:pt x="5072" y="21563"/>
                  </a:cubicBezTo>
                  <a:cubicBezTo>
                    <a:pt x="5324" y="21563"/>
                    <a:pt x="5553" y="21398"/>
                    <a:pt x="5623" y="21154"/>
                  </a:cubicBezTo>
                  <a:cubicBezTo>
                    <a:pt x="5694" y="20910"/>
                    <a:pt x="5773" y="20650"/>
                    <a:pt x="5852" y="20343"/>
                  </a:cubicBezTo>
                  <a:cubicBezTo>
                    <a:pt x="5875" y="20280"/>
                    <a:pt x="5891" y="20225"/>
                    <a:pt x="5899" y="20154"/>
                  </a:cubicBezTo>
                  <a:cubicBezTo>
                    <a:pt x="6072" y="19492"/>
                    <a:pt x="6214" y="18799"/>
                    <a:pt x="6324" y="18098"/>
                  </a:cubicBezTo>
                  <a:cubicBezTo>
                    <a:pt x="6332" y="18082"/>
                    <a:pt x="6340" y="18067"/>
                    <a:pt x="6340" y="18051"/>
                  </a:cubicBezTo>
                  <a:cubicBezTo>
                    <a:pt x="6671" y="16602"/>
                    <a:pt x="7175" y="15200"/>
                    <a:pt x="7852" y="13885"/>
                  </a:cubicBezTo>
                  <a:cubicBezTo>
                    <a:pt x="11058" y="12806"/>
                    <a:pt x="11829" y="8994"/>
                    <a:pt x="11861" y="8829"/>
                  </a:cubicBezTo>
                  <a:lnTo>
                    <a:pt x="12003" y="8128"/>
                  </a:lnTo>
                  <a:lnTo>
                    <a:pt x="11294" y="8254"/>
                  </a:lnTo>
                  <a:cubicBezTo>
                    <a:pt x="7348" y="8947"/>
                    <a:pt x="6986" y="11924"/>
                    <a:pt x="6986" y="13034"/>
                  </a:cubicBezTo>
                  <a:cubicBezTo>
                    <a:pt x="6883" y="13231"/>
                    <a:pt x="6773" y="13428"/>
                    <a:pt x="6679" y="13633"/>
                  </a:cubicBezTo>
                  <a:cubicBezTo>
                    <a:pt x="6679" y="12570"/>
                    <a:pt x="6624" y="11459"/>
                    <a:pt x="6513" y="10317"/>
                  </a:cubicBezTo>
                  <a:cubicBezTo>
                    <a:pt x="6442" y="9522"/>
                    <a:pt x="6356" y="8789"/>
                    <a:pt x="6253" y="8096"/>
                  </a:cubicBezTo>
                  <a:cubicBezTo>
                    <a:pt x="6742" y="7876"/>
                    <a:pt x="7167" y="7521"/>
                    <a:pt x="7474" y="7072"/>
                  </a:cubicBezTo>
                  <a:cubicBezTo>
                    <a:pt x="7750" y="6639"/>
                    <a:pt x="7829" y="5907"/>
                    <a:pt x="7687" y="5371"/>
                  </a:cubicBezTo>
                  <a:cubicBezTo>
                    <a:pt x="7789" y="4828"/>
                    <a:pt x="7844" y="4277"/>
                    <a:pt x="7860" y="3725"/>
                  </a:cubicBezTo>
                  <a:cubicBezTo>
                    <a:pt x="7899" y="2922"/>
                    <a:pt x="7829" y="2111"/>
                    <a:pt x="7640" y="1323"/>
                  </a:cubicBezTo>
                  <a:cubicBezTo>
                    <a:pt x="7411" y="457"/>
                    <a:pt x="7049" y="16"/>
                    <a:pt x="6545" y="0"/>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4" name="Google Shape;1564;p75"/>
            <p:cNvSpPr/>
            <p:nvPr/>
          </p:nvSpPr>
          <p:spPr>
            <a:xfrm rot="-632682" flipH="1">
              <a:off x="8265719" y="3670563"/>
              <a:ext cx="762311" cy="1369530"/>
            </a:xfrm>
            <a:custGeom>
              <a:avLst/>
              <a:gdLst/>
              <a:ahLst/>
              <a:cxnLst/>
              <a:rect l="l" t="t" r="r" b="b"/>
              <a:pathLst>
                <a:path w="12003" h="21564" extrusionOk="0">
                  <a:moveTo>
                    <a:pt x="6521" y="0"/>
                  </a:moveTo>
                  <a:cubicBezTo>
                    <a:pt x="5828" y="0"/>
                    <a:pt x="5458" y="811"/>
                    <a:pt x="5253" y="1662"/>
                  </a:cubicBezTo>
                  <a:cubicBezTo>
                    <a:pt x="4867" y="969"/>
                    <a:pt x="4363" y="339"/>
                    <a:pt x="3781" y="339"/>
                  </a:cubicBezTo>
                  <a:cubicBezTo>
                    <a:pt x="3702" y="339"/>
                    <a:pt x="3623" y="347"/>
                    <a:pt x="3544" y="370"/>
                  </a:cubicBezTo>
                  <a:cubicBezTo>
                    <a:pt x="2867" y="583"/>
                    <a:pt x="2772" y="1497"/>
                    <a:pt x="2859" y="2394"/>
                  </a:cubicBezTo>
                  <a:cubicBezTo>
                    <a:pt x="2331" y="1922"/>
                    <a:pt x="1796" y="1591"/>
                    <a:pt x="1347" y="1591"/>
                  </a:cubicBezTo>
                  <a:cubicBezTo>
                    <a:pt x="1174" y="1591"/>
                    <a:pt x="1000" y="1646"/>
                    <a:pt x="859" y="1749"/>
                  </a:cubicBezTo>
                  <a:cubicBezTo>
                    <a:pt x="0" y="2363"/>
                    <a:pt x="859" y="4190"/>
                    <a:pt x="1851" y="5568"/>
                  </a:cubicBezTo>
                  <a:cubicBezTo>
                    <a:pt x="2142" y="5970"/>
                    <a:pt x="2457" y="6340"/>
                    <a:pt x="2796" y="6694"/>
                  </a:cubicBezTo>
                  <a:cubicBezTo>
                    <a:pt x="2938" y="7301"/>
                    <a:pt x="3505" y="7923"/>
                    <a:pt x="3985" y="8136"/>
                  </a:cubicBezTo>
                  <a:cubicBezTo>
                    <a:pt x="4307" y="8270"/>
                    <a:pt x="4650" y="8341"/>
                    <a:pt x="4994" y="8341"/>
                  </a:cubicBezTo>
                  <a:cubicBezTo>
                    <a:pt x="5012" y="8341"/>
                    <a:pt x="5030" y="8341"/>
                    <a:pt x="5048" y="8340"/>
                  </a:cubicBezTo>
                  <a:lnTo>
                    <a:pt x="5111" y="8340"/>
                  </a:lnTo>
                  <a:cubicBezTo>
                    <a:pt x="5182" y="8852"/>
                    <a:pt x="5253" y="9404"/>
                    <a:pt x="5316" y="10002"/>
                  </a:cubicBezTo>
                  <a:cubicBezTo>
                    <a:pt x="4796" y="9089"/>
                    <a:pt x="3765" y="8057"/>
                    <a:pt x="1725" y="7639"/>
                  </a:cubicBezTo>
                  <a:lnTo>
                    <a:pt x="1016" y="7498"/>
                  </a:lnTo>
                  <a:lnTo>
                    <a:pt x="1134" y="8206"/>
                  </a:lnTo>
                  <a:cubicBezTo>
                    <a:pt x="1166" y="8364"/>
                    <a:pt x="1819" y="12050"/>
                    <a:pt x="4836" y="13278"/>
                  </a:cubicBezTo>
                  <a:cubicBezTo>
                    <a:pt x="5151" y="14058"/>
                    <a:pt x="5356" y="14869"/>
                    <a:pt x="5442" y="15704"/>
                  </a:cubicBezTo>
                  <a:cubicBezTo>
                    <a:pt x="5403" y="16247"/>
                    <a:pt x="5348" y="16791"/>
                    <a:pt x="5277" y="17318"/>
                  </a:cubicBezTo>
                  <a:cubicBezTo>
                    <a:pt x="5237" y="17216"/>
                    <a:pt x="5190" y="17114"/>
                    <a:pt x="5151" y="17011"/>
                  </a:cubicBezTo>
                  <a:cubicBezTo>
                    <a:pt x="5182" y="16169"/>
                    <a:pt x="5001" y="15326"/>
                    <a:pt x="4623" y="14570"/>
                  </a:cubicBezTo>
                  <a:cubicBezTo>
                    <a:pt x="4143" y="13648"/>
                    <a:pt x="3095" y="12459"/>
                    <a:pt x="811" y="12073"/>
                  </a:cubicBezTo>
                  <a:lnTo>
                    <a:pt x="110" y="11955"/>
                  </a:lnTo>
                  <a:lnTo>
                    <a:pt x="252" y="12656"/>
                  </a:lnTo>
                  <a:cubicBezTo>
                    <a:pt x="284" y="12822"/>
                    <a:pt x="1063" y="16507"/>
                    <a:pt x="4151" y="17633"/>
                  </a:cubicBezTo>
                  <a:cubicBezTo>
                    <a:pt x="4458" y="18397"/>
                    <a:pt x="4655" y="19209"/>
                    <a:pt x="4733" y="20036"/>
                  </a:cubicBezTo>
                  <a:cubicBezTo>
                    <a:pt x="4655" y="20327"/>
                    <a:pt x="4584" y="20579"/>
                    <a:pt x="4513" y="20815"/>
                  </a:cubicBezTo>
                  <a:cubicBezTo>
                    <a:pt x="4458" y="20988"/>
                    <a:pt x="4489" y="21177"/>
                    <a:pt x="4600" y="21327"/>
                  </a:cubicBezTo>
                  <a:cubicBezTo>
                    <a:pt x="4710" y="21477"/>
                    <a:pt x="4883" y="21563"/>
                    <a:pt x="5072" y="21563"/>
                  </a:cubicBezTo>
                  <a:cubicBezTo>
                    <a:pt x="5324" y="21563"/>
                    <a:pt x="5553" y="21398"/>
                    <a:pt x="5623" y="21154"/>
                  </a:cubicBezTo>
                  <a:cubicBezTo>
                    <a:pt x="5694" y="20910"/>
                    <a:pt x="5773" y="20650"/>
                    <a:pt x="5852" y="20343"/>
                  </a:cubicBezTo>
                  <a:cubicBezTo>
                    <a:pt x="5875" y="20280"/>
                    <a:pt x="5891" y="20225"/>
                    <a:pt x="5899" y="20154"/>
                  </a:cubicBezTo>
                  <a:cubicBezTo>
                    <a:pt x="6072" y="19492"/>
                    <a:pt x="6214" y="18799"/>
                    <a:pt x="6324" y="18098"/>
                  </a:cubicBezTo>
                  <a:cubicBezTo>
                    <a:pt x="6332" y="18082"/>
                    <a:pt x="6340" y="18067"/>
                    <a:pt x="6340" y="18051"/>
                  </a:cubicBezTo>
                  <a:cubicBezTo>
                    <a:pt x="6671" y="16602"/>
                    <a:pt x="7175" y="15200"/>
                    <a:pt x="7852" y="13885"/>
                  </a:cubicBezTo>
                  <a:cubicBezTo>
                    <a:pt x="11058" y="12806"/>
                    <a:pt x="11829" y="8994"/>
                    <a:pt x="11861" y="8829"/>
                  </a:cubicBezTo>
                  <a:lnTo>
                    <a:pt x="12003" y="8128"/>
                  </a:lnTo>
                  <a:lnTo>
                    <a:pt x="11294" y="8254"/>
                  </a:lnTo>
                  <a:cubicBezTo>
                    <a:pt x="7348" y="8947"/>
                    <a:pt x="6986" y="11924"/>
                    <a:pt x="6986" y="13034"/>
                  </a:cubicBezTo>
                  <a:cubicBezTo>
                    <a:pt x="6883" y="13231"/>
                    <a:pt x="6773" y="13428"/>
                    <a:pt x="6679" y="13633"/>
                  </a:cubicBezTo>
                  <a:cubicBezTo>
                    <a:pt x="6679" y="12570"/>
                    <a:pt x="6624" y="11459"/>
                    <a:pt x="6513" y="10317"/>
                  </a:cubicBezTo>
                  <a:cubicBezTo>
                    <a:pt x="6442" y="9522"/>
                    <a:pt x="6356" y="8789"/>
                    <a:pt x="6253" y="8096"/>
                  </a:cubicBezTo>
                  <a:cubicBezTo>
                    <a:pt x="6742" y="7876"/>
                    <a:pt x="7167" y="7521"/>
                    <a:pt x="7474" y="7072"/>
                  </a:cubicBezTo>
                  <a:cubicBezTo>
                    <a:pt x="7750" y="6639"/>
                    <a:pt x="7829" y="5907"/>
                    <a:pt x="7687" y="5371"/>
                  </a:cubicBezTo>
                  <a:cubicBezTo>
                    <a:pt x="7789" y="4828"/>
                    <a:pt x="7844" y="4277"/>
                    <a:pt x="7860" y="3725"/>
                  </a:cubicBezTo>
                  <a:cubicBezTo>
                    <a:pt x="7899" y="2922"/>
                    <a:pt x="7829" y="2111"/>
                    <a:pt x="7640" y="1323"/>
                  </a:cubicBezTo>
                  <a:cubicBezTo>
                    <a:pt x="7411" y="457"/>
                    <a:pt x="7049" y="16"/>
                    <a:pt x="6545" y="0"/>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5" name="Google Shape;1565;p75"/>
            <p:cNvSpPr/>
            <p:nvPr/>
          </p:nvSpPr>
          <p:spPr>
            <a:xfrm rot="-632682" flipH="1">
              <a:off x="8740833" y="4426804"/>
              <a:ext cx="285160" cy="299132"/>
            </a:xfrm>
            <a:custGeom>
              <a:avLst/>
              <a:gdLst/>
              <a:ahLst/>
              <a:cxnLst/>
              <a:rect l="l" t="t" r="r" b="b"/>
              <a:pathLst>
                <a:path w="4490" h="4710" extrusionOk="0">
                  <a:moveTo>
                    <a:pt x="9" y="0"/>
                  </a:moveTo>
                  <a:cubicBezTo>
                    <a:pt x="1" y="0"/>
                    <a:pt x="780" y="3828"/>
                    <a:pt x="3907" y="4710"/>
                  </a:cubicBezTo>
                  <a:cubicBezTo>
                    <a:pt x="3907" y="4710"/>
                    <a:pt x="4490" y="764"/>
                    <a:pt x="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6" name="Google Shape;1566;p75"/>
            <p:cNvSpPr/>
            <p:nvPr/>
          </p:nvSpPr>
          <p:spPr>
            <a:xfrm rot="-632682" flipH="1">
              <a:off x="8635865" y="4160146"/>
              <a:ext cx="283191" cy="306626"/>
            </a:xfrm>
            <a:custGeom>
              <a:avLst/>
              <a:gdLst/>
              <a:ahLst/>
              <a:cxnLst/>
              <a:rect l="l" t="t" r="r" b="b"/>
              <a:pathLst>
                <a:path w="4459" h="4828" extrusionOk="0">
                  <a:moveTo>
                    <a:pt x="0" y="0"/>
                  </a:moveTo>
                  <a:cubicBezTo>
                    <a:pt x="0" y="0"/>
                    <a:pt x="646" y="3843"/>
                    <a:pt x="3749" y="4828"/>
                  </a:cubicBezTo>
                  <a:cubicBezTo>
                    <a:pt x="3749" y="4828"/>
                    <a:pt x="4458" y="906"/>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7" name="Google Shape;1567;p75"/>
            <p:cNvSpPr/>
            <p:nvPr/>
          </p:nvSpPr>
          <p:spPr>
            <a:xfrm rot="-632682" flipH="1">
              <a:off x="8311977" y="4259405"/>
              <a:ext cx="284652" cy="301165"/>
            </a:xfrm>
            <a:custGeom>
              <a:avLst/>
              <a:gdLst/>
              <a:ahLst/>
              <a:cxnLst/>
              <a:rect l="l" t="t" r="r" b="b"/>
              <a:pathLst>
                <a:path w="4482" h="4742" extrusionOk="0">
                  <a:moveTo>
                    <a:pt x="4474" y="1"/>
                  </a:moveTo>
                  <a:cubicBezTo>
                    <a:pt x="0" y="796"/>
                    <a:pt x="607" y="4742"/>
                    <a:pt x="607" y="4742"/>
                  </a:cubicBezTo>
                  <a:cubicBezTo>
                    <a:pt x="3733" y="3828"/>
                    <a:pt x="4481" y="1"/>
                    <a:pt x="44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8" name="Google Shape;1568;p75"/>
            <p:cNvSpPr/>
            <p:nvPr/>
          </p:nvSpPr>
          <p:spPr>
            <a:xfrm rot="-632682" flipH="1">
              <a:off x="8650789" y="3989948"/>
              <a:ext cx="88279" cy="1010699"/>
            </a:xfrm>
            <a:custGeom>
              <a:avLst/>
              <a:gdLst/>
              <a:ahLst/>
              <a:cxnLst/>
              <a:rect l="l" t="t" r="r" b="b"/>
              <a:pathLst>
                <a:path w="1390" h="15914" extrusionOk="0">
                  <a:moveTo>
                    <a:pt x="110" y="1"/>
                  </a:moveTo>
                  <a:cubicBezTo>
                    <a:pt x="60" y="1"/>
                    <a:pt x="10" y="41"/>
                    <a:pt x="19" y="107"/>
                  </a:cubicBezTo>
                  <a:cubicBezTo>
                    <a:pt x="476" y="1761"/>
                    <a:pt x="720" y="3494"/>
                    <a:pt x="886" y="5203"/>
                  </a:cubicBezTo>
                  <a:cubicBezTo>
                    <a:pt x="1232" y="8747"/>
                    <a:pt x="1075" y="12385"/>
                    <a:pt x="19" y="15803"/>
                  </a:cubicBezTo>
                  <a:cubicBezTo>
                    <a:pt x="0" y="15870"/>
                    <a:pt x="53" y="15913"/>
                    <a:pt x="106" y="15913"/>
                  </a:cubicBezTo>
                  <a:cubicBezTo>
                    <a:pt x="142" y="15913"/>
                    <a:pt x="177" y="15894"/>
                    <a:pt x="193" y="15851"/>
                  </a:cubicBezTo>
                  <a:cubicBezTo>
                    <a:pt x="1248" y="12401"/>
                    <a:pt x="1390" y="8763"/>
                    <a:pt x="1059" y="5203"/>
                  </a:cubicBezTo>
                  <a:cubicBezTo>
                    <a:pt x="902" y="3478"/>
                    <a:pt x="650" y="1730"/>
                    <a:pt x="193" y="60"/>
                  </a:cubicBezTo>
                  <a:cubicBezTo>
                    <a:pt x="177" y="19"/>
                    <a:pt x="143" y="1"/>
                    <a:pt x="1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9" name="Google Shape;1569;p75"/>
            <p:cNvSpPr/>
            <p:nvPr/>
          </p:nvSpPr>
          <p:spPr>
            <a:xfrm rot="-632682" flipH="1">
              <a:off x="8439703" y="4329961"/>
              <a:ext cx="267441" cy="499760"/>
            </a:xfrm>
            <a:custGeom>
              <a:avLst/>
              <a:gdLst/>
              <a:ahLst/>
              <a:cxnLst/>
              <a:rect l="l" t="t" r="r" b="b"/>
              <a:pathLst>
                <a:path w="4211" h="7869" extrusionOk="0">
                  <a:moveTo>
                    <a:pt x="4083" y="0"/>
                  </a:moveTo>
                  <a:cubicBezTo>
                    <a:pt x="4063" y="0"/>
                    <a:pt x="4042" y="7"/>
                    <a:pt x="4023" y="25"/>
                  </a:cubicBezTo>
                  <a:cubicBezTo>
                    <a:pt x="1967" y="2049"/>
                    <a:pt x="644" y="4987"/>
                    <a:pt x="14" y="7759"/>
                  </a:cubicBezTo>
                  <a:cubicBezTo>
                    <a:pt x="0" y="7825"/>
                    <a:pt x="54" y="7869"/>
                    <a:pt x="107" y="7869"/>
                  </a:cubicBezTo>
                  <a:cubicBezTo>
                    <a:pt x="141" y="7869"/>
                    <a:pt x="175" y="7850"/>
                    <a:pt x="188" y="7806"/>
                  </a:cubicBezTo>
                  <a:cubicBezTo>
                    <a:pt x="802" y="5057"/>
                    <a:pt x="2109" y="2151"/>
                    <a:pt x="4149" y="151"/>
                  </a:cubicBezTo>
                  <a:cubicBezTo>
                    <a:pt x="4210" y="90"/>
                    <a:pt x="4152" y="0"/>
                    <a:pt x="40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0" name="Google Shape;1570;p75"/>
            <p:cNvSpPr/>
            <p:nvPr/>
          </p:nvSpPr>
          <p:spPr>
            <a:xfrm rot="-632682" flipH="1">
              <a:off x="8658356" y="4249103"/>
              <a:ext cx="203296" cy="402018"/>
            </a:xfrm>
            <a:custGeom>
              <a:avLst/>
              <a:gdLst/>
              <a:ahLst/>
              <a:cxnLst/>
              <a:rect l="l" t="t" r="r" b="b"/>
              <a:pathLst>
                <a:path w="3201" h="6330" extrusionOk="0">
                  <a:moveTo>
                    <a:pt x="131" y="0"/>
                  </a:moveTo>
                  <a:cubicBezTo>
                    <a:pt x="63" y="0"/>
                    <a:pt x="1" y="90"/>
                    <a:pt x="62" y="151"/>
                  </a:cubicBezTo>
                  <a:cubicBezTo>
                    <a:pt x="1684" y="1726"/>
                    <a:pt x="2795" y="4002"/>
                    <a:pt x="3015" y="6247"/>
                  </a:cubicBezTo>
                  <a:cubicBezTo>
                    <a:pt x="3023" y="6302"/>
                    <a:pt x="3071" y="6329"/>
                    <a:pt x="3115" y="6329"/>
                  </a:cubicBezTo>
                  <a:cubicBezTo>
                    <a:pt x="3159" y="6329"/>
                    <a:pt x="3200" y="6302"/>
                    <a:pt x="3197" y="6247"/>
                  </a:cubicBezTo>
                  <a:cubicBezTo>
                    <a:pt x="2960" y="3955"/>
                    <a:pt x="1842" y="1640"/>
                    <a:pt x="188" y="25"/>
                  </a:cubicBezTo>
                  <a:cubicBezTo>
                    <a:pt x="171" y="7"/>
                    <a:pt x="151" y="0"/>
                    <a:pt x="1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1" name="Google Shape;1571;p75"/>
            <p:cNvSpPr/>
            <p:nvPr/>
          </p:nvSpPr>
          <p:spPr>
            <a:xfrm rot="-632682" flipH="1">
              <a:off x="8757820" y="4558373"/>
              <a:ext cx="176113" cy="362515"/>
            </a:xfrm>
            <a:custGeom>
              <a:avLst/>
              <a:gdLst/>
              <a:ahLst/>
              <a:cxnLst/>
              <a:rect l="l" t="t" r="r" b="b"/>
              <a:pathLst>
                <a:path w="2773" h="5708" extrusionOk="0">
                  <a:moveTo>
                    <a:pt x="128" y="0"/>
                  </a:moveTo>
                  <a:cubicBezTo>
                    <a:pt x="61" y="0"/>
                    <a:pt x="0" y="89"/>
                    <a:pt x="67" y="144"/>
                  </a:cubicBezTo>
                  <a:cubicBezTo>
                    <a:pt x="1580" y="1506"/>
                    <a:pt x="2430" y="3640"/>
                    <a:pt x="2595" y="5625"/>
                  </a:cubicBezTo>
                  <a:cubicBezTo>
                    <a:pt x="2599" y="5680"/>
                    <a:pt x="2645" y="5708"/>
                    <a:pt x="2688" y="5708"/>
                  </a:cubicBezTo>
                  <a:cubicBezTo>
                    <a:pt x="2731" y="5708"/>
                    <a:pt x="2773" y="5680"/>
                    <a:pt x="2769" y="5625"/>
                  </a:cubicBezTo>
                  <a:cubicBezTo>
                    <a:pt x="2603" y="3593"/>
                    <a:pt x="1737" y="1411"/>
                    <a:pt x="186" y="25"/>
                  </a:cubicBezTo>
                  <a:cubicBezTo>
                    <a:pt x="168" y="8"/>
                    <a:pt x="148" y="0"/>
                    <a:pt x="12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2" name="Google Shape;1572;p75"/>
            <p:cNvSpPr/>
            <p:nvPr/>
          </p:nvSpPr>
          <p:spPr>
            <a:xfrm rot="-632682" flipH="1">
              <a:off x="8560921" y="3712806"/>
              <a:ext cx="182147" cy="388808"/>
            </a:xfrm>
            <a:custGeom>
              <a:avLst/>
              <a:gdLst/>
              <a:ahLst/>
              <a:cxnLst/>
              <a:rect l="l" t="t" r="r" b="b"/>
              <a:pathLst>
                <a:path w="2868" h="6122" extrusionOk="0">
                  <a:moveTo>
                    <a:pt x="582" y="0"/>
                  </a:moveTo>
                  <a:cubicBezTo>
                    <a:pt x="552" y="0"/>
                    <a:pt x="524" y="4"/>
                    <a:pt x="497" y="12"/>
                  </a:cubicBezTo>
                  <a:cubicBezTo>
                    <a:pt x="1" y="162"/>
                    <a:pt x="16" y="1650"/>
                    <a:pt x="528" y="3336"/>
                  </a:cubicBezTo>
                  <a:cubicBezTo>
                    <a:pt x="1018" y="4925"/>
                    <a:pt x="1774" y="6121"/>
                    <a:pt x="2282" y="6121"/>
                  </a:cubicBezTo>
                  <a:cubicBezTo>
                    <a:pt x="2312" y="6121"/>
                    <a:pt x="2342" y="6117"/>
                    <a:pt x="2371" y="6108"/>
                  </a:cubicBezTo>
                  <a:cubicBezTo>
                    <a:pt x="2867" y="5958"/>
                    <a:pt x="2852" y="4470"/>
                    <a:pt x="2332" y="2785"/>
                  </a:cubicBezTo>
                  <a:cubicBezTo>
                    <a:pt x="1841" y="1192"/>
                    <a:pt x="1082" y="0"/>
                    <a:pt x="58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3" name="Google Shape;1573;p75"/>
            <p:cNvSpPr/>
            <p:nvPr/>
          </p:nvSpPr>
          <p:spPr>
            <a:xfrm rot="-632682" flipH="1">
              <a:off x="8600662" y="3780085"/>
              <a:ext cx="109618" cy="294369"/>
            </a:xfrm>
            <a:custGeom>
              <a:avLst/>
              <a:gdLst/>
              <a:ahLst/>
              <a:cxnLst/>
              <a:rect l="l" t="t" r="r" b="b"/>
              <a:pathLst>
                <a:path w="1726" h="4635" extrusionOk="0">
                  <a:moveTo>
                    <a:pt x="316" y="1"/>
                  </a:moveTo>
                  <a:cubicBezTo>
                    <a:pt x="242" y="1"/>
                    <a:pt x="168" y="32"/>
                    <a:pt x="119" y="98"/>
                  </a:cubicBezTo>
                  <a:cubicBezTo>
                    <a:pt x="1" y="264"/>
                    <a:pt x="119" y="492"/>
                    <a:pt x="316" y="492"/>
                  </a:cubicBezTo>
                  <a:lnTo>
                    <a:pt x="1592" y="4634"/>
                  </a:lnTo>
                  <a:lnTo>
                    <a:pt x="1725" y="4587"/>
                  </a:lnTo>
                  <a:lnTo>
                    <a:pt x="457" y="453"/>
                  </a:lnTo>
                  <a:cubicBezTo>
                    <a:pt x="544" y="390"/>
                    <a:pt x="583" y="279"/>
                    <a:pt x="552" y="177"/>
                  </a:cubicBezTo>
                  <a:cubicBezTo>
                    <a:pt x="520" y="62"/>
                    <a:pt x="418" y="1"/>
                    <a:pt x="3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4" name="Google Shape;1574;p75"/>
            <p:cNvSpPr/>
            <p:nvPr/>
          </p:nvSpPr>
          <p:spPr>
            <a:xfrm rot="-632682" flipH="1">
              <a:off x="8473962" y="3712666"/>
              <a:ext cx="126575" cy="405258"/>
            </a:xfrm>
            <a:custGeom>
              <a:avLst/>
              <a:gdLst/>
              <a:ahLst/>
              <a:cxnLst/>
              <a:rect l="l" t="t" r="r" b="b"/>
              <a:pathLst>
                <a:path w="1993" h="6381" extrusionOk="0">
                  <a:moveTo>
                    <a:pt x="1087" y="1"/>
                  </a:moveTo>
                  <a:cubicBezTo>
                    <a:pt x="570" y="1"/>
                    <a:pt x="110" y="1412"/>
                    <a:pt x="56" y="3159"/>
                  </a:cubicBezTo>
                  <a:cubicBezTo>
                    <a:pt x="0" y="4923"/>
                    <a:pt x="378" y="6364"/>
                    <a:pt x="898" y="6380"/>
                  </a:cubicBezTo>
                  <a:cubicBezTo>
                    <a:pt x="901" y="6380"/>
                    <a:pt x="904" y="6380"/>
                    <a:pt x="907" y="6380"/>
                  </a:cubicBezTo>
                  <a:cubicBezTo>
                    <a:pt x="1423" y="6380"/>
                    <a:pt x="1883" y="4968"/>
                    <a:pt x="1938" y="3222"/>
                  </a:cubicBezTo>
                  <a:cubicBezTo>
                    <a:pt x="1993" y="1458"/>
                    <a:pt x="1615" y="17"/>
                    <a:pt x="1095" y="1"/>
                  </a:cubicBezTo>
                  <a:cubicBezTo>
                    <a:pt x="1092" y="1"/>
                    <a:pt x="1089" y="1"/>
                    <a:pt x="10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5" name="Google Shape;1575;p75"/>
            <p:cNvSpPr/>
            <p:nvPr/>
          </p:nvSpPr>
          <p:spPr>
            <a:xfrm rot="-632682" flipH="1">
              <a:off x="8521342" y="3782811"/>
              <a:ext cx="35947" cy="305547"/>
            </a:xfrm>
            <a:custGeom>
              <a:avLst/>
              <a:gdLst/>
              <a:ahLst/>
              <a:cxnLst/>
              <a:rect l="l" t="t" r="r" b="b"/>
              <a:pathLst>
                <a:path w="566" h="4811" extrusionOk="0">
                  <a:moveTo>
                    <a:pt x="314" y="0"/>
                  </a:moveTo>
                  <a:cubicBezTo>
                    <a:pt x="266" y="0"/>
                    <a:pt x="218" y="14"/>
                    <a:pt x="174" y="46"/>
                  </a:cubicBezTo>
                  <a:cubicBezTo>
                    <a:pt x="1" y="164"/>
                    <a:pt x="40" y="416"/>
                    <a:pt x="229" y="479"/>
                  </a:cubicBezTo>
                  <a:lnTo>
                    <a:pt x="103" y="4810"/>
                  </a:lnTo>
                  <a:lnTo>
                    <a:pt x="245" y="4810"/>
                  </a:lnTo>
                  <a:lnTo>
                    <a:pt x="379" y="479"/>
                  </a:lnTo>
                  <a:cubicBezTo>
                    <a:pt x="481" y="455"/>
                    <a:pt x="552" y="361"/>
                    <a:pt x="560" y="258"/>
                  </a:cubicBezTo>
                  <a:cubicBezTo>
                    <a:pt x="566" y="108"/>
                    <a:pt x="444" y="0"/>
                    <a:pt x="3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6" name="Google Shape;1576;p75"/>
            <p:cNvSpPr/>
            <p:nvPr/>
          </p:nvSpPr>
          <p:spPr>
            <a:xfrm rot="-632682" flipH="1">
              <a:off x="8616973" y="3773099"/>
              <a:ext cx="291193" cy="335651"/>
            </a:xfrm>
            <a:custGeom>
              <a:avLst/>
              <a:gdLst/>
              <a:ahLst/>
              <a:cxnLst/>
              <a:rect l="l" t="t" r="r" b="b"/>
              <a:pathLst>
                <a:path w="4585" h="5285" extrusionOk="0">
                  <a:moveTo>
                    <a:pt x="628" y="1"/>
                  </a:moveTo>
                  <a:cubicBezTo>
                    <a:pt x="549" y="1"/>
                    <a:pt x="481" y="20"/>
                    <a:pt x="426" y="61"/>
                  </a:cubicBezTo>
                  <a:cubicBezTo>
                    <a:pt x="1" y="360"/>
                    <a:pt x="497" y="1770"/>
                    <a:pt x="1537" y="3195"/>
                  </a:cubicBezTo>
                  <a:cubicBezTo>
                    <a:pt x="2435" y="4437"/>
                    <a:pt x="3442" y="5284"/>
                    <a:pt x="3967" y="5284"/>
                  </a:cubicBezTo>
                  <a:cubicBezTo>
                    <a:pt x="4045" y="5284"/>
                    <a:pt x="4112" y="5266"/>
                    <a:pt x="4167" y="5227"/>
                  </a:cubicBezTo>
                  <a:cubicBezTo>
                    <a:pt x="4584" y="4920"/>
                    <a:pt x="4088" y="3518"/>
                    <a:pt x="3057" y="2093"/>
                  </a:cubicBezTo>
                  <a:cubicBezTo>
                    <a:pt x="2160" y="848"/>
                    <a:pt x="1152" y="1"/>
                    <a:pt x="6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7" name="Google Shape;1577;p75"/>
            <p:cNvSpPr/>
            <p:nvPr/>
          </p:nvSpPr>
          <p:spPr>
            <a:xfrm rot="-632682" flipH="1">
              <a:off x="8659668" y="3832328"/>
              <a:ext cx="194150" cy="253151"/>
            </a:xfrm>
            <a:custGeom>
              <a:avLst/>
              <a:gdLst/>
              <a:ahLst/>
              <a:cxnLst/>
              <a:rect l="l" t="t" r="r" b="b"/>
              <a:pathLst>
                <a:path w="3057" h="3986" extrusionOk="0">
                  <a:moveTo>
                    <a:pt x="315" y="0"/>
                  </a:moveTo>
                  <a:cubicBezTo>
                    <a:pt x="111" y="0"/>
                    <a:pt x="0" y="229"/>
                    <a:pt x="119" y="394"/>
                  </a:cubicBezTo>
                  <a:cubicBezTo>
                    <a:pt x="165" y="452"/>
                    <a:pt x="236" y="488"/>
                    <a:pt x="311" y="488"/>
                  </a:cubicBezTo>
                  <a:cubicBezTo>
                    <a:pt x="339" y="488"/>
                    <a:pt x="367" y="483"/>
                    <a:pt x="394" y="473"/>
                  </a:cubicBezTo>
                  <a:lnTo>
                    <a:pt x="2938" y="3985"/>
                  </a:lnTo>
                  <a:lnTo>
                    <a:pt x="3056" y="3899"/>
                  </a:lnTo>
                  <a:lnTo>
                    <a:pt x="512" y="394"/>
                  </a:lnTo>
                  <a:cubicBezTo>
                    <a:pt x="631" y="229"/>
                    <a:pt x="520" y="0"/>
                    <a:pt x="3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8" name="Google Shape;1578;p75"/>
            <p:cNvSpPr/>
            <p:nvPr/>
          </p:nvSpPr>
          <p:spPr>
            <a:xfrm rot="-632682" flipH="1">
              <a:off x="8507746" y="3984723"/>
              <a:ext cx="284144" cy="176939"/>
            </a:xfrm>
            <a:custGeom>
              <a:avLst/>
              <a:gdLst/>
              <a:ahLst/>
              <a:cxnLst/>
              <a:rect l="l" t="t" r="r" b="b"/>
              <a:pathLst>
                <a:path w="4474" h="2786" extrusionOk="0">
                  <a:moveTo>
                    <a:pt x="3886" y="0"/>
                  </a:moveTo>
                  <a:cubicBezTo>
                    <a:pt x="3872" y="0"/>
                    <a:pt x="3858" y="1"/>
                    <a:pt x="3844" y="3"/>
                  </a:cubicBezTo>
                  <a:cubicBezTo>
                    <a:pt x="3237" y="74"/>
                    <a:pt x="3426" y="1326"/>
                    <a:pt x="3426" y="1326"/>
                  </a:cubicBezTo>
                  <a:cubicBezTo>
                    <a:pt x="3426" y="1326"/>
                    <a:pt x="3227" y="316"/>
                    <a:pt x="2816" y="316"/>
                  </a:cubicBezTo>
                  <a:cubicBezTo>
                    <a:pt x="2780" y="316"/>
                    <a:pt x="2741" y="324"/>
                    <a:pt x="2702" y="341"/>
                  </a:cubicBezTo>
                  <a:cubicBezTo>
                    <a:pt x="2213" y="554"/>
                    <a:pt x="2536" y="1593"/>
                    <a:pt x="2536" y="1593"/>
                  </a:cubicBezTo>
                  <a:cubicBezTo>
                    <a:pt x="2536" y="1593"/>
                    <a:pt x="2241" y="650"/>
                    <a:pt x="1761" y="650"/>
                  </a:cubicBezTo>
                  <a:cubicBezTo>
                    <a:pt x="1739" y="650"/>
                    <a:pt x="1716" y="652"/>
                    <a:pt x="1694" y="656"/>
                  </a:cubicBezTo>
                  <a:cubicBezTo>
                    <a:pt x="1166" y="751"/>
                    <a:pt x="1646" y="1877"/>
                    <a:pt x="1646" y="1877"/>
                  </a:cubicBezTo>
                  <a:cubicBezTo>
                    <a:pt x="1646" y="1877"/>
                    <a:pt x="1198" y="973"/>
                    <a:pt x="721" y="973"/>
                  </a:cubicBezTo>
                  <a:cubicBezTo>
                    <a:pt x="662" y="973"/>
                    <a:pt x="603" y="987"/>
                    <a:pt x="544" y="1019"/>
                  </a:cubicBezTo>
                  <a:cubicBezTo>
                    <a:pt x="0" y="1302"/>
                    <a:pt x="709" y="2373"/>
                    <a:pt x="1276" y="2617"/>
                  </a:cubicBezTo>
                  <a:cubicBezTo>
                    <a:pt x="1573" y="2746"/>
                    <a:pt x="1881" y="2785"/>
                    <a:pt x="2146" y="2785"/>
                  </a:cubicBezTo>
                  <a:cubicBezTo>
                    <a:pt x="2563" y="2785"/>
                    <a:pt x="2875" y="2688"/>
                    <a:pt x="2875" y="2688"/>
                  </a:cubicBezTo>
                  <a:cubicBezTo>
                    <a:pt x="2875" y="2688"/>
                    <a:pt x="3710" y="2436"/>
                    <a:pt x="4151" y="1735"/>
                  </a:cubicBezTo>
                  <a:cubicBezTo>
                    <a:pt x="4474" y="1228"/>
                    <a:pt x="4444" y="0"/>
                    <a:pt x="38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79" name="Google Shape;1579;p75"/>
          <p:cNvGrpSpPr/>
          <p:nvPr/>
        </p:nvGrpSpPr>
        <p:grpSpPr>
          <a:xfrm>
            <a:off x="7" y="-12"/>
            <a:ext cx="1400885" cy="1887852"/>
            <a:chOff x="7" y="-12"/>
            <a:chExt cx="1400885" cy="1887852"/>
          </a:xfrm>
        </p:grpSpPr>
        <p:sp>
          <p:nvSpPr>
            <p:cNvPr id="1580" name="Google Shape;1580;p75"/>
            <p:cNvSpPr/>
            <p:nvPr/>
          </p:nvSpPr>
          <p:spPr>
            <a:xfrm rot="-6404203">
              <a:off x="77250" y="1141882"/>
              <a:ext cx="670473" cy="659832"/>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1" name="Google Shape;1581;p75"/>
            <p:cNvSpPr/>
            <p:nvPr/>
          </p:nvSpPr>
          <p:spPr>
            <a:xfrm rot="-6404203">
              <a:off x="77250" y="1141882"/>
              <a:ext cx="670473" cy="659832"/>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2" name="Google Shape;1582;p75"/>
            <p:cNvSpPr/>
            <p:nvPr/>
          </p:nvSpPr>
          <p:spPr>
            <a:xfrm rot="-6404203">
              <a:off x="501032" y="1273968"/>
              <a:ext cx="96568" cy="307212"/>
            </a:xfrm>
            <a:custGeom>
              <a:avLst/>
              <a:gdLst/>
              <a:ahLst/>
              <a:cxnLst/>
              <a:rect l="l" t="t" r="r" b="b"/>
              <a:pathLst>
                <a:path w="1561" h="4966" extrusionOk="0">
                  <a:moveTo>
                    <a:pt x="851" y="1"/>
                  </a:moveTo>
                  <a:cubicBezTo>
                    <a:pt x="1" y="1615"/>
                    <a:pt x="24" y="3001"/>
                    <a:pt x="143" y="4380"/>
                  </a:cubicBezTo>
                  <a:cubicBezTo>
                    <a:pt x="158" y="4584"/>
                    <a:pt x="198" y="4828"/>
                    <a:pt x="387" y="4931"/>
                  </a:cubicBezTo>
                  <a:cubicBezTo>
                    <a:pt x="440" y="4954"/>
                    <a:pt x="498" y="4965"/>
                    <a:pt x="556" y="4965"/>
                  </a:cubicBezTo>
                  <a:cubicBezTo>
                    <a:pt x="676" y="4965"/>
                    <a:pt x="795" y="4916"/>
                    <a:pt x="875" y="4821"/>
                  </a:cubicBezTo>
                  <a:cubicBezTo>
                    <a:pt x="993" y="4687"/>
                    <a:pt x="1080" y="4521"/>
                    <a:pt x="1127" y="4348"/>
                  </a:cubicBezTo>
                  <a:cubicBezTo>
                    <a:pt x="1560" y="2915"/>
                    <a:pt x="1466" y="137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3" name="Google Shape;1583;p75"/>
            <p:cNvSpPr/>
            <p:nvPr/>
          </p:nvSpPr>
          <p:spPr>
            <a:xfrm rot="-6404203">
              <a:off x="423608" y="1440314"/>
              <a:ext cx="239782" cy="212067"/>
            </a:xfrm>
            <a:custGeom>
              <a:avLst/>
              <a:gdLst/>
              <a:ahLst/>
              <a:cxnLst/>
              <a:rect l="l" t="t" r="r" b="b"/>
              <a:pathLst>
                <a:path w="3876" h="3428" extrusionOk="0">
                  <a:moveTo>
                    <a:pt x="3875" y="1"/>
                  </a:moveTo>
                  <a:lnTo>
                    <a:pt x="3875" y="1"/>
                  </a:lnTo>
                  <a:cubicBezTo>
                    <a:pt x="2135" y="536"/>
                    <a:pt x="1166" y="1529"/>
                    <a:pt x="276" y="2584"/>
                  </a:cubicBezTo>
                  <a:cubicBezTo>
                    <a:pt x="142" y="2749"/>
                    <a:pt x="1" y="2954"/>
                    <a:pt x="64" y="3151"/>
                  </a:cubicBezTo>
                  <a:cubicBezTo>
                    <a:pt x="125" y="3318"/>
                    <a:pt x="288" y="3427"/>
                    <a:pt x="470" y="3427"/>
                  </a:cubicBezTo>
                  <a:cubicBezTo>
                    <a:pt x="476" y="3427"/>
                    <a:pt x="483" y="3427"/>
                    <a:pt x="489" y="3427"/>
                  </a:cubicBezTo>
                  <a:cubicBezTo>
                    <a:pt x="670" y="3411"/>
                    <a:pt x="843" y="3356"/>
                    <a:pt x="993" y="3261"/>
                  </a:cubicBezTo>
                  <a:cubicBezTo>
                    <a:pt x="2316" y="2552"/>
                    <a:pt x="3340" y="1395"/>
                    <a:pt x="3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4" name="Google Shape;1584;p75"/>
            <p:cNvSpPr/>
            <p:nvPr/>
          </p:nvSpPr>
          <p:spPr>
            <a:xfrm rot="-6404203">
              <a:off x="298224" y="1572403"/>
              <a:ext cx="309439" cy="81164"/>
            </a:xfrm>
            <a:custGeom>
              <a:avLst/>
              <a:gdLst/>
              <a:ahLst/>
              <a:cxnLst/>
              <a:rect l="l" t="t" r="r" b="b"/>
              <a:pathLst>
                <a:path w="5002" h="1312" extrusionOk="0">
                  <a:moveTo>
                    <a:pt x="1825" y="1"/>
                  </a:moveTo>
                  <a:cubicBezTo>
                    <a:pt x="1423" y="1"/>
                    <a:pt x="1027" y="28"/>
                    <a:pt x="630" y="64"/>
                  </a:cubicBezTo>
                  <a:cubicBezTo>
                    <a:pt x="418" y="80"/>
                    <a:pt x="173" y="119"/>
                    <a:pt x="79" y="308"/>
                  </a:cubicBezTo>
                  <a:cubicBezTo>
                    <a:pt x="0" y="474"/>
                    <a:pt x="47" y="671"/>
                    <a:pt x="181" y="797"/>
                  </a:cubicBezTo>
                  <a:cubicBezTo>
                    <a:pt x="323" y="915"/>
                    <a:pt x="481" y="1001"/>
                    <a:pt x="662" y="1041"/>
                  </a:cubicBezTo>
                  <a:cubicBezTo>
                    <a:pt x="1252" y="1222"/>
                    <a:pt x="1861" y="1312"/>
                    <a:pt x="2469" y="1312"/>
                  </a:cubicBezTo>
                  <a:cubicBezTo>
                    <a:pt x="3336" y="1312"/>
                    <a:pt x="4200" y="1130"/>
                    <a:pt x="5001" y="773"/>
                  </a:cubicBezTo>
                  <a:cubicBezTo>
                    <a:pt x="3851" y="167"/>
                    <a:pt x="2821" y="1"/>
                    <a:pt x="1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5" name="Google Shape;1585;p75"/>
            <p:cNvSpPr/>
            <p:nvPr/>
          </p:nvSpPr>
          <p:spPr>
            <a:xfrm rot="-6404203">
              <a:off x="231664" y="1486151"/>
              <a:ext cx="212500" cy="236874"/>
            </a:xfrm>
            <a:custGeom>
              <a:avLst/>
              <a:gdLst/>
              <a:ahLst/>
              <a:cxnLst/>
              <a:rect l="l" t="t" r="r" b="b"/>
              <a:pathLst>
                <a:path w="3435" h="3829" extrusionOk="0">
                  <a:moveTo>
                    <a:pt x="384" y="1"/>
                  </a:moveTo>
                  <a:cubicBezTo>
                    <a:pt x="350" y="1"/>
                    <a:pt x="317" y="6"/>
                    <a:pt x="284" y="16"/>
                  </a:cubicBezTo>
                  <a:cubicBezTo>
                    <a:pt x="111" y="79"/>
                    <a:pt x="0" y="253"/>
                    <a:pt x="8" y="434"/>
                  </a:cubicBezTo>
                  <a:cubicBezTo>
                    <a:pt x="24" y="615"/>
                    <a:pt x="79" y="796"/>
                    <a:pt x="174" y="946"/>
                  </a:cubicBezTo>
                  <a:cubicBezTo>
                    <a:pt x="874" y="2269"/>
                    <a:pt x="2040" y="3293"/>
                    <a:pt x="3434" y="3828"/>
                  </a:cubicBezTo>
                  <a:cubicBezTo>
                    <a:pt x="2899" y="2088"/>
                    <a:pt x="1906" y="1119"/>
                    <a:pt x="851" y="229"/>
                  </a:cubicBezTo>
                  <a:cubicBezTo>
                    <a:pt x="713" y="118"/>
                    <a:pt x="549" y="1"/>
                    <a:pt x="3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6" name="Google Shape;1586;p75"/>
            <p:cNvSpPr/>
            <p:nvPr/>
          </p:nvSpPr>
          <p:spPr>
            <a:xfrm rot="-6404203">
              <a:off x="223540" y="1363171"/>
              <a:ext cx="96506" cy="306903"/>
            </a:xfrm>
            <a:custGeom>
              <a:avLst/>
              <a:gdLst/>
              <a:ahLst/>
              <a:cxnLst/>
              <a:rect l="l" t="t" r="r" b="b"/>
              <a:pathLst>
                <a:path w="1560" h="4961" extrusionOk="0">
                  <a:moveTo>
                    <a:pt x="998" y="0"/>
                  </a:moveTo>
                  <a:cubicBezTo>
                    <a:pt x="878" y="0"/>
                    <a:pt x="762" y="51"/>
                    <a:pt x="677" y="141"/>
                  </a:cubicBezTo>
                  <a:cubicBezTo>
                    <a:pt x="559" y="275"/>
                    <a:pt x="481" y="440"/>
                    <a:pt x="433" y="621"/>
                  </a:cubicBezTo>
                  <a:cubicBezTo>
                    <a:pt x="0" y="2055"/>
                    <a:pt x="95" y="3590"/>
                    <a:pt x="709" y="4961"/>
                  </a:cubicBezTo>
                  <a:cubicBezTo>
                    <a:pt x="1559" y="3346"/>
                    <a:pt x="1536" y="1960"/>
                    <a:pt x="1418" y="590"/>
                  </a:cubicBezTo>
                  <a:cubicBezTo>
                    <a:pt x="1402" y="377"/>
                    <a:pt x="1363" y="133"/>
                    <a:pt x="1174" y="39"/>
                  </a:cubicBezTo>
                  <a:cubicBezTo>
                    <a:pt x="1117" y="13"/>
                    <a:pt x="1057" y="0"/>
                    <a:pt x="9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7" name="Google Shape;1587;p75"/>
            <p:cNvSpPr/>
            <p:nvPr/>
          </p:nvSpPr>
          <p:spPr>
            <a:xfrm rot="-6404203">
              <a:off x="158532" y="1291603"/>
              <a:ext cx="239782" cy="212067"/>
            </a:xfrm>
            <a:custGeom>
              <a:avLst/>
              <a:gdLst/>
              <a:ahLst/>
              <a:cxnLst/>
              <a:rect l="l" t="t" r="r" b="b"/>
              <a:pathLst>
                <a:path w="3876" h="3428" extrusionOk="0">
                  <a:moveTo>
                    <a:pt x="3423" y="0"/>
                  </a:moveTo>
                  <a:cubicBezTo>
                    <a:pt x="3411" y="0"/>
                    <a:pt x="3399" y="1"/>
                    <a:pt x="3387" y="2"/>
                  </a:cubicBezTo>
                  <a:cubicBezTo>
                    <a:pt x="3206" y="10"/>
                    <a:pt x="3033" y="65"/>
                    <a:pt x="2875" y="159"/>
                  </a:cubicBezTo>
                  <a:cubicBezTo>
                    <a:pt x="1560" y="868"/>
                    <a:pt x="536" y="2026"/>
                    <a:pt x="1" y="3428"/>
                  </a:cubicBezTo>
                  <a:cubicBezTo>
                    <a:pt x="1741" y="2884"/>
                    <a:pt x="2710" y="1892"/>
                    <a:pt x="3592" y="837"/>
                  </a:cubicBezTo>
                  <a:cubicBezTo>
                    <a:pt x="3734" y="671"/>
                    <a:pt x="3876" y="474"/>
                    <a:pt x="3813" y="269"/>
                  </a:cubicBezTo>
                  <a:cubicBezTo>
                    <a:pt x="3746" y="107"/>
                    <a:pt x="3597" y="0"/>
                    <a:pt x="34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8" name="Google Shape;1588;p75"/>
            <p:cNvSpPr/>
            <p:nvPr/>
          </p:nvSpPr>
          <p:spPr>
            <a:xfrm rot="-6404203">
              <a:off x="213910" y="1290787"/>
              <a:ext cx="308945" cy="81164"/>
            </a:xfrm>
            <a:custGeom>
              <a:avLst/>
              <a:gdLst/>
              <a:ahLst/>
              <a:cxnLst/>
              <a:rect l="l" t="t" r="r" b="b"/>
              <a:pathLst>
                <a:path w="4994" h="1312" extrusionOk="0">
                  <a:moveTo>
                    <a:pt x="2516" y="1"/>
                  </a:moveTo>
                  <a:cubicBezTo>
                    <a:pt x="1654" y="1"/>
                    <a:pt x="796" y="180"/>
                    <a:pt x="0" y="535"/>
                  </a:cubicBezTo>
                  <a:cubicBezTo>
                    <a:pt x="1154" y="1148"/>
                    <a:pt x="2187" y="1311"/>
                    <a:pt x="3182" y="1311"/>
                  </a:cubicBezTo>
                  <a:cubicBezTo>
                    <a:pt x="3580" y="1311"/>
                    <a:pt x="3972" y="1285"/>
                    <a:pt x="4363" y="1251"/>
                  </a:cubicBezTo>
                  <a:cubicBezTo>
                    <a:pt x="4576" y="1236"/>
                    <a:pt x="4820" y="1196"/>
                    <a:pt x="4922" y="1007"/>
                  </a:cubicBezTo>
                  <a:cubicBezTo>
                    <a:pt x="4993" y="842"/>
                    <a:pt x="4946" y="637"/>
                    <a:pt x="4812" y="519"/>
                  </a:cubicBezTo>
                  <a:cubicBezTo>
                    <a:pt x="4678" y="401"/>
                    <a:pt x="4513" y="314"/>
                    <a:pt x="4339" y="275"/>
                  </a:cubicBezTo>
                  <a:cubicBezTo>
                    <a:pt x="3744" y="92"/>
                    <a:pt x="3129" y="1"/>
                    <a:pt x="25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9" name="Google Shape;1589;p75"/>
            <p:cNvSpPr/>
            <p:nvPr/>
          </p:nvSpPr>
          <p:spPr>
            <a:xfrm rot="-6404203">
              <a:off x="377335" y="1221094"/>
              <a:ext cx="212438" cy="236812"/>
            </a:xfrm>
            <a:custGeom>
              <a:avLst/>
              <a:gdLst/>
              <a:ahLst/>
              <a:cxnLst/>
              <a:rect l="l" t="t" r="r" b="b"/>
              <a:pathLst>
                <a:path w="3434" h="3828" extrusionOk="0">
                  <a:moveTo>
                    <a:pt x="0" y="0"/>
                  </a:moveTo>
                  <a:lnTo>
                    <a:pt x="0" y="0"/>
                  </a:lnTo>
                  <a:cubicBezTo>
                    <a:pt x="536" y="1741"/>
                    <a:pt x="1528" y="2702"/>
                    <a:pt x="2583" y="3592"/>
                  </a:cubicBezTo>
                  <a:cubicBezTo>
                    <a:pt x="2721" y="3710"/>
                    <a:pt x="2880" y="3828"/>
                    <a:pt x="3048" y="3828"/>
                  </a:cubicBezTo>
                  <a:cubicBezTo>
                    <a:pt x="3082" y="3828"/>
                    <a:pt x="3116" y="3823"/>
                    <a:pt x="3150" y="3812"/>
                  </a:cubicBezTo>
                  <a:cubicBezTo>
                    <a:pt x="3324" y="3741"/>
                    <a:pt x="3434" y="3568"/>
                    <a:pt x="3426" y="3387"/>
                  </a:cubicBezTo>
                  <a:cubicBezTo>
                    <a:pt x="3410" y="3206"/>
                    <a:pt x="3355" y="3032"/>
                    <a:pt x="3261" y="2875"/>
                  </a:cubicBezTo>
                  <a:cubicBezTo>
                    <a:pt x="2552" y="1552"/>
                    <a:pt x="1394" y="536"/>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0" name="Google Shape;1590;p75"/>
            <p:cNvSpPr/>
            <p:nvPr/>
          </p:nvSpPr>
          <p:spPr>
            <a:xfrm rot="-6404203">
              <a:off x="182603" y="1306540"/>
              <a:ext cx="417576" cy="333504"/>
            </a:xfrm>
            <a:custGeom>
              <a:avLst/>
              <a:gdLst/>
              <a:ahLst/>
              <a:cxnLst/>
              <a:rect l="l" t="t" r="r" b="b"/>
              <a:pathLst>
                <a:path w="6750" h="5391" extrusionOk="0">
                  <a:moveTo>
                    <a:pt x="2962" y="3068"/>
                  </a:moveTo>
                  <a:lnTo>
                    <a:pt x="2962" y="3083"/>
                  </a:lnTo>
                  <a:cubicBezTo>
                    <a:pt x="2954" y="3076"/>
                    <a:pt x="2954" y="3068"/>
                    <a:pt x="2954" y="3068"/>
                  </a:cubicBezTo>
                  <a:close/>
                  <a:moveTo>
                    <a:pt x="3220" y="0"/>
                  </a:moveTo>
                  <a:cubicBezTo>
                    <a:pt x="3212" y="0"/>
                    <a:pt x="3202" y="12"/>
                    <a:pt x="3198" y="36"/>
                  </a:cubicBezTo>
                  <a:cubicBezTo>
                    <a:pt x="3088" y="737"/>
                    <a:pt x="3017" y="1437"/>
                    <a:pt x="2977" y="2146"/>
                  </a:cubicBezTo>
                  <a:cubicBezTo>
                    <a:pt x="2765" y="1855"/>
                    <a:pt x="2497" y="1603"/>
                    <a:pt x="2205" y="1390"/>
                  </a:cubicBezTo>
                  <a:cubicBezTo>
                    <a:pt x="2202" y="1389"/>
                    <a:pt x="2199" y="1389"/>
                    <a:pt x="2196" y="1389"/>
                  </a:cubicBezTo>
                  <a:cubicBezTo>
                    <a:pt x="2176" y="1389"/>
                    <a:pt x="2160" y="1408"/>
                    <a:pt x="2174" y="1422"/>
                  </a:cubicBezTo>
                  <a:cubicBezTo>
                    <a:pt x="2426" y="1674"/>
                    <a:pt x="2623" y="1965"/>
                    <a:pt x="2773" y="2280"/>
                  </a:cubicBezTo>
                  <a:cubicBezTo>
                    <a:pt x="2316" y="1839"/>
                    <a:pt x="1843" y="1406"/>
                    <a:pt x="1386" y="965"/>
                  </a:cubicBezTo>
                  <a:cubicBezTo>
                    <a:pt x="1377" y="958"/>
                    <a:pt x="1369" y="955"/>
                    <a:pt x="1362" y="955"/>
                  </a:cubicBezTo>
                  <a:cubicBezTo>
                    <a:pt x="1345" y="955"/>
                    <a:pt x="1338" y="974"/>
                    <a:pt x="1355" y="996"/>
                  </a:cubicBezTo>
                  <a:cubicBezTo>
                    <a:pt x="1749" y="1461"/>
                    <a:pt x="2135" y="1941"/>
                    <a:pt x="2528" y="2406"/>
                  </a:cubicBezTo>
                  <a:cubicBezTo>
                    <a:pt x="2205" y="2178"/>
                    <a:pt x="1875" y="1949"/>
                    <a:pt x="1560" y="1721"/>
                  </a:cubicBezTo>
                  <a:cubicBezTo>
                    <a:pt x="1554" y="1716"/>
                    <a:pt x="1549" y="1714"/>
                    <a:pt x="1544" y="1714"/>
                  </a:cubicBezTo>
                  <a:cubicBezTo>
                    <a:pt x="1528" y="1714"/>
                    <a:pt x="1516" y="1740"/>
                    <a:pt x="1528" y="1752"/>
                  </a:cubicBezTo>
                  <a:cubicBezTo>
                    <a:pt x="1875" y="2083"/>
                    <a:pt x="2213" y="2422"/>
                    <a:pt x="2560" y="2761"/>
                  </a:cubicBezTo>
                  <a:cubicBezTo>
                    <a:pt x="2313" y="2723"/>
                    <a:pt x="2064" y="2705"/>
                    <a:pt x="1816" y="2705"/>
                  </a:cubicBezTo>
                  <a:cubicBezTo>
                    <a:pt x="1542" y="2705"/>
                    <a:pt x="1269" y="2727"/>
                    <a:pt x="1001" y="2768"/>
                  </a:cubicBezTo>
                  <a:cubicBezTo>
                    <a:pt x="969" y="2768"/>
                    <a:pt x="969" y="2808"/>
                    <a:pt x="1001" y="2808"/>
                  </a:cubicBezTo>
                  <a:cubicBezTo>
                    <a:pt x="1331" y="2808"/>
                    <a:pt x="1662" y="2847"/>
                    <a:pt x="1993" y="2910"/>
                  </a:cubicBezTo>
                  <a:cubicBezTo>
                    <a:pt x="1339" y="2997"/>
                    <a:pt x="693" y="3083"/>
                    <a:pt x="40" y="3162"/>
                  </a:cubicBezTo>
                  <a:cubicBezTo>
                    <a:pt x="0" y="3162"/>
                    <a:pt x="8" y="3209"/>
                    <a:pt x="40" y="3209"/>
                  </a:cubicBezTo>
                  <a:cubicBezTo>
                    <a:pt x="756" y="3186"/>
                    <a:pt x="1481" y="3178"/>
                    <a:pt x="2198" y="3162"/>
                  </a:cubicBezTo>
                  <a:lnTo>
                    <a:pt x="2198" y="3162"/>
                  </a:lnTo>
                  <a:cubicBezTo>
                    <a:pt x="1938" y="3241"/>
                    <a:pt x="1678" y="3328"/>
                    <a:pt x="1418" y="3422"/>
                  </a:cubicBezTo>
                  <a:cubicBezTo>
                    <a:pt x="1402" y="3430"/>
                    <a:pt x="1410" y="3461"/>
                    <a:pt x="1434" y="3461"/>
                  </a:cubicBezTo>
                  <a:cubicBezTo>
                    <a:pt x="1788" y="3406"/>
                    <a:pt x="2150" y="3367"/>
                    <a:pt x="2505" y="3335"/>
                  </a:cubicBezTo>
                  <a:lnTo>
                    <a:pt x="2505" y="3335"/>
                  </a:lnTo>
                  <a:cubicBezTo>
                    <a:pt x="2127" y="3595"/>
                    <a:pt x="1780" y="3895"/>
                    <a:pt x="1481" y="4241"/>
                  </a:cubicBezTo>
                  <a:cubicBezTo>
                    <a:pt x="1467" y="4255"/>
                    <a:pt x="1483" y="4274"/>
                    <a:pt x="1498" y="4274"/>
                  </a:cubicBezTo>
                  <a:cubicBezTo>
                    <a:pt x="1500" y="4274"/>
                    <a:pt x="1502" y="4274"/>
                    <a:pt x="1505" y="4273"/>
                  </a:cubicBezTo>
                  <a:cubicBezTo>
                    <a:pt x="1812" y="4013"/>
                    <a:pt x="2150" y="3800"/>
                    <a:pt x="2513" y="3627"/>
                  </a:cubicBezTo>
                  <a:lnTo>
                    <a:pt x="2513" y="3627"/>
                  </a:lnTo>
                  <a:cubicBezTo>
                    <a:pt x="1875" y="4092"/>
                    <a:pt x="1300" y="4635"/>
                    <a:pt x="788" y="5233"/>
                  </a:cubicBezTo>
                  <a:cubicBezTo>
                    <a:pt x="771" y="5256"/>
                    <a:pt x="778" y="5275"/>
                    <a:pt x="795" y="5275"/>
                  </a:cubicBezTo>
                  <a:cubicBezTo>
                    <a:pt x="802" y="5275"/>
                    <a:pt x="810" y="5272"/>
                    <a:pt x="819" y="5265"/>
                  </a:cubicBezTo>
                  <a:cubicBezTo>
                    <a:pt x="1331" y="4769"/>
                    <a:pt x="1898" y="4336"/>
                    <a:pt x="2505" y="3965"/>
                  </a:cubicBezTo>
                  <a:lnTo>
                    <a:pt x="2505" y="3965"/>
                  </a:lnTo>
                  <a:cubicBezTo>
                    <a:pt x="2284" y="4281"/>
                    <a:pt x="2064" y="4596"/>
                    <a:pt x="1843" y="4903"/>
                  </a:cubicBezTo>
                  <a:cubicBezTo>
                    <a:pt x="1831" y="4921"/>
                    <a:pt x="1847" y="4939"/>
                    <a:pt x="1862" y="4939"/>
                  </a:cubicBezTo>
                  <a:cubicBezTo>
                    <a:pt x="1867" y="4939"/>
                    <a:pt x="1871" y="4938"/>
                    <a:pt x="1875" y="4934"/>
                  </a:cubicBezTo>
                  <a:cubicBezTo>
                    <a:pt x="2284" y="4509"/>
                    <a:pt x="2710" y="4099"/>
                    <a:pt x="3119" y="3666"/>
                  </a:cubicBezTo>
                  <a:cubicBezTo>
                    <a:pt x="3151" y="3635"/>
                    <a:pt x="3166" y="3580"/>
                    <a:pt x="3151" y="3540"/>
                  </a:cubicBezTo>
                  <a:cubicBezTo>
                    <a:pt x="3190" y="3461"/>
                    <a:pt x="3151" y="3367"/>
                    <a:pt x="3064" y="3343"/>
                  </a:cubicBezTo>
                  <a:cubicBezTo>
                    <a:pt x="3064" y="3335"/>
                    <a:pt x="3064" y="3335"/>
                    <a:pt x="3064" y="3335"/>
                  </a:cubicBezTo>
                  <a:cubicBezTo>
                    <a:pt x="3080" y="3342"/>
                    <a:pt x="3099" y="3346"/>
                    <a:pt x="3119" y="3346"/>
                  </a:cubicBezTo>
                  <a:cubicBezTo>
                    <a:pt x="3146" y="3346"/>
                    <a:pt x="3175" y="3338"/>
                    <a:pt x="3198" y="3320"/>
                  </a:cubicBezTo>
                  <a:cubicBezTo>
                    <a:pt x="3219" y="3337"/>
                    <a:pt x="3245" y="3346"/>
                    <a:pt x="3272" y="3346"/>
                  </a:cubicBezTo>
                  <a:cubicBezTo>
                    <a:pt x="3306" y="3346"/>
                    <a:pt x="3341" y="3333"/>
                    <a:pt x="3371" y="3312"/>
                  </a:cubicBezTo>
                  <a:cubicBezTo>
                    <a:pt x="3391" y="3320"/>
                    <a:pt x="3410" y="3324"/>
                    <a:pt x="3430" y="3324"/>
                  </a:cubicBezTo>
                  <a:cubicBezTo>
                    <a:pt x="3450" y="3324"/>
                    <a:pt x="3470" y="3320"/>
                    <a:pt x="3489" y="3312"/>
                  </a:cubicBezTo>
                  <a:cubicBezTo>
                    <a:pt x="3505" y="3335"/>
                    <a:pt x="3529" y="3359"/>
                    <a:pt x="3560" y="3375"/>
                  </a:cubicBezTo>
                  <a:cubicBezTo>
                    <a:pt x="3584" y="3391"/>
                    <a:pt x="3599" y="3406"/>
                    <a:pt x="3623" y="3422"/>
                  </a:cubicBezTo>
                  <a:cubicBezTo>
                    <a:pt x="3576" y="3485"/>
                    <a:pt x="3576" y="3572"/>
                    <a:pt x="3631" y="3619"/>
                  </a:cubicBezTo>
                  <a:cubicBezTo>
                    <a:pt x="4072" y="4052"/>
                    <a:pt x="4529" y="4462"/>
                    <a:pt x="4970" y="4887"/>
                  </a:cubicBezTo>
                  <a:cubicBezTo>
                    <a:pt x="4976" y="4893"/>
                    <a:pt x="4982" y="4895"/>
                    <a:pt x="4988" y="4895"/>
                  </a:cubicBezTo>
                  <a:cubicBezTo>
                    <a:pt x="5006" y="4895"/>
                    <a:pt x="5019" y="4873"/>
                    <a:pt x="5001" y="4855"/>
                  </a:cubicBezTo>
                  <a:cubicBezTo>
                    <a:pt x="4781" y="4580"/>
                    <a:pt x="4568" y="4296"/>
                    <a:pt x="4356" y="4021"/>
                  </a:cubicBezTo>
                  <a:lnTo>
                    <a:pt x="4356" y="4021"/>
                  </a:lnTo>
                  <a:cubicBezTo>
                    <a:pt x="4812" y="4422"/>
                    <a:pt x="5222" y="4879"/>
                    <a:pt x="5576" y="5375"/>
                  </a:cubicBezTo>
                  <a:cubicBezTo>
                    <a:pt x="5584" y="5386"/>
                    <a:pt x="5593" y="5390"/>
                    <a:pt x="5600" y="5390"/>
                  </a:cubicBezTo>
                  <a:cubicBezTo>
                    <a:pt x="5615" y="5390"/>
                    <a:pt x="5623" y="5373"/>
                    <a:pt x="5608" y="5352"/>
                  </a:cubicBezTo>
                  <a:cubicBezTo>
                    <a:pt x="5411" y="5005"/>
                    <a:pt x="5182" y="4666"/>
                    <a:pt x="4938" y="4351"/>
                  </a:cubicBezTo>
                  <a:lnTo>
                    <a:pt x="4938" y="4351"/>
                  </a:lnTo>
                  <a:cubicBezTo>
                    <a:pt x="5080" y="4485"/>
                    <a:pt x="5214" y="4627"/>
                    <a:pt x="5332" y="4777"/>
                  </a:cubicBezTo>
                  <a:cubicBezTo>
                    <a:pt x="5339" y="4784"/>
                    <a:pt x="5347" y="4786"/>
                    <a:pt x="5353" y="4786"/>
                  </a:cubicBezTo>
                  <a:cubicBezTo>
                    <a:pt x="5370" y="4786"/>
                    <a:pt x="5383" y="4770"/>
                    <a:pt x="5371" y="4753"/>
                  </a:cubicBezTo>
                  <a:cubicBezTo>
                    <a:pt x="5025" y="4202"/>
                    <a:pt x="4592" y="3721"/>
                    <a:pt x="4080" y="3320"/>
                  </a:cubicBezTo>
                  <a:lnTo>
                    <a:pt x="4080" y="3320"/>
                  </a:lnTo>
                  <a:cubicBezTo>
                    <a:pt x="4505" y="3359"/>
                    <a:pt x="4930" y="3383"/>
                    <a:pt x="5356" y="3414"/>
                  </a:cubicBezTo>
                  <a:cubicBezTo>
                    <a:pt x="5379" y="3414"/>
                    <a:pt x="5387" y="3383"/>
                    <a:pt x="5364" y="3375"/>
                  </a:cubicBezTo>
                  <a:cubicBezTo>
                    <a:pt x="5104" y="3304"/>
                    <a:pt x="4844" y="3233"/>
                    <a:pt x="4592" y="3162"/>
                  </a:cubicBezTo>
                  <a:cubicBezTo>
                    <a:pt x="5230" y="3115"/>
                    <a:pt x="5868" y="3044"/>
                    <a:pt x="6498" y="2965"/>
                  </a:cubicBezTo>
                  <a:cubicBezTo>
                    <a:pt x="6537" y="2965"/>
                    <a:pt x="6537" y="2918"/>
                    <a:pt x="6498" y="2918"/>
                  </a:cubicBezTo>
                  <a:cubicBezTo>
                    <a:pt x="6259" y="2929"/>
                    <a:pt x="6020" y="2933"/>
                    <a:pt x="5779" y="2933"/>
                  </a:cubicBezTo>
                  <a:cubicBezTo>
                    <a:pt x="5487" y="2933"/>
                    <a:pt x="5193" y="2927"/>
                    <a:pt x="4899" y="2918"/>
                  </a:cubicBezTo>
                  <a:cubicBezTo>
                    <a:pt x="5454" y="2838"/>
                    <a:pt x="6010" y="2791"/>
                    <a:pt x="6571" y="2791"/>
                  </a:cubicBezTo>
                  <a:cubicBezTo>
                    <a:pt x="6615" y="2791"/>
                    <a:pt x="6659" y="2791"/>
                    <a:pt x="6702" y="2792"/>
                  </a:cubicBezTo>
                  <a:cubicBezTo>
                    <a:pt x="6742" y="2792"/>
                    <a:pt x="6750" y="2753"/>
                    <a:pt x="6702" y="2745"/>
                  </a:cubicBezTo>
                  <a:cubicBezTo>
                    <a:pt x="6339" y="2710"/>
                    <a:pt x="5975" y="2693"/>
                    <a:pt x="5611" y="2693"/>
                  </a:cubicBezTo>
                  <a:cubicBezTo>
                    <a:pt x="5074" y="2693"/>
                    <a:pt x="4539" y="2730"/>
                    <a:pt x="4009" y="2800"/>
                  </a:cubicBezTo>
                  <a:cubicBezTo>
                    <a:pt x="4411" y="2390"/>
                    <a:pt x="4820" y="1981"/>
                    <a:pt x="5245" y="1595"/>
                  </a:cubicBezTo>
                  <a:cubicBezTo>
                    <a:pt x="5263" y="1577"/>
                    <a:pt x="5254" y="1555"/>
                    <a:pt x="5235" y="1555"/>
                  </a:cubicBezTo>
                  <a:cubicBezTo>
                    <a:pt x="5229" y="1555"/>
                    <a:pt x="5222" y="1558"/>
                    <a:pt x="5214" y="1563"/>
                  </a:cubicBezTo>
                  <a:cubicBezTo>
                    <a:pt x="4899" y="1800"/>
                    <a:pt x="4576" y="2036"/>
                    <a:pt x="4253" y="2280"/>
                  </a:cubicBezTo>
                  <a:cubicBezTo>
                    <a:pt x="4442" y="2060"/>
                    <a:pt x="4639" y="1847"/>
                    <a:pt x="4844" y="1650"/>
                  </a:cubicBezTo>
                  <a:cubicBezTo>
                    <a:pt x="4862" y="1638"/>
                    <a:pt x="4847" y="1611"/>
                    <a:pt x="4832" y="1611"/>
                  </a:cubicBezTo>
                  <a:cubicBezTo>
                    <a:pt x="4828" y="1611"/>
                    <a:pt x="4824" y="1613"/>
                    <a:pt x="4820" y="1619"/>
                  </a:cubicBezTo>
                  <a:cubicBezTo>
                    <a:pt x="4647" y="1745"/>
                    <a:pt x="4482" y="1871"/>
                    <a:pt x="4324" y="2012"/>
                  </a:cubicBezTo>
                  <a:cubicBezTo>
                    <a:pt x="4710" y="1540"/>
                    <a:pt x="5151" y="1122"/>
                    <a:pt x="5639" y="760"/>
                  </a:cubicBezTo>
                  <a:cubicBezTo>
                    <a:pt x="5669" y="742"/>
                    <a:pt x="5663" y="720"/>
                    <a:pt x="5641" y="720"/>
                  </a:cubicBezTo>
                  <a:cubicBezTo>
                    <a:pt x="5634" y="720"/>
                    <a:pt x="5625" y="723"/>
                    <a:pt x="5616" y="729"/>
                  </a:cubicBezTo>
                  <a:cubicBezTo>
                    <a:pt x="4773" y="1248"/>
                    <a:pt x="4040" y="1910"/>
                    <a:pt x="3450" y="2698"/>
                  </a:cubicBezTo>
                  <a:cubicBezTo>
                    <a:pt x="3466" y="2099"/>
                    <a:pt x="3458" y="1493"/>
                    <a:pt x="3418" y="894"/>
                  </a:cubicBezTo>
                  <a:cubicBezTo>
                    <a:pt x="3418" y="878"/>
                    <a:pt x="3408" y="870"/>
                    <a:pt x="3399" y="870"/>
                  </a:cubicBezTo>
                  <a:cubicBezTo>
                    <a:pt x="3389" y="870"/>
                    <a:pt x="3379" y="878"/>
                    <a:pt x="3379" y="894"/>
                  </a:cubicBezTo>
                  <a:cubicBezTo>
                    <a:pt x="3355" y="1367"/>
                    <a:pt x="3300" y="1839"/>
                    <a:pt x="3229" y="2304"/>
                  </a:cubicBezTo>
                  <a:cubicBezTo>
                    <a:pt x="3182" y="1548"/>
                    <a:pt x="3190" y="792"/>
                    <a:pt x="3237" y="36"/>
                  </a:cubicBezTo>
                  <a:cubicBezTo>
                    <a:pt x="3237" y="12"/>
                    <a:pt x="3229" y="0"/>
                    <a:pt x="3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1" name="Google Shape;1591;p75"/>
            <p:cNvSpPr/>
            <p:nvPr/>
          </p:nvSpPr>
          <p:spPr>
            <a:xfrm rot="-6404203">
              <a:off x="521043" y="1330870"/>
              <a:ext cx="39531" cy="196972"/>
            </a:xfrm>
            <a:custGeom>
              <a:avLst/>
              <a:gdLst/>
              <a:ahLst/>
              <a:cxnLst/>
              <a:rect l="l" t="t" r="r" b="b"/>
              <a:pathLst>
                <a:path w="639" h="3184" extrusionOk="0">
                  <a:moveTo>
                    <a:pt x="327" y="1"/>
                  </a:moveTo>
                  <a:cubicBezTo>
                    <a:pt x="259" y="1"/>
                    <a:pt x="193" y="56"/>
                    <a:pt x="174" y="163"/>
                  </a:cubicBezTo>
                  <a:cubicBezTo>
                    <a:pt x="87" y="163"/>
                    <a:pt x="0" y="226"/>
                    <a:pt x="8" y="368"/>
                  </a:cubicBezTo>
                  <a:cubicBezTo>
                    <a:pt x="55" y="1164"/>
                    <a:pt x="55" y="1967"/>
                    <a:pt x="16" y="2770"/>
                  </a:cubicBezTo>
                  <a:cubicBezTo>
                    <a:pt x="16" y="2787"/>
                    <a:pt x="27" y="2797"/>
                    <a:pt x="39" y="2797"/>
                  </a:cubicBezTo>
                  <a:cubicBezTo>
                    <a:pt x="49" y="2797"/>
                    <a:pt x="60" y="2789"/>
                    <a:pt x="63" y="2770"/>
                  </a:cubicBezTo>
                  <a:cubicBezTo>
                    <a:pt x="134" y="2298"/>
                    <a:pt x="205" y="1825"/>
                    <a:pt x="260" y="1353"/>
                  </a:cubicBezTo>
                  <a:cubicBezTo>
                    <a:pt x="300" y="1951"/>
                    <a:pt x="315" y="2550"/>
                    <a:pt x="307" y="3148"/>
                  </a:cubicBezTo>
                  <a:cubicBezTo>
                    <a:pt x="307" y="3172"/>
                    <a:pt x="317" y="3184"/>
                    <a:pt x="328" y="3184"/>
                  </a:cubicBezTo>
                  <a:cubicBezTo>
                    <a:pt x="339" y="3184"/>
                    <a:pt x="351" y="3172"/>
                    <a:pt x="355" y="3148"/>
                  </a:cubicBezTo>
                  <a:cubicBezTo>
                    <a:pt x="418" y="2463"/>
                    <a:pt x="473" y="1762"/>
                    <a:pt x="489" y="1069"/>
                  </a:cubicBezTo>
                  <a:cubicBezTo>
                    <a:pt x="504" y="1140"/>
                    <a:pt x="528" y="1211"/>
                    <a:pt x="536" y="1290"/>
                  </a:cubicBezTo>
                  <a:cubicBezTo>
                    <a:pt x="536" y="1296"/>
                    <a:pt x="544" y="1299"/>
                    <a:pt x="554" y="1299"/>
                  </a:cubicBezTo>
                  <a:cubicBezTo>
                    <a:pt x="567" y="1299"/>
                    <a:pt x="583" y="1294"/>
                    <a:pt x="583" y="1290"/>
                  </a:cubicBezTo>
                  <a:cubicBezTo>
                    <a:pt x="599" y="935"/>
                    <a:pt x="630" y="581"/>
                    <a:pt x="638" y="234"/>
                  </a:cubicBezTo>
                  <a:cubicBezTo>
                    <a:pt x="638" y="186"/>
                    <a:pt x="578" y="162"/>
                    <a:pt x="515" y="162"/>
                  </a:cubicBezTo>
                  <a:cubicBezTo>
                    <a:pt x="506" y="162"/>
                    <a:pt x="497" y="162"/>
                    <a:pt x="489" y="163"/>
                  </a:cubicBezTo>
                  <a:cubicBezTo>
                    <a:pt x="461" y="54"/>
                    <a:pt x="393"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2" name="Google Shape;1592;p75"/>
            <p:cNvSpPr/>
            <p:nvPr/>
          </p:nvSpPr>
          <p:spPr>
            <a:xfrm rot="-6404203">
              <a:off x="318387" y="1394708"/>
              <a:ext cx="165917" cy="144327"/>
            </a:xfrm>
            <a:custGeom>
              <a:avLst/>
              <a:gdLst/>
              <a:ahLst/>
              <a:cxnLst/>
              <a:rect l="l" t="t" r="r" b="b"/>
              <a:pathLst>
                <a:path w="2682" h="2333" extrusionOk="0">
                  <a:moveTo>
                    <a:pt x="1368" y="0"/>
                  </a:moveTo>
                  <a:cubicBezTo>
                    <a:pt x="1164" y="0"/>
                    <a:pt x="958" y="54"/>
                    <a:pt x="772" y="165"/>
                  </a:cubicBezTo>
                  <a:cubicBezTo>
                    <a:pt x="575" y="276"/>
                    <a:pt x="410" y="425"/>
                    <a:pt x="284" y="607"/>
                  </a:cubicBezTo>
                  <a:cubicBezTo>
                    <a:pt x="0" y="1063"/>
                    <a:pt x="79" y="1654"/>
                    <a:pt x="465" y="2024"/>
                  </a:cubicBezTo>
                  <a:cubicBezTo>
                    <a:pt x="712" y="2238"/>
                    <a:pt x="994" y="2333"/>
                    <a:pt x="1268" y="2333"/>
                  </a:cubicBezTo>
                  <a:cubicBezTo>
                    <a:pt x="2002" y="2333"/>
                    <a:pt x="2682" y="1660"/>
                    <a:pt x="2481" y="811"/>
                  </a:cubicBezTo>
                  <a:cubicBezTo>
                    <a:pt x="2442" y="685"/>
                    <a:pt x="2387" y="567"/>
                    <a:pt x="2308" y="465"/>
                  </a:cubicBezTo>
                  <a:cubicBezTo>
                    <a:pt x="2077" y="164"/>
                    <a:pt x="1726" y="0"/>
                    <a:pt x="13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3" name="Google Shape;1593;p75"/>
            <p:cNvSpPr/>
            <p:nvPr/>
          </p:nvSpPr>
          <p:spPr>
            <a:xfrm rot="-6404291">
              <a:off x="91764" y="260973"/>
              <a:ext cx="733262" cy="721625"/>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4" name="Google Shape;1594;p75"/>
            <p:cNvSpPr/>
            <p:nvPr/>
          </p:nvSpPr>
          <p:spPr>
            <a:xfrm rot="-6404291">
              <a:off x="91764" y="260973"/>
              <a:ext cx="733262" cy="721625"/>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5" name="Google Shape;1595;p75"/>
            <p:cNvSpPr/>
            <p:nvPr/>
          </p:nvSpPr>
          <p:spPr>
            <a:xfrm rot="-6404291">
              <a:off x="555245" y="405421"/>
              <a:ext cx="105612" cy="335982"/>
            </a:xfrm>
            <a:custGeom>
              <a:avLst/>
              <a:gdLst/>
              <a:ahLst/>
              <a:cxnLst/>
              <a:rect l="l" t="t" r="r" b="b"/>
              <a:pathLst>
                <a:path w="1561" h="4966" extrusionOk="0">
                  <a:moveTo>
                    <a:pt x="851" y="1"/>
                  </a:moveTo>
                  <a:cubicBezTo>
                    <a:pt x="1" y="1615"/>
                    <a:pt x="24" y="3001"/>
                    <a:pt x="143" y="4380"/>
                  </a:cubicBezTo>
                  <a:cubicBezTo>
                    <a:pt x="158" y="4584"/>
                    <a:pt x="198" y="4828"/>
                    <a:pt x="387" y="4931"/>
                  </a:cubicBezTo>
                  <a:cubicBezTo>
                    <a:pt x="440" y="4954"/>
                    <a:pt x="498" y="4965"/>
                    <a:pt x="556" y="4965"/>
                  </a:cubicBezTo>
                  <a:cubicBezTo>
                    <a:pt x="676" y="4965"/>
                    <a:pt x="795" y="4916"/>
                    <a:pt x="875" y="4821"/>
                  </a:cubicBezTo>
                  <a:cubicBezTo>
                    <a:pt x="993" y="4687"/>
                    <a:pt x="1080" y="4521"/>
                    <a:pt x="1127" y="4348"/>
                  </a:cubicBezTo>
                  <a:cubicBezTo>
                    <a:pt x="1560" y="2915"/>
                    <a:pt x="1466" y="1371"/>
                    <a:pt x="8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6" name="Google Shape;1596;p75"/>
            <p:cNvSpPr/>
            <p:nvPr/>
          </p:nvSpPr>
          <p:spPr>
            <a:xfrm rot="-6404291">
              <a:off x="470571" y="587352"/>
              <a:ext cx="262237" cy="231927"/>
            </a:xfrm>
            <a:custGeom>
              <a:avLst/>
              <a:gdLst/>
              <a:ahLst/>
              <a:cxnLst/>
              <a:rect l="l" t="t" r="r" b="b"/>
              <a:pathLst>
                <a:path w="3876" h="3428" extrusionOk="0">
                  <a:moveTo>
                    <a:pt x="3875" y="1"/>
                  </a:moveTo>
                  <a:lnTo>
                    <a:pt x="3875" y="1"/>
                  </a:lnTo>
                  <a:cubicBezTo>
                    <a:pt x="2135" y="536"/>
                    <a:pt x="1166" y="1529"/>
                    <a:pt x="276" y="2584"/>
                  </a:cubicBezTo>
                  <a:cubicBezTo>
                    <a:pt x="142" y="2749"/>
                    <a:pt x="1" y="2954"/>
                    <a:pt x="64" y="3151"/>
                  </a:cubicBezTo>
                  <a:cubicBezTo>
                    <a:pt x="125" y="3318"/>
                    <a:pt x="288" y="3427"/>
                    <a:pt x="470" y="3427"/>
                  </a:cubicBezTo>
                  <a:cubicBezTo>
                    <a:pt x="476" y="3427"/>
                    <a:pt x="483" y="3427"/>
                    <a:pt x="489" y="3427"/>
                  </a:cubicBezTo>
                  <a:cubicBezTo>
                    <a:pt x="670" y="3411"/>
                    <a:pt x="843" y="3356"/>
                    <a:pt x="993" y="3261"/>
                  </a:cubicBezTo>
                  <a:cubicBezTo>
                    <a:pt x="2316" y="2552"/>
                    <a:pt x="3340" y="1395"/>
                    <a:pt x="38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7" name="Google Shape;1597;p75"/>
            <p:cNvSpPr/>
            <p:nvPr/>
          </p:nvSpPr>
          <p:spPr>
            <a:xfrm rot="-6404291">
              <a:off x="333444" y="731816"/>
              <a:ext cx="338418" cy="88765"/>
            </a:xfrm>
            <a:custGeom>
              <a:avLst/>
              <a:gdLst/>
              <a:ahLst/>
              <a:cxnLst/>
              <a:rect l="l" t="t" r="r" b="b"/>
              <a:pathLst>
                <a:path w="5002" h="1312" extrusionOk="0">
                  <a:moveTo>
                    <a:pt x="1825" y="1"/>
                  </a:moveTo>
                  <a:cubicBezTo>
                    <a:pt x="1423" y="1"/>
                    <a:pt x="1027" y="28"/>
                    <a:pt x="630" y="64"/>
                  </a:cubicBezTo>
                  <a:cubicBezTo>
                    <a:pt x="418" y="80"/>
                    <a:pt x="173" y="119"/>
                    <a:pt x="79" y="308"/>
                  </a:cubicBezTo>
                  <a:cubicBezTo>
                    <a:pt x="0" y="474"/>
                    <a:pt x="47" y="671"/>
                    <a:pt x="181" y="797"/>
                  </a:cubicBezTo>
                  <a:cubicBezTo>
                    <a:pt x="323" y="915"/>
                    <a:pt x="481" y="1001"/>
                    <a:pt x="662" y="1041"/>
                  </a:cubicBezTo>
                  <a:cubicBezTo>
                    <a:pt x="1252" y="1222"/>
                    <a:pt x="1861" y="1312"/>
                    <a:pt x="2469" y="1312"/>
                  </a:cubicBezTo>
                  <a:cubicBezTo>
                    <a:pt x="3336" y="1312"/>
                    <a:pt x="4200" y="1130"/>
                    <a:pt x="5001" y="773"/>
                  </a:cubicBezTo>
                  <a:cubicBezTo>
                    <a:pt x="3851" y="167"/>
                    <a:pt x="2821" y="1"/>
                    <a:pt x="18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8" name="Google Shape;1598;p75"/>
            <p:cNvSpPr/>
            <p:nvPr/>
          </p:nvSpPr>
          <p:spPr>
            <a:xfrm rot="-6404291">
              <a:off x="260648" y="637482"/>
              <a:ext cx="232400" cy="259057"/>
            </a:xfrm>
            <a:custGeom>
              <a:avLst/>
              <a:gdLst/>
              <a:ahLst/>
              <a:cxnLst/>
              <a:rect l="l" t="t" r="r" b="b"/>
              <a:pathLst>
                <a:path w="3435" h="3829" extrusionOk="0">
                  <a:moveTo>
                    <a:pt x="384" y="1"/>
                  </a:moveTo>
                  <a:cubicBezTo>
                    <a:pt x="350" y="1"/>
                    <a:pt x="317" y="6"/>
                    <a:pt x="284" y="16"/>
                  </a:cubicBezTo>
                  <a:cubicBezTo>
                    <a:pt x="111" y="79"/>
                    <a:pt x="0" y="253"/>
                    <a:pt x="8" y="434"/>
                  </a:cubicBezTo>
                  <a:cubicBezTo>
                    <a:pt x="24" y="615"/>
                    <a:pt x="79" y="796"/>
                    <a:pt x="174" y="946"/>
                  </a:cubicBezTo>
                  <a:cubicBezTo>
                    <a:pt x="874" y="2269"/>
                    <a:pt x="2040" y="3293"/>
                    <a:pt x="3434" y="3828"/>
                  </a:cubicBezTo>
                  <a:cubicBezTo>
                    <a:pt x="2899" y="2088"/>
                    <a:pt x="1906" y="1119"/>
                    <a:pt x="851" y="229"/>
                  </a:cubicBezTo>
                  <a:cubicBezTo>
                    <a:pt x="713" y="118"/>
                    <a:pt x="549" y="1"/>
                    <a:pt x="38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9" name="Google Shape;1599;p75"/>
            <p:cNvSpPr/>
            <p:nvPr/>
          </p:nvSpPr>
          <p:spPr>
            <a:xfrm rot="-6404291">
              <a:off x="251761" y="502979"/>
              <a:ext cx="105544" cy="335644"/>
            </a:xfrm>
            <a:custGeom>
              <a:avLst/>
              <a:gdLst/>
              <a:ahLst/>
              <a:cxnLst/>
              <a:rect l="l" t="t" r="r" b="b"/>
              <a:pathLst>
                <a:path w="1560" h="4961" extrusionOk="0">
                  <a:moveTo>
                    <a:pt x="998" y="0"/>
                  </a:moveTo>
                  <a:cubicBezTo>
                    <a:pt x="878" y="0"/>
                    <a:pt x="762" y="51"/>
                    <a:pt x="677" y="141"/>
                  </a:cubicBezTo>
                  <a:cubicBezTo>
                    <a:pt x="559" y="275"/>
                    <a:pt x="481" y="440"/>
                    <a:pt x="433" y="621"/>
                  </a:cubicBezTo>
                  <a:cubicBezTo>
                    <a:pt x="0" y="2055"/>
                    <a:pt x="95" y="3590"/>
                    <a:pt x="709" y="4961"/>
                  </a:cubicBezTo>
                  <a:cubicBezTo>
                    <a:pt x="1559" y="3346"/>
                    <a:pt x="1536" y="1960"/>
                    <a:pt x="1418" y="590"/>
                  </a:cubicBezTo>
                  <a:cubicBezTo>
                    <a:pt x="1402" y="377"/>
                    <a:pt x="1363" y="133"/>
                    <a:pt x="1174" y="39"/>
                  </a:cubicBezTo>
                  <a:cubicBezTo>
                    <a:pt x="1117" y="13"/>
                    <a:pt x="1057" y="0"/>
                    <a:pt x="9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0" name="Google Shape;1600;p75"/>
            <p:cNvSpPr/>
            <p:nvPr/>
          </p:nvSpPr>
          <p:spPr>
            <a:xfrm rot="-6404291">
              <a:off x="180665" y="424709"/>
              <a:ext cx="262237" cy="231927"/>
            </a:xfrm>
            <a:custGeom>
              <a:avLst/>
              <a:gdLst/>
              <a:ahLst/>
              <a:cxnLst/>
              <a:rect l="l" t="t" r="r" b="b"/>
              <a:pathLst>
                <a:path w="3876" h="3428" extrusionOk="0">
                  <a:moveTo>
                    <a:pt x="3423" y="0"/>
                  </a:moveTo>
                  <a:cubicBezTo>
                    <a:pt x="3411" y="0"/>
                    <a:pt x="3399" y="1"/>
                    <a:pt x="3387" y="2"/>
                  </a:cubicBezTo>
                  <a:cubicBezTo>
                    <a:pt x="3206" y="10"/>
                    <a:pt x="3033" y="65"/>
                    <a:pt x="2875" y="159"/>
                  </a:cubicBezTo>
                  <a:cubicBezTo>
                    <a:pt x="1560" y="868"/>
                    <a:pt x="536" y="2026"/>
                    <a:pt x="1" y="3428"/>
                  </a:cubicBezTo>
                  <a:cubicBezTo>
                    <a:pt x="1741" y="2884"/>
                    <a:pt x="2710" y="1892"/>
                    <a:pt x="3592" y="837"/>
                  </a:cubicBezTo>
                  <a:cubicBezTo>
                    <a:pt x="3734" y="671"/>
                    <a:pt x="3876" y="474"/>
                    <a:pt x="3813" y="269"/>
                  </a:cubicBezTo>
                  <a:cubicBezTo>
                    <a:pt x="3746" y="107"/>
                    <a:pt x="3597" y="0"/>
                    <a:pt x="34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1" name="Google Shape;1601;p75"/>
            <p:cNvSpPr/>
            <p:nvPr/>
          </p:nvSpPr>
          <p:spPr>
            <a:xfrm rot="-6404291">
              <a:off x="241231" y="423818"/>
              <a:ext cx="337877" cy="88765"/>
            </a:xfrm>
            <a:custGeom>
              <a:avLst/>
              <a:gdLst/>
              <a:ahLst/>
              <a:cxnLst/>
              <a:rect l="l" t="t" r="r" b="b"/>
              <a:pathLst>
                <a:path w="4994" h="1312" extrusionOk="0">
                  <a:moveTo>
                    <a:pt x="2516" y="1"/>
                  </a:moveTo>
                  <a:cubicBezTo>
                    <a:pt x="1654" y="1"/>
                    <a:pt x="796" y="180"/>
                    <a:pt x="0" y="535"/>
                  </a:cubicBezTo>
                  <a:cubicBezTo>
                    <a:pt x="1154" y="1148"/>
                    <a:pt x="2187" y="1311"/>
                    <a:pt x="3182" y="1311"/>
                  </a:cubicBezTo>
                  <a:cubicBezTo>
                    <a:pt x="3580" y="1311"/>
                    <a:pt x="3972" y="1285"/>
                    <a:pt x="4363" y="1251"/>
                  </a:cubicBezTo>
                  <a:cubicBezTo>
                    <a:pt x="4576" y="1236"/>
                    <a:pt x="4820" y="1196"/>
                    <a:pt x="4922" y="1007"/>
                  </a:cubicBezTo>
                  <a:cubicBezTo>
                    <a:pt x="4993" y="842"/>
                    <a:pt x="4946" y="637"/>
                    <a:pt x="4812" y="519"/>
                  </a:cubicBezTo>
                  <a:cubicBezTo>
                    <a:pt x="4678" y="401"/>
                    <a:pt x="4513" y="314"/>
                    <a:pt x="4339" y="275"/>
                  </a:cubicBezTo>
                  <a:cubicBezTo>
                    <a:pt x="3744" y="92"/>
                    <a:pt x="3129" y="1"/>
                    <a:pt x="25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2" name="Google Shape;1602;p75"/>
            <p:cNvSpPr/>
            <p:nvPr/>
          </p:nvSpPr>
          <p:spPr>
            <a:xfrm rot="-6404291">
              <a:off x="419962" y="347595"/>
              <a:ext cx="232333" cy="258989"/>
            </a:xfrm>
            <a:custGeom>
              <a:avLst/>
              <a:gdLst/>
              <a:ahLst/>
              <a:cxnLst/>
              <a:rect l="l" t="t" r="r" b="b"/>
              <a:pathLst>
                <a:path w="3434" h="3828" extrusionOk="0">
                  <a:moveTo>
                    <a:pt x="0" y="0"/>
                  </a:moveTo>
                  <a:lnTo>
                    <a:pt x="0" y="0"/>
                  </a:lnTo>
                  <a:cubicBezTo>
                    <a:pt x="536" y="1741"/>
                    <a:pt x="1528" y="2702"/>
                    <a:pt x="2583" y="3592"/>
                  </a:cubicBezTo>
                  <a:cubicBezTo>
                    <a:pt x="2721" y="3710"/>
                    <a:pt x="2880" y="3828"/>
                    <a:pt x="3048" y="3828"/>
                  </a:cubicBezTo>
                  <a:cubicBezTo>
                    <a:pt x="3082" y="3828"/>
                    <a:pt x="3116" y="3823"/>
                    <a:pt x="3150" y="3812"/>
                  </a:cubicBezTo>
                  <a:cubicBezTo>
                    <a:pt x="3324" y="3741"/>
                    <a:pt x="3434" y="3568"/>
                    <a:pt x="3426" y="3387"/>
                  </a:cubicBezTo>
                  <a:cubicBezTo>
                    <a:pt x="3410" y="3206"/>
                    <a:pt x="3355" y="3032"/>
                    <a:pt x="3261" y="2875"/>
                  </a:cubicBezTo>
                  <a:cubicBezTo>
                    <a:pt x="2552" y="1552"/>
                    <a:pt x="1394" y="536"/>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3" name="Google Shape;1603;p75"/>
            <p:cNvSpPr/>
            <p:nvPr/>
          </p:nvSpPr>
          <p:spPr>
            <a:xfrm rot="-6404291">
              <a:off x="206990" y="441050"/>
              <a:ext cx="456682" cy="364736"/>
            </a:xfrm>
            <a:custGeom>
              <a:avLst/>
              <a:gdLst/>
              <a:ahLst/>
              <a:cxnLst/>
              <a:rect l="l" t="t" r="r" b="b"/>
              <a:pathLst>
                <a:path w="6750" h="5391" extrusionOk="0">
                  <a:moveTo>
                    <a:pt x="2962" y="3068"/>
                  </a:moveTo>
                  <a:lnTo>
                    <a:pt x="2962" y="3083"/>
                  </a:lnTo>
                  <a:cubicBezTo>
                    <a:pt x="2954" y="3076"/>
                    <a:pt x="2954" y="3068"/>
                    <a:pt x="2954" y="3068"/>
                  </a:cubicBezTo>
                  <a:close/>
                  <a:moveTo>
                    <a:pt x="3220" y="0"/>
                  </a:moveTo>
                  <a:cubicBezTo>
                    <a:pt x="3212" y="0"/>
                    <a:pt x="3202" y="12"/>
                    <a:pt x="3198" y="36"/>
                  </a:cubicBezTo>
                  <a:cubicBezTo>
                    <a:pt x="3088" y="737"/>
                    <a:pt x="3017" y="1437"/>
                    <a:pt x="2977" y="2146"/>
                  </a:cubicBezTo>
                  <a:cubicBezTo>
                    <a:pt x="2765" y="1855"/>
                    <a:pt x="2497" y="1603"/>
                    <a:pt x="2205" y="1390"/>
                  </a:cubicBezTo>
                  <a:cubicBezTo>
                    <a:pt x="2202" y="1389"/>
                    <a:pt x="2199" y="1389"/>
                    <a:pt x="2196" y="1389"/>
                  </a:cubicBezTo>
                  <a:cubicBezTo>
                    <a:pt x="2176" y="1389"/>
                    <a:pt x="2160" y="1408"/>
                    <a:pt x="2174" y="1422"/>
                  </a:cubicBezTo>
                  <a:cubicBezTo>
                    <a:pt x="2426" y="1674"/>
                    <a:pt x="2623" y="1965"/>
                    <a:pt x="2773" y="2280"/>
                  </a:cubicBezTo>
                  <a:cubicBezTo>
                    <a:pt x="2316" y="1839"/>
                    <a:pt x="1843" y="1406"/>
                    <a:pt x="1386" y="965"/>
                  </a:cubicBezTo>
                  <a:cubicBezTo>
                    <a:pt x="1377" y="958"/>
                    <a:pt x="1369" y="955"/>
                    <a:pt x="1362" y="955"/>
                  </a:cubicBezTo>
                  <a:cubicBezTo>
                    <a:pt x="1345" y="955"/>
                    <a:pt x="1338" y="974"/>
                    <a:pt x="1355" y="996"/>
                  </a:cubicBezTo>
                  <a:cubicBezTo>
                    <a:pt x="1749" y="1461"/>
                    <a:pt x="2135" y="1941"/>
                    <a:pt x="2528" y="2406"/>
                  </a:cubicBezTo>
                  <a:cubicBezTo>
                    <a:pt x="2205" y="2178"/>
                    <a:pt x="1875" y="1949"/>
                    <a:pt x="1560" y="1721"/>
                  </a:cubicBezTo>
                  <a:cubicBezTo>
                    <a:pt x="1554" y="1716"/>
                    <a:pt x="1549" y="1714"/>
                    <a:pt x="1544" y="1714"/>
                  </a:cubicBezTo>
                  <a:cubicBezTo>
                    <a:pt x="1528" y="1714"/>
                    <a:pt x="1516" y="1740"/>
                    <a:pt x="1528" y="1752"/>
                  </a:cubicBezTo>
                  <a:cubicBezTo>
                    <a:pt x="1875" y="2083"/>
                    <a:pt x="2213" y="2422"/>
                    <a:pt x="2560" y="2761"/>
                  </a:cubicBezTo>
                  <a:cubicBezTo>
                    <a:pt x="2313" y="2723"/>
                    <a:pt x="2064" y="2705"/>
                    <a:pt x="1816" y="2705"/>
                  </a:cubicBezTo>
                  <a:cubicBezTo>
                    <a:pt x="1542" y="2705"/>
                    <a:pt x="1269" y="2727"/>
                    <a:pt x="1001" y="2768"/>
                  </a:cubicBezTo>
                  <a:cubicBezTo>
                    <a:pt x="969" y="2768"/>
                    <a:pt x="969" y="2808"/>
                    <a:pt x="1001" y="2808"/>
                  </a:cubicBezTo>
                  <a:cubicBezTo>
                    <a:pt x="1331" y="2808"/>
                    <a:pt x="1662" y="2847"/>
                    <a:pt x="1993" y="2910"/>
                  </a:cubicBezTo>
                  <a:cubicBezTo>
                    <a:pt x="1339" y="2997"/>
                    <a:pt x="693" y="3083"/>
                    <a:pt x="40" y="3162"/>
                  </a:cubicBezTo>
                  <a:cubicBezTo>
                    <a:pt x="0" y="3162"/>
                    <a:pt x="8" y="3209"/>
                    <a:pt x="40" y="3209"/>
                  </a:cubicBezTo>
                  <a:cubicBezTo>
                    <a:pt x="756" y="3186"/>
                    <a:pt x="1481" y="3178"/>
                    <a:pt x="2198" y="3162"/>
                  </a:cubicBezTo>
                  <a:lnTo>
                    <a:pt x="2198" y="3162"/>
                  </a:lnTo>
                  <a:cubicBezTo>
                    <a:pt x="1938" y="3241"/>
                    <a:pt x="1678" y="3328"/>
                    <a:pt x="1418" y="3422"/>
                  </a:cubicBezTo>
                  <a:cubicBezTo>
                    <a:pt x="1402" y="3430"/>
                    <a:pt x="1410" y="3461"/>
                    <a:pt x="1434" y="3461"/>
                  </a:cubicBezTo>
                  <a:cubicBezTo>
                    <a:pt x="1788" y="3406"/>
                    <a:pt x="2150" y="3367"/>
                    <a:pt x="2505" y="3335"/>
                  </a:cubicBezTo>
                  <a:lnTo>
                    <a:pt x="2505" y="3335"/>
                  </a:lnTo>
                  <a:cubicBezTo>
                    <a:pt x="2127" y="3595"/>
                    <a:pt x="1780" y="3895"/>
                    <a:pt x="1481" y="4241"/>
                  </a:cubicBezTo>
                  <a:cubicBezTo>
                    <a:pt x="1467" y="4255"/>
                    <a:pt x="1483" y="4274"/>
                    <a:pt x="1498" y="4274"/>
                  </a:cubicBezTo>
                  <a:cubicBezTo>
                    <a:pt x="1500" y="4274"/>
                    <a:pt x="1502" y="4274"/>
                    <a:pt x="1505" y="4273"/>
                  </a:cubicBezTo>
                  <a:cubicBezTo>
                    <a:pt x="1812" y="4013"/>
                    <a:pt x="2150" y="3800"/>
                    <a:pt x="2513" y="3627"/>
                  </a:cubicBezTo>
                  <a:lnTo>
                    <a:pt x="2513" y="3627"/>
                  </a:lnTo>
                  <a:cubicBezTo>
                    <a:pt x="1875" y="4092"/>
                    <a:pt x="1300" y="4635"/>
                    <a:pt x="788" y="5233"/>
                  </a:cubicBezTo>
                  <a:cubicBezTo>
                    <a:pt x="771" y="5256"/>
                    <a:pt x="778" y="5275"/>
                    <a:pt x="795" y="5275"/>
                  </a:cubicBezTo>
                  <a:cubicBezTo>
                    <a:pt x="802" y="5275"/>
                    <a:pt x="810" y="5272"/>
                    <a:pt x="819" y="5265"/>
                  </a:cubicBezTo>
                  <a:cubicBezTo>
                    <a:pt x="1331" y="4769"/>
                    <a:pt x="1898" y="4336"/>
                    <a:pt x="2505" y="3965"/>
                  </a:cubicBezTo>
                  <a:lnTo>
                    <a:pt x="2505" y="3965"/>
                  </a:lnTo>
                  <a:cubicBezTo>
                    <a:pt x="2284" y="4281"/>
                    <a:pt x="2064" y="4596"/>
                    <a:pt x="1843" y="4903"/>
                  </a:cubicBezTo>
                  <a:cubicBezTo>
                    <a:pt x="1831" y="4921"/>
                    <a:pt x="1847" y="4939"/>
                    <a:pt x="1862" y="4939"/>
                  </a:cubicBezTo>
                  <a:cubicBezTo>
                    <a:pt x="1867" y="4939"/>
                    <a:pt x="1871" y="4938"/>
                    <a:pt x="1875" y="4934"/>
                  </a:cubicBezTo>
                  <a:cubicBezTo>
                    <a:pt x="2284" y="4509"/>
                    <a:pt x="2710" y="4099"/>
                    <a:pt x="3119" y="3666"/>
                  </a:cubicBezTo>
                  <a:cubicBezTo>
                    <a:pt x="3151" y="3635"/>
                    <a:pt x="3166" y="3580"/>
                    <a:pt x="3151" y="3540"/>
                  </a:cubicBezTo>
                  <a:cubicBezTo>
                    <a:pt x="3190" y="3461"/>
                    <a:pt x="3151" y="3367"/>
                    <a:pt x="3064" y="3343"/>
                  </a:cubicBezTo>
                  <a:cubicBezTo>
                    <a:pt x="3064" y="3335"/>
                    <a:pt x="3064" y="3335"/>
                    <a:pt x="3064" y="3335"/>
                  </a:cubicBezTo>
                  <a:cubicBezTo>
                    <a:pt x="3080" y="3342"/>
                    <a:pt x="3099" y="3346"/>
                    <a:pt x="3119" y="3346"/>
                  </a:cubicBezTo>
                  <a:cubicBezTo>
                    <a:pt x="3146" y="3346"/>
                    <a:pt x="3175" y="3338"/>
                    <a:pt x="3198" y="3320"/>
                  </a:cubicBezTo>
                  <a:cubicBezTo>
                    <a:pt x="3219" y="3337"/>
                    <a:pt x="3245" y="3346"/>
                    <a:pt x="3272" y="3346"/>
                  </a:cubicBezTo>
                  <a:cubicBezTo>
                    <a:pt x="3306" y="3346"/>
                    <a:pt x="3341" y="3333"/>
                    <a:pt x="3371" y="3312"/>
                  </a:cubicBezTo>
                  <a:cubicBezTo>
                    <a:pt x="3391" y="3320"/>
                    <a:pt x="3410" y="3324"/>
                    <a:pt x="3430" y="3324"/>
                  </a:cubicBezTo>
                  <a:cubicBezTo>
                    <a:pt x="3450" y="3324"/>
                    <a:pt x="3470" y="3320"/>
                    <a:pt x="3489" y="3312"/>
                  </a:cubicBezTo>
                  <a:cubicBezTo>
                    <a:pt x="3505" y="3335"/>
                    <a:pt x="3529" y="3359"/>
                    <a:pt x="3560" y="3375"/>
                  </a:cubicBezTo>
                  <a:cubicBezTo>
                    <a:pt x="3584" y="3391"/>
                    <a:pt x="3599" y="3406"/>
                    <a:pt x="3623" y="3422"/>
                  </a:cubicBezTo>
                  <a:cubicBezTo>
                    <a:pt x="3576" y="3485"/>
                    <a:pt x="3576" y="3572"/>
                    <a:pt x="3631" y="3619"/>
                  </a:cubicBezTo>
                  <a:cubicBezTo>
                    <a:pt x="4072" y="4052"/>
                    <a:pt x="4529" y="4462"/>
                    <a:pt x="4970" y="4887"/>
                  </a:cubicBezTo>
                  <a:cubicBezTo>
                    <a:pt x="4976" y="4893"/>
                    <a:pt x="4982" y="4895"/>
                    <a:pt x="4988" y="4895"/>
                  </a:cubicBezTo>
                  <a:cubicBezTo>
                    <a:pt x="5006" y="4895"/>
                    <a:pt x="5019" y="4873"/>
                    <a:pt x="5001" y="4855"/>
                  </a:cubicBezTo>
                  <a:cubicBezTo>
                    <a:pt x="4781" y="4580"/>
                    <a:pt x="4568" y="4296"/>
                    <a:pt x="4356" y="4021"/>
                  </a:cubicBezTo>
                  <a:lnTo>
                    <a:pt x="4356" y="4021"/>
                  </a:lnTo>
                  <a:cubicBezTo>
                    <a:pt x="4812" y="4422"/>
                    <a:pt x="5222" y="4879"/>
                    <a:pt x="5576" y="5375"/>
                  </a:cubicBezTo>
                  <a:cubicBezTo>
                    <a:pt x="5584" y="5386"/>
                    <a:pt x="5593" y="5390"/>
                    <a:pt x="5600" y="5390"/>
                  </a:cubicBezTo>
                  <a:cubicBezTo>
                    <a:pt x="5615" y="5390"/>
                    <a:pt x="5623" y="5373"/>
                    <a:pt x="5608" y="5352"/>
                  </a:cubicBezTo>
                  <a:cubicBezTo>
                    <a:pt x="5411" y="5005"/>
                    <a:pt x="5182" y="4666"/>
                    <a:pt x="4938" y="4351"/>
                  </a:cubicBezTo>
                  <a:lnTo>
                    <a:pt x="4938" y="4351"/>
                  </a:lnTo>
                  <a:cubicBezTo>
                    <a:pt x="5080" y="4485"/>
                    <a:pt x="5214" y="4627"/>
                    <a:pt x="5332" y="4777"/>
                  </a:cubicBezTo>
                  <a:cubicBezTo>
                    <a:pt x="5339" y="4784"/>
                    <a:pt x="5347" y="4786"/>
                    <a:pt x="5353" y="4786"/>
                  </a:cubicBezTo>
                  <a:cubicBezTo>
                    <a:pt x="5370" y="4786"/>
                    <a:pt x="5383" y="4770"/>
                    <a:pt x="5371" y="4753"/>
                  </a:cubicBezTo>
                  <a:cubicBezTo>
                    <a:pt x="5025" y="4202"/>
                    <a:pt x="4592" y="3721"/>
                    <a:pt x="4080" y="3320"/>
                  </a:cubicBezTo>
                  <a:lnTo>
                    <a:pt x="4080" y="3320"/>
                  </a:lnTo>
                  <a:cubicBezTo>
                    <a:pt x="4505" y="3359"/>
                    <a:pt x="4930" y="3383"/>
                    <a:pt x="5356" y="3414"/>
                  </a:cubicBezTo>
                  <a:cubicBezTo>
                    <a:pt x="5379" y="3414"/>
                    <a:pt x="5387" y="3383"/>
                    <a:pt x="5364" y="3375"/>
                  </a:cubicBezTo>
                  <a:cubicBezTo>
                    <a:pt x="5104" y="3304"/>
                    <a:pt x="4844" y="3233"/>
                    <a:pt x="4592" y="3162"/>
                  </a:cubicBezTo>
                  <a:cubicBezTo>
                    <a:pt x="5230" y="3115"/>
                    <a:pt x="5868" y="3044"/>
                    <a:pt x="6498" y="2965"/>
                  </a:cubicBezTo>
                  <a:cubicBezTo>
                    <a:pt x="6537" y="2965"/>
                    <a:pt x="6537" y="2918"/>
                    <a:pt x="6498" y="2918"/>
                  </a:cubicBezTo>
                  <a:cubicBezTo>
                    <a:pt x="6259" y="2929"/>
                    <a:pt x="6020" y="2933"/>
                    <a:pt x="5779" y="2933"/>
                  </a:cubicBezTo>
                  <a:cubicBezTo>
                    <a:pt x="5487" y="2933"/>
                    <a:pt x="5193" y="2927"/>
                    <a:pt x="4899" y="2918"/>
                  </a:cubicBezTo>
                  <a:cubicBezTo>
                    <a:pt x="5454" y="2838"/>
                    <a:pt x="6010" y="2791"/>
                    <a:pt x="6571" y="2791"/>
                  </a:cubicBezTo>
                  <a:cubicBezTo>
                    <a:pt x="6615" y="2791"/>
                    <a:pt x="6659" y="2791"/>
                    <a:pt x="6702" y="2792"/>
                  </a:cubicBezTo>
                  <a:cubicBezTo>
                    <a:pt x="6742" y="2792"/>
                    <a:pt x="6750" y="2753"/>
                    <a:pt x="6702" y="2745"/>
                  </a:cubicBezTo>
                  <a:cubicBezTo>
                    <a:pt x="6339" y="2710"/>
                    <a:pt x="5975" y="2693"/>
                    <a:pt x="5611" y="2693"/>
                  </a:cubicBezTo>
                  <a:cubicBezTo>
                    <a:pt x="5074" y="2693"/>
                    <a:pt x="4539" y="2730"/>
                    <a:pt x="4009" y="2800"/>
                  </a:cubicBezTo>
                  <a:cubicBezTo>
                    <a:pt x="4411" y="2390"/>
                    <a:pt x="4820" y="1981"/>
                    <a:pt x="5245" y="1595"/>
                  </a:cubicBezTo>
                  <a:cubicBezTo>
                    <a:pt x="5263" y="1577"/>
                    <a:pt x="5254" y="1555"/>
                    <a:pt x="5235" y="1555"/>
                  </a:cubicBezTo>
                  <a:cubicBezTo>
                    <a:pt x="5229" y="1555"/>
                    <a:pt x="5222" y="1558"/>
                    <a:pt x="5214" y="1563"/>
                  </a:cubicBezTo>
                  <a:cubicBezTo>
                    <a:pt x="4899" y="1800"/>
                    <a:pt x="4576" y="2036"/>
                    <a:pt x="4253" y="2280"/>
                  </a:cubicBezTo>
                  <a:cubicBezTo>
                    <a:pt x="4442" y="2060"/>
                    <a:pt x="4639" y="1847"/>
                    <a:pt x="4844" y="1650"/>
                  </a:cubicBezTo>
                  <a:cubicBezTo>
                    <a:pt x="4862" y="1638"/>
                    <a:pt x="4847" y="1611"/>
                    <a:pt x="4832" y="1611"/>
                  </a:cubicBezTo>
                  <a:cubicBezTo>
                    <a:pt x="4828" y="1611"/>
                    <a:pt x="4824" y="1613"/>
                    <a:pt x="4820" y="1619"/>
                  </a:cubicBezTo>
                  <a:cubicBezTo>
                    <a:pt x="4647" y="1745"/>
                    <a:pt x="4482" y="1871"/>
                    <a:pt x="4324" y="2012"/>
                  </a:cubicBezTo>
                  <a:cubicBezTo>
                    <a:pt x="4710" y="1540"/>
                    <a:pt x="5151" y="1122"/>
                    <a:pt x="5639" y="760"/>
                  </a:cubicBezTo>
                  <a:cubicBezTo>
                    <a:pt x="5669" y="742"/>
                    <a:pt x="5663" y="720"/>
                    <a:pt x="5641" y="720"/>
                  </a:cubicBezTo>
                  <a:cubicBezTo>
                    <a:pt x="5634" y="720"/>
                    <a:pt x="5625" y="723"/>
                    <a:pt x="5616" y="729"/>
                  </a:cubicBezTo>
                  <a:cubicBezTo>
                    <a:pt x="4773" y="1248"/>
                    <a:pt x="4040" y="1910"/>
                    <a:pt x="3450" y="2698"/>
                  </a:cubicBezTo>
                  <a:cubicBezTo>
                    <a:pt x="3466" y="2099"/>
                    <a:pt x="3458" y="1493"/>
                    <a:pt x="3418" y="894"/>
                  </a:cubicBezTo>
                  <a:cubicBezTo>
                    <a:pt x="3418" y="878"/>
                    <a:pt x="3408" y="870"/>
                    <a:pt x="3399" y="870"/>
                  </a:cubicBezTo>
                  <a:cubicBezTo>
                    <a:pt x="3389" y="870"/>
                    <a:pt x="3379" y="878"/>
                    <a:pt x="3379" y="894"/>
                  </a:cubicBezTo>
                  <a:cubicBezTo>
                    <a:pt x="3355" y="1367"/>
                    <a:pt x="3300" y="1839"/>
                    <a:pt x="3229" y="2304"/>
                  </a:cubicBezTo>
                  <a:cubicBezTo>
                    <a:pt x="3182" y="1548"/>
                    <a:pt x="3190" y="792"/>
                    <a:pt x="3237" y="36"/>
                  </a:cubicBezTo>
                  <a:cubicBezTo>
                    <a:pt x="3237" y="12"/>
                    <a:pt x="3229" y="0"/>
                    <a:pt x="3220"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4" name="Google Shape;1604;p75"/>
            <p:cNvSpPr/>
            <p:nvPr/>
          </p:nvSpPr>
          <p:spPr>
            <a:xfrm rot="-6404291">
              <a:off x="577131" y="467652"/>
              <a:ext cx="43233" cy="215418"/>
            </a:xfrm>
            <a:custGeom>
              <a:avLst/>
              <a:gdLst/>
              <a:ahLst/>
              <a:cxnLst/>
              <a:rect l="l" t="t" r="r" b="b"/>
              <a:pathLst>
                <a:path w="639" h="3184" extrusionOk="0">
                  <a:moveTo>
                    <a:pt x="327" y="1"/>
                  </a:moveTo>
                  <a:cubicBezTo>
                    <a:pt x="259" y="1"/>
                    <a:pt x="193" y="56"/>
                    <a:pt x="174" y="163"/>
                  </a:cubicBezTo>
                  <a:cubicBezTo>
                    <a:pt x="87" y="163"/>
                    <a:pt x="0" y="226"/>
                    <a:pt x="8" y="368"/>
                  </a:cubicBezTo>
                  <a:cubicBezTo>
                    <a:pt x="55" y="1164"/>
                    <a:pt x="55" y="1967"/>
                    <a:pt x="16" y="2770"/>
                  </a:cubicBezTo>
                  <a:cubicBezTo>
                    <a:pt x="16" y="2787"/>
                    <a:pt x="27" y="2797"/>
                    <a:pt x="39" y="2797"/>
                  </a:cubicBezTo>
                  <a:cubicBezTo>
                    <a:pt x="49" y="2797"/>
                    <a:pt x="60" y="2789"/>
                    <a:pt x="63" y="2770"/>
                  </a:cubicBezTo>
                  <a:cubicBezTo>
                    <a:pt x="134" y="2298"/>
                    <a:pt x="205" y="1825"/>
                    <a:pt x="260" y="1353"/>
                  </a:cubicBezTo>
                  <a:cubicBezTo>
                    <a:pt x="300" y="1951"/>
                    <a:pt x="315" y="2550"/>
                    <a:pt x="307" y="3148"/>
                  </a:cubicBezTo>
                  <a:cubicBezTo>
                    <a:pt x="307" y="3172"/>
                    <a:pt x="317" y="3184"/>
                    <a:pt x="328" y="3184"/>
                  </a:cubicBezTo>
                  <a:cubicBezTo>
                    <a:pt x="339" y="3184"/>
                    <a:pt x="351" y="3172"/>
                    <a:pt x="355" y="3148"/>
                  </a:cubicBezTo>
                  <a:cubicBezTo>
                    <a:pt x="418" y="2463"/>
                    <a:pt x="473" y="1762"/>
                    <a:pt x="489" y="1069"/>
                  </a:cubicBezTo>
                  <a:cubicBezTo>
                    <a:pt x="504" y="1140"/>
                    <a:pt x="528" y="1211"/>
                    <a:pt x="536" y="1290"/>
                  </a:cubicBezTo>
                  <a:cubicBezTo>
                    <a:pt x="536" y="1296"/>
                    <a:pt x="544" y="1299"/>
                    <a:pt x="554" y="1299"/>
                  </a:cubicBezTo>
                  <a:cubicBezTo>
                    <a:pt x="567" y="1299"/>
                    <a:pt x="583" y="1294"/>
                    <a:pt x="583" y="1290"/>
                  </a:cubicBezTo>
                  <a:cubicBezTo>
                    <a:pt x="599" y="935"/>
                    <a:pt x="630" y="581"/>
                    <a:pt x="638" y="234"/>
                  </a:cubicBezTo>
                  <a:cubicBezTo>
                    <a:pt x="638" y="186"/>
                    <a:pt x="578" y="162"/>
                    <a:pt x="515" y="162"/>
                  </a:cubicBezTo>
                  <a:cubicBezTo>
                    <a:pt x="506" y="162"/>
                    <a:pt x="497" y="162"/>
                    <a:pt x="489" y="163"/>
                  </a:cubicBezTo>
                  <a:cubicBezTo>
                    <a:pt x="461" y="54"/>
                    <a:pt x="393" y="1"/>
                    <a:pt x="327"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5" name="Google Shape;1605;p75"/>
            <p:cNvSpPr/>
            <p:nvPr/>
          </p:nvSpPr>
          <p:spPr>
            <a:xfrm rot="-6404291">
              <a:off x="355495" y="537472"/>
              <a:ext cx="181455" cy="157843"/>
            </a:xfrm>
            <a:custGeom>
              <a:avLst/>
              <a:gdLst/>
              <a:ahLst/>
              <a:cxnLst/>
              <a:rect l="l" t="t" r="r" b="b"/>
              <a:pathLst>
                <a:path w="2682" h="2333" extrusionOk="0">
                  <a:moveTo>
                    <a:pt x="1368" y="0"/>
                  </a:moveTo>
                  <a:cubicBezTo>
                    <a:pt x="1164" y="0"/>
                    <a:pt x="958" y="54"/>
                    <a:pt x="772" y="165"/>
                  </a:cubicBezTo>
                  <a:cubicBezTo>
                    <a:pt x="575" y="276"/>
                    <a:pt x="410" y="425"/>
                    <a:pt x="284" y="607"/>
                  </a:cubicBezTo>
                  <a:cubicBezTo>
                    <a:pt x="0" y="1063"/>
                    <a:pt x="79" y="1654"/>
                    <a:pt x="465" y="2024"/>
                  </a:cubicBezTo>
                  <a:cubicBezTo>
                    <a:pt x="712" y="2238"/>
                    <a:pt x="994" y="2333"/>
                    <a:pt x="1268" y="2333"/>
                  </a:cubicBezTo>
                  <a:cubicBezTo>
                    <a:pt x="2002" y="2333"/>
                    <a:pt x="2682" y="1660"/>
                    <a:pt x="2481" y="811"/>
                  </a:cubicBezTo>
                  <a:cubicBezTo>
                    <a:pt x="2442" y="685"/>
                    <a:pt x="2387" y="567"/>
                    <a:pt x="2308" y="465"/>
                  </a:cubicBezTo>
                  <a:cubicBezTo>
                    <a:pt x="2077" y="164"/>
                    <a:pt x="1726" y="0"/>
                    <a:pt x="13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6" name="Google Shape;1606;p75"/>
            <p:cNvSpPr/>
            <p:nvPr/>
          </p:nvSpPr>
          <p:spPr>
            <a:xfrm rot="-6404178">
              <a:off x="828078" y="65967"/>
              <a:ext cx="513640" cy="505489"/>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7" name="Google Shape;1607;p75"/>
            <p:cNvSpPr/>
            <p:nvPr/>
          </p:nvSpPr>
          <p:spPr>
            <a:xfrm rot="-6404178">
              <a:off x="828078" y="65967"/>
              <a:ext cx="513640" cy="505489"/>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8" name="Google Shape;1608;p75"/>
            <p:cNvSpPr/>
            <p:nvPr/>
          </p:nvSpPr>
          <p:spPr>
            <a:xfrm rot="-6404178">
              <a:off x="1152732" y="167149"/>
              <a:ext cx="73980" cy="235351"/>
            </a:xfrm>
            <a:custGeom>
              <a:avLst/>
              <a:gdLst/>
              <a:ahLst/>
              <a:cxnLst/>
              <a:rect l="l" t="t" r="r" b="b"/>
              <a:pathLst>
                <a:path w="1561" h="4966" extrusionOk="0">
                  <a:moveTo>
                    <a:pt x="851" y="1"/>
                  </a:moveTo>
                  <a:cubicBezTo>
                    <a:pt x="1" y="1615"/>
                    <a:pt x="24" y="3001"/>
                    <a:pt x="143" y="4380"/>
                  </a:cubicBezTo>
                  <a:cubicBezTo>
                    <a:pt x="158" y="4584"/>
                    <a:pt x="198" y="4828"/>
                    <a:pt x="387" y="4931"/>
                  </a:cubicBezTo>
                  <a:cubicBezTo>
                    <a:pt x="440" y="4954"/>
                    <a:pt x="498" y="4965"/>
                    <a:pt x="556" y="4965"/>
                  </a:cubicBezTo>
                  <a:cubicBezTo>
                    <a:pt x="676" y="4965"/>
                    <a:pt x="795" y="4916"/>
                    <a:pt x="875" y="4821"/>
                  </a:cubicBezTo>
                  <a:cubicBezTo>
                    <a:pt x="993" y="4687"/>
                    <a:pt x="1080" y="4521"/>
                    <a:pt x="1127" y="4348"/>
                  </a:cubicBezTo>
                  <a:cubicBezTo>
                    <a:pt x="1560" y="2915"/>
                    <a:pt x="1466" y="137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9" name="Google Shape;1609;p75"/>
            <p:cNvSpPr/>
            <p:nvPr/>
          </p:nvSpPr>
          <p:spPr>
            <a:xfrm rot="-6404178">
              <a:off x="1093420" y="294588"/>
              <a:ext cx="183693" cy="162462"/>
            </a:xfrm>
            <a:custGeom>
              <a:avLst/>
              <a:gdLst/>
              <a:ahLst/>
              <a:cxnLst/>
              <a:rect l="l" t="t" r="r" b="b"/>
              <a:pathLst>
                <a:path w="3876" h="3428" extrusionOk="0">
                  <a:moveTo>
                    <a:pt x="3875" y="1"/>
                  </a:moveTo>
                  <a:lnTo>
                    <a:pt x="3875" y="1"/>
                  </a:lnTo>
                  <a:cubicBezTo>
                    <a:pt x="2135" y="536"/>
                    <a:pt x="1166" y="1529"/>
                    <a:pt x="276" y="2584"/>
                  </a:cubicBezTo>
                  <a:cubicBezTo>
                    <a:pt x="142" y="2749"/>
                    <a:pt x="1" y="2954"/>
                    <a:pt x="64" y="3151"/>
                  </a:cubicBezTo>
                  <a:cubicBezTo>
                    <a:pt x="125" y="3318"/>
                    <a:pt x="288" y="3427"/>
                    <a:pt x="470" y="3427"/>
                  </a:cubicBezTo>
                  <a:cubicBezTo>
                    <a:pt x="476" y="3427"/>
                    <a:pt x="483" y="3427"/>
                    <a:pt x="489" y="3427"/>
                  </a:cubicBezTo>
                  <a:cubicBezTo>
                    <a:pt x="670" y="3411"/>
                    <a:pt x="843" y="3356"/>
                    <a:pt x="993" y="3261"/>
                  </a:cubicBezTo>
                  <a:cubicBezTo>
                    <a:pt x="2316" y="2552"/>
                    <a:pt x="3340" y="1395"/>
                    <a:pt x="3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0" name="Google Shape;1610;p75"/>
            <p:cNvSpPr/>
            <p:nvPr/>
          </p:nvSpPr>
          <p:spPr>
            <a:xfrm rot="-6404178">
              <a:off x="997365" y="395781"/>
              <a:ext cx="237057" cy="62179"/>
            </a:xfrm>
            <a:custGeom>
              <a:avLst/>
              <a:gdLst/>
              <a:ahLst/>
              <a:cxnLst/>
              <a:rect l="l" t="t" r="r" b="b"/>
              <a:pathLst>
                <a:path w="5002" h="1312" extrusionOk="0">
                  <a:moveTo>
                    <a:pt x="1825" y="1"/>
                  </a:moveTo>
                  <a:cubicBezTo>
                    <a:pt x="1423" y="1"/>
                    <a:pt x="1027" y="28"/>
                    <a:pt x="630" y="64"/>
                  </a:cubicBezTo>
                  <a:cubicBezTo>
                    <a:pt x="418" y="80"/>
                    <a:pt x="173" y="119"/>
                    <a:pt x="79" y="308"/>
                  </a:cubicBezTo>
                  <a:cubicBezTo>
                    <a:pt x="0" y="474"/>
                    <a:pt x="47" y="671"/>
                    <a:pt x="181" y="797"/>
                  </a:cubicBezTo>
                  <a:cubicBezTo>
                    <a:pt x="323" y="915"/>
                    <a:pt x="481" y="1001"/>
                    <a:pt x="662" y="1041"/>
                  </a:cubicBezTo>
                  <a:cubicBezTo>
                    <a:pt x="1252" y="1222"/>
                    <a:pt x="1861" y="1312"/>
                    <a:pt x="2469" y="1312"/>
                  </a:cubicBezTo>
                  <a:cubicBezTo>
                    <a:pt x="3336" y="1312"/>
                    <a:pt x="4200" y="1130"/>
                    <a:pt x="5001" y="773"/>
                  </a:cubicBezTo>
                  <a:cubicBezTo>
                    <a:pt x="3851" y="167"/>
                    <a:pt x="2821" y="1"/>
                    <a:pt x="1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1" name="Google Shape;1611;p75"/>
            <p:cNvSpPr/>
            <p:nvPr/>
          </p:nvSpPr>
          <p:spPr>
            <a:xfrm rot="-6404178">
              <a:off x="946371" y="329704"/>
              <a:ext cx="162793" cy="181466"/>
            </a:xfrm>
            <a:custGeom>
              <a:avLst/>
              <a:gdLst/>
              <a:ahLst/>
              <a:cxnLst/>
              <a:rect l="l" t="t" r="r" b="b"/>
              <a:pathLst>
                <a:path w="3435" h="3829" extrusionOk="0">
                  <a:moveTo>
                    <a:pt x="384" y="1"/>
                  </a:moveTo>
                  <a:cubicBezTo>
                    <a:pt x="350" y="1"/>
                    <a:pt x="317" y="6"/>
                    <a:pt x="284" y="16"/>
                  </a:cubicBezTo>
                  <a:cubicBezTo>
                    <a:pt x="111" y="79"/>
                    <a:pt x="0" y="253"/>
                    <a:pt x="8" y="434"/>
                  </a:cubicBezTo>
                  <a:cubicBezTo>
                    <a:pt x="24" y="615"/>
                    <a:pt x="79" y="796"/>
                    <a:pt x="174" y="946"/>
                  </a:cubicBezTo>
                  <a:cubicBezTo>
                    <a:pt x="874" y="2269"/>
                    <a:pt x="2040" y="3293"/>
                    <a:pt x="3434" y="3828"/>
                  </a:cubicBezTo>
                  <a:cubicBezTo>
                    <a:pt x="2899" y="2088"/>
                    <a:pt x="1906" y="1119"/>
                    <a:pt x="851" y="229"/>
                  </a:cubicBezTo>
                  <a:cubicBezTo>
                    <a:pt x="713" y="118"/>
                    <a:pt x="549" y="1"/>
                    <a:pt x="3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2" name="Google Shape;1612;p75"/>
            <p:cNvSpPr/>
            <p:nvPr/>
          </p:nvSpPr>
          <p:spPr>
            <a:xfrm rot="-6404178">
              <a:off x="940145" y="235487"/>
              <a:ext cx="73932" cy="235114"/>
            </a:xfrm>
            <a:custGeom>
              <a:avLst/>
              <a:gdLst/>
              <a:ahLst/>
              <a:cxnLst/>
              <a:rect l="l" t="t" r="r" b="b"/>
              <a:pathLst>
                <a:path w="1560" h="4961" extrusionOk="0">
                  <a:moveTo>
                    <a:pt x="998" y="0"/>
                  </a:moveTo>
                  <a:cubicBezTo>
                    <a:pt x="878" y="0"/>
                    <a:pt x="762" y="51"/>
                    <a:pt x="677" y="141"/>
                  </a:cubicBezTo>
                  <a:cubicBezTo>
                    <a:pt x="559" y="275"/>
                    <a:pt x="481" y="440"/>
                    <a:pt x="433" y="621"/>
                  </a:cubicBezTo>
                  <a:cubicBezTo>
                    <a:pt x="0" y="2055"/>
                    <a:pt x="95" y="3590"/>
                    <a:pt x="709" y="4961"/>
                  </a:cubicBezTo>
                  <a:cubicBezTo>
                    <a:pt x="1559" y="3346"/>
                    <a:pt x="1536" y="1960"/>
                    <a:pt x="1418" y="590"/>
                  </a:cubicBezTo>
                  <a:cubicBezTo>
                    <a:pt x="1402" y="377"/>
                    <a:pt x="1363" y="133"/>
                    <a:pt x="1174" y="39"/>
                  </a:cubicBezTo>
                  <a:cubicBezTo>
                    <a:pt x="1117" y="13"/>
                    <a:pt x="1057" y="0"/>
                    <a:pt x="9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3" name="Google Shape;1613;p75"/>
            <p:cNvSpPr/>
            <p:nvPr/>
          </p:nvSpPr>
          <p:spPr>
            <a:xfrm rot="-6404178">
              <a:off x="890345" y="180659"/>
              <a:ext cx="183693" cy="162462"/>
            </a:xfrm>
            <a:custGeom>
              <a:avLst/>
              <a:gdLst/>
              <a:ahLst/>
              <a:cxnLst/>
              <a:rect l="l" t="t" r="r" b="b"/>
              <a:pathLst>
                <a:path w="3876" h="3428" extrusionOk="0">
                  <a:moveTo>
                    <a:pt x="3423" y="0"/>
                  </a:moveTo>
                  <a:cubicBezTo>
                    <a:pt x="3411" y="0"/>
                    <a:pt x="3399" y="1"/>
                    <a:pt x="3387" y="2"/>
                  </a:cubicBezTo>
                  <a:cubicBezTo>
                    <a:pt x="3206" y="10"/>
                    <a:pt x="3033" y="65"/>
                    <a:pt x="2875" y="159"/>
                  </a:cubicBezTo>
                  <a:cubicBezTo>
                    <a:pt x="1560" y="868"/>
                    <a:pt x="536" y="2026"/>
                    <a:pt x="1" y="3428"/>
                  </a:cubicBezTo>
                  <a:cubicBezTo>
                    <a:pt x="1741" y="2884"/>
                    <a:pt x="2710" y="1892"/>
                    <a:pt x="3592" y="837"/>
                  </a:cubicBezTo>
                  <a:cubicBezTo>
                    <a:pt x="3734" y="671"/>
                    <a:pt x="3876" y="474"/>
                    <a:pt x="3813" y="269"/>
                  </a:cubicBezTo>
                  <a:cubicBezTo>
                    <a:pt x="3746" y="107"/>
                    <a:pt x="3597" y="0"/>
                    <a:pt x="34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4" name="Google Shape;1614;p75"/>
            <p:cNvSpPr/>
            <p:nvPr/>
          </p:nvSpPr>
          <p:spPr>
            <a:xfrm rot="-6404178">
              <a:off x="932771" y="180032"/>
              <a:ext cx="236678" cy="62179"/>
            </a:xfrm>
            <a:custGeom>
              <a:avLst/>
              <a:gdLst/>
              <a:ahLst/>
              <a:cxnLst/>
              <a:rect l="l" t="t" r="r" b="b"/>
              <a:pathLst>
                <a:path w="4994" h="1312" extrusionOk="0">
                  <a:moveTo>
                    <a:pt x="2516" y="1"/>
                  </a:moveTo>
                  <a:cubicBezTo>
                    <a:pt x="1654" y="1"/>
                    <a:pt x="796" y="180"/>
                    <a:pt x="0" y="535"/>
                  </a:cubicBezTo>
                  <a:cubicBezTo>
                    <a:pt x="1154" y="1148"/>
                    <a:pt x="2187" y="1311"/>
                    <a:pt x="3182" y="1311"/>
                  </a:cubicBezTo>
                  <a:cubicBezTo>
                    <a:pt x="3580" y="1311"/>
                    <a:pt x="3972" y="1285"/>
                    <a:pt x="4363" y="1251"/>
                  </a:cubicBezTo>
                  <a:cubicBezTo>
                    <a:pt x="4576" y="1236"/>
                    <a:pt x="4820" y="1196"/>
                    <a:pt x="4922" y="1007"/>
                  </a:cubicBezTo>
                  <a:cubicBezTo>
                    <a:pt x="4993" y="842"/>
                    <a:pt x="4946" y="637"/>
                    <a:pt x="4812" y="519"/>
                  </a:cubicBezTo>
                  <a:cubicBezTo>
                    <a:pt x="4678" y="401"/>
                    <a:pt x="4513" y="314"/>
                    <a:pt x="4339" y="275"/>
                  </a:cubicBezTo>
                  <a:cubicBezTo>
                    <a:pt x="3744" y="92"/>
                    <a:pt x="3129" y="1"/>
                    <a:pt x="25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5" name="Google Shape;1615;p75"/>
            <p:cNvSpPr/>
            <p:nvPr/>
          </p:nvSpPr>
          <p:spPr>
            <a:xfrm rot="-6404178">
              <a:off x="1057969" y="126642"/>
              <a:ext cx="162746" cy="181419"/>
            </a:xfrm>
            <a:custGeom>
              <a:avLst/>
              <a:gdLst/>
              <a:ahLst/>
              <a:cxnLst/>
              <a:rect l="l" t="t" r="r" b="b"/>
              <a:pathLst>
                <a:path w="3434" h="3828" extrusionOk="0">
                  <a:moveTo>
                    <a:pt x="0" y="0"/>
                  </a:moveTo>
                  <a:lnTo>
                    <a:pt x="0" y="0"/>
                  </a:lnTo>
                  <a:cubicBezTo>
                    <a:pt x="536" y="1741"/>
                    <a:pt x="1528" y="2702"/>
                    <a:pt x="2583" y="3592"/>
                  </a:cubicBezTo>
                  <a:cubicBezTo>
                    <a:pt x="2721" y="3710"/>
                    <a:pt x="2880" y="3828"/>
                    <a:pt x="3048" y="3828"/>
                  </a:cubicBezTo>
                  <a:cubicBezTo>
                    <a:pt x="3082" y="3828"/>
                    <a:pt x="3116" y="3823"/>
                    <a:pt x="3150" y="3812"/>
                  </a:cubicBezTo>
                  <a:cubicBezTo>
                    <a:pt x="3324" y="3741"/>
                    <a:pt x="3434" y="3568"/>
                    <a:pt x="3426" y="3387"/>
                  </a:cubicBezTo>
                  <a:cubicBezTo>
                    <a:pt x="3410" y="3206"/>
                    <a:pt x="3355" y="3032"/>
                    <a:pt x="3261" y="2875"/>
                  </a:cubicBezTo>
                  <a:cubicBezTo>
                    <a:pt x="2552" y="1552"/>
                    <a:pt x="1394" y="536"/>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6" name="Google Shape;1616;p75"/>
            <p:cNvSpPr/>
            <p:nvPr/>
          </p:nvSpPr>
          <p:spPr>
            <a:xfrm rot="-6404178">
              <a:off x="908787" y="192106"/>
              <a:ext cx="319900" cy="255493"/>
            </a:xfrm>
            <a:custGeom>
              <a:avLst/>
              <a:gdLst/>
              <a:ahLst/>
              <a:cxnLst/>
              <a:rect l="l" t="t" r="r" b="b"/>
              <a:pathLst>
                <a:path w="6750" h="5391" extrusionOk="0">
                  <a:moveTo>
                    <a:pt x="2962" y="3068"/>
                  </a:moveTo>
                  <a:lnTo>
                    <a:pt x="2962" y="3083"/>
                  </a:lnTo>
                  <a:cubicBezTo>
                    <a:pt x="2954" y="3076"/>
                    <a:pt x="2954" y="3068"/>
                    <a:pt x="2954" y="3068"/>
                  </a:cubicBezTo>
                  <a:close/>
                  <a:moveTo>
                    <a:pt x="3220" y="0"/>
                  </a:moveTo>
                  <a:cubicBezTo>
                    <a:pt x="3212" y="0"/>
                    <a:pt x="3202" y="12"/>
                    <a:pt x="3198" y="36"/>
                  </a:cubicBezTo>
                  <a:cubicBezTo>
                    <a:pt x="3088" y="737"/>
                    <a:pt x="3017" y="1437"/>
                    <a:pt x="2977" y="2146"/>
                  </a:cubicBezTo>
                  <a:cubicBezTo>
                    <a:pt x="2765" y="1855"/>
                    <a:pt x="2497" y="1603"/>
                    <a:pt x="2205" y="1390"/>
                  </a:cubicBezTo>
                  <a:cubicBezTo>
                    <a:pt x="2202" y="1389"/>
                    <a:pt x="2199" y="1389"/>
                    <a:pt x="2196" y="1389"/>
                  </a:cubicBezTo>
                  <a:cubicBezTo>
                    <a:pt x="2176" y="1389"/>
                    <a:pt x="2160" y="1408"/>
                    <a:pt x="2174" y="1422"/>
                  </a:cubicBezTo>
                  <a:cubicBezTo>
                    <a:pt x="2426" y="1674"/>
                    <a:pt x="2623" y="1965"/>
                    <a:pt x="2773" y="2280"/>
                  </a:cubicBezTo>
                  <a:cubicBezTo>
                    <a:pt x="2316" y="1839"/>
                    <a:pt x="1843" y="1406"/>
                    <a:pt x="1386" y="965"/>
                  </a:cubicBezTo>
                  <a:cubicBezTo>
                    <a:pt x="1377" y="958"/>
                    <a:pt x="1369" y="955"/>
                    <a:pt x="1362" y="955"/>
                  </a:cubicBezTo>
                  <a:cubicBezTo>
                    <a:pt x="1345" y="955"/>
                    <a:pt x="1338" y="974"/>
                    <a:pt x="1355" y="996"/>
                  </a:cubicBezTo>
                  <a:cubicBezTo>
                    <a:pt x="1749" y="1461"/>
                    <a:pt x="2135" y="1941"/>
                    <a:pt x="2528" y="2406"/>
                  </a:cubicBezTo>
                  <a:cubicBezTo>
                    <a:pt x="2205" y="2178"/>
                    <a:pt x="1875" y="1949"/>
                    <a:pt x="1560" y="1721"/>
                  </a:cubicBezTo>
                  <a:cubicBezTo>
                    <a:pt x="1554" y="1716"/>
                    <a:pt x="1549" y="1714"/>
                    <a:pt x="1544" y="1714"/>
                  </a:cubicBezTo>
                  <a:cubicBezTo>
                    <a:pt x="1528" y="1714"/>
                    <a:pt x="1516" y="1740"/>
                    <a:pt x="1528" y="1752"/>
                  </a:cubicBezTo>
                  <a:cubicBezTo>
                    <a:pt x="1875" y="2083"/>
                    <a:pt x="2213" y="2422"/>
                    <a:pt x="2560" y="2761"/>
                  </a:cubicBezTo>
                  <a:cubicBezTo>
                    <a:pt x="2313" y="2723"/>
                    <a:pt x="2064" y="2705"/>
                    <a:pt x="1816" y="2705"/>
                  </a:cubicBezTo>
                  <a:cubicBezTo>
                    <a:pt x="1542" y="2705"/>
                    <a:pt x="1269" y="2727"/>
                    <a:pt x="1001" y="2768"/>
                  </a:cubicBezTo>
                  <a:cubicBezTo>
                    <a:pt x="969" y="2768"/>
                    <a:pt x="969" y="2808"/>
                    <a:pt x="1001" y="2808"/>
                  </a:cubicBezTo>
                  <a:cubicBezTo>
                    <a:pt x="1331" y="2808"/>
                    <a:pt x="1662" y="2847"/>
                    <a:pt x="1993" y="2910"/>
                  </a:cubicBezTo>
                  <a:cubicBezTo>
                    <a:pt x="1339" y="2997"/>
                    <a:pt x="693" y="3083"/>
                    <a:pt x="40" y="3162"/>
                  </a:cubicBezTo>
                  <a:cubicBezTo>
                    <a:pt x="0" y="3162"/>
                    <a:pt x="8" y="3209"/>
                    <a:pt x="40" y="3209"/>
                  </a:cubicBezTo>
                  <a:cubicBezTo>
                    <a:pt x="756" y="3186"/>
                    <a:pt x="1481" y="3178"/>
                    <a:pt x="2198" y="3162"/>
                  </a:cubicBezTo>
                  <a:lnTo>
                    <a:pt x="2198" y="3162"/>
                  </a:lnTo>
                  <a:cubicBezTo>
                    <a:pt x="1938" y="3241"/>
                    <a:pt x="1678" y="3328"/>
                    <a:pt x="1418" y="3422"/>
                  </a:cubicBezTo>
                  <a:cubicBezTo>
                    <a:pt x="1402" y="3430"/>
                    <a:pt x="1410" y="3461"/>
                    <a:pt x="1434" y="3461"/>
                  </a:cubicBezTo>
                  <a:cubicBezTo>
                    <a:pt x="1788" y="3406"/>
                    <a:pt x="2150" y="3367"/>
                    <a:pt x="2505" y="3335"/>
                  </a:cubicBezTo>
                  <a:lnTo>
                    <a:pt x="2505" y="3335"/>
                  </a:lnTo>
                  <a:cubicBezTo>
                    <a:pt x="2127" y="3595"/>
                    <a:pt x="1780" y="3895"/>
                    <a:pt x="1481" y="4241"/>
                  </a:cubicBezTo>
                  <a:cubicBezTo>
                    <a:pt x="1467" y="4255"/>
                    <a:pt x="1483" y="4274"/>
                    <a:pt x="1498" y="4274"/>
                  </a:cubicBezTo>
                  <a:cubicBezTo>
                    <a:pt x="1500" y="4274"/>
                    <a:pt x="1502" y="4274"/>
                    <a:pt x="1505" y="4273"/>
                  </a:cubicBezTo>
                  <a:cubicBezTo>
                    <a:pt x="1812" y="4013"/>
                    <a:pt x="2150" y="3800"/>
                    <a:pt x="2513" y="3627"/>
                  </a:cubicBezTo>
                  <a:lnTo>
                    <a:pt x="2513" y="3627"/>
                  </a:lnTo>
                  <a:cubicBezTo>
                    <a:pt x="1875" y="4092"/>
                    <a:pt x="1300" y="4635"/>
                    <a:pt x="788" y="5233"/>
                  </a:cubicBezTo>
                  <a:cubicBezTo>
                    <a:pt x="771" y="5256"/>
                    <a:pt x="778" y="5275"/>
                    <a:pt x="795" y="5275"/>
                  </a:cubicBezTo>
                  <a:cubicBezTo>
                    <a:pt x="802" y="5275"/>
                    <a:pt x="810" y="5272"/>
                    <a:pt x="819" y="5265"/>
                  </a:cubicBezTo>
                  <a:cubicBezTo>
                    <a:pt x="1331" y="4769"/>
                    <a:pt x="1898" y="4336"/>
                    <a:pt x="2505" y="3965"/>
                  </a:cubicBezTo>
                  <a:lnTo>
                    <a:pt x="2505" y="3965"/>
                  </a:lnTo>
                  <a:cubicBezTo>
                    <a:pt x="2284" y="4281"/>
                    <a:pt x="2064" y="4596"/>
                    <a:pt x="1843" y="4903"/>
                  </a:cubicBezTo>
                  <a:cubicBezTo>
                    <a:pt x="1831" y="4921"/>
                    <a:pt x="1847" y="4939"/>
                    <a:pt x="1862" y="4939"/>
                  </a:cubicBezTo>
                  <a:cubicBezTo>
                    <a:pt x="1867" y="4939"/>
                    <a:pt x="1871" y="4938"/>
                    <a:pt x="1875" y="4934"/>
                  </a:cubicBezTo>
                  <a:cubicBezTo>
                    <a:pt x="2284" y="4509"/>
                    <a:pt x="2710" y="4099"/>
                    <a:pt x="3119" y="3666"/>
                  </a:cubicBezTo>
                  <a:cubicBezTo>
                    <a:pt x="3151" y="3635"/>
                    <a:pt x="3166" y="3580"/>
                    <a:pt x="3151" y="3540"/>
                  </a:cubicBezTo>
                  <a:cubicBezTo>
                    <a:pt x="3190" y="3461"/>
                    <a:pt x="3151" y="3367"/>
                    <a:pt x="3064" y="3343"/>
                  </a:cubicBezTo>
                  <a:cubicBezTo>
                    <a:pt x="3064" y="3335"/>
                    <a:pt x="3064" y="3335"/>
                    <a:pt x="3064" y="3335"/>
                  </a:cubicBezTo>
                  <a:cubicBezTo>
                    <a:pt x="3080" y="3342"/>
                    <a:pt x="3099" y="3346"/>
                    <a:pt x="3119" y="3346"/>
                  </a:cubicBezTo>
                  <a:cubicBezTo>
                    <a:pt x="3146" y="3346"/>
                    <a:pt x="3175" y="3338"/>
                    <a:pt x="3198" y="3320"/>
                  </a:cubicBezTo>
                  <a:cubicBezTo>
                    <a:pt x="3219" y="3337"/>
                    <a:pt x="3245" y="3346"/>
                    <a:pt x="3272" y="3346"/>
                  </a:cubicBezTo>
                  <a:cubicBezTo>
                    <a:pt x="3306" y="3346"/>
                    <a:pt x="3341" y="3333"/>
                    <a:pt x="3371" y="3312"/>
                  </a:cubicBezTo>
                  <a:cubicBezTo>
                    <a:pt x="3391" y="3320"/>
                    <a:pt x="3410" y="3324"/>
                    <a:pt x="3430" y="3324"/>
                  </a:cubicBezTo>
                  <a:cubicBezTo>
                    <a:pt x="3450" y="3324"/>
                    <a:pt x="3470" y="3320"/>
                    <a:pt x="3489" y="3312"/>
                  </a:cubicBezTo>
                  <a:cubicBezTo>
                    <a:pt x="3505" y="3335"/>
                    <a:pt x="3529" y="3359"/>
                    <a:pt x="3560" y="3375"/>
                  </a:cubicBezTo>
                  <a:cubicBezTo>
                    <a:pt x="3584" y="3391"/>
                    <a:pt x="3599" y="3406"/>
                    <a:pt x="3623" y="3422"/>
                  </a:cubicBezTo>
                  <a:cubicBezTo>
                    <a:pt x="3576" y="3485"/>
                    <a:pt x="3576" y="3572"/>
                    <a:pt x="3631" y="3619"/>
                  </a:cubicBezTo>
                  <a:cubicBezTo>
                    <a:pt x="4072" y="4052"/>
                    <a:pt x="4529" y="4462"/>
                    <a:pt x="4970" y="4887"/>
                  </a:cubicBezTo>
                  <a:cubicBezTo>
                    <a:pt x="4976" y="4893"/>
                    <a:pt x="4982" y="4895"/>
                    <a:pt x="4988" y="4895"/>
                  </a:cubicBezTo>
                  <a:cubicBezTo>
                    <a:pt x="5006" y="4895"/>
                    <a:pt x="5019" y="4873"/>
                    <a:pt x="5001" y="4855"/>
                  </a:cubicBezTo>
                  <a:cubicBezTo>
                    <a:pt x="4781" y="4580"/>
                    <a:pt x="4568" y="4296"/>
                    <a:pt x="4356" y="4021"/>
                  </a:cubicBezTo>
                  <a:lnTo>
                    <a:pt x="4356" y="4021"/>
                  </a:lnTo>
                  <a:cubicBezTo>
                    <a:pt x="4812" y="4422"/>
                    <a:pt x="5222" y="4879"/>
                    <a:pt x="5576" y="5375"/>
                  </a:cubicBezTo>
                  <a:cubicBezTo>
                    <a:pt x="5584" y="5386"/>
                    <a:pt x="5593" y="5390"/>
                    <a:pt x="5600" y="5390"/>
                  </a:cubicBezTo>
                  <a:cubicBezTo>
                    <a:pt x="5615" y="5390"/>
                    <a:pt x="5623" y="5373"/>
                    <a:pt x="5608" y="5352"/>
                  </a:cubicBezTo>
                  <a:cubicBezTo>
                    <a:pt x="5411" y="5005"/>
                    <a:pt x="5182" y="4666"/>
                    <a:pt x="4938" y="4351"/>
                  </a:cubicBezTo>
                  <a:lnTo>
                    <a:pt x="4938" y="4351"/>
                  </a:lnTo>
                  <a:cubicBezTo>
                    <a:pt x="5080" y="4485"/>
                    <a:pt x="5214" y="4627"/>
                    <a:pt x="5332" y="4777"/>
                  </a:cubicBezTo>
                  <a:cubicBezTo>
                    <a:pt x="5339" y="4784"/>
                    <a:pt x="5347" y="4786"/>
                    <a:pt x="5353" y="4786"/>
                  </a:cubicBezTo>
                  <a:cubicBezTo>
                    <a:pt x="5370" y="4786"/>
                    <a:pt x="5383" y="4770"/>
                    <a:pt x="5371" y="4753"/>
                  </a:cubicBezTo>
                  <a:cubicBezTo>
                    <a:pt x="5025" y="4202"/>
                    <a:pt x="4592" y="3721"/>
                    <a:pt x="4080" y="3320"/>
                  </a:cubicBezTo>
                  <a:lnTo>
                    <a:pt x="4080" y="3320"/>
                  </a:lnTo>
                  <a:cubicBezTo>
                    <a:pt x="4505" y="3359"/>
                    <a:pt x="4930" y="3383"/>
                    <a:pt x="5356" y="3414"/>
                  </a:cubicBezTo>
                  <a:cubicBezTo>
                    <a:pt x="5379" y="3414"/>
                    <a:pt x="5387" y="3383"/>
                    <a:pt x="5364" y="3375"/>
                  </a:cubicBezTo>
                  <a:cubicBezTo>
                    <a:pt x="5104" y="3304"/>
                    <a:pt x="4844" y="3233"/>
                    <a:pt x="4592" y="3162"/>
                  </a:cubicBezTo>
                  <a:cubicBezTo>
                    <a:pt x="5230" y="3115"/>
                    <a:pt x="5868" y="3044"/>
                    <a:pt x="6498" y="2965"/>
                  </a:cubicBezTo>
                  <a:cubicBezTo>
                    <a:pt x="6537" y="2965"/>
                    <a:pt x="6537" y="2918"/>
                    <a:pt x="6498" y="2918"/>
                  </a:cubicBezTo>
                  <a:cubicBezTo>
                    <a:pt x="6259" y="2929"/>
                    <a:pt x="6020" y="2933"/>
                    <a:pt x="5779" y="2933"/>
                  </a:cubicBezTo>
                  <a:cubicBezTo>
                    <a:pt x="5487" y="2933"/>
                    <a:pt x="5193" y="2927"/>
                    <a:pt x="4899" y="2918"/>
                  </a:cubicBezTo>
                  <a:cubicBezTo>
                    <a:pt x="5454" y="2838"/>
                    <a:pt x="6010" y="2791"/>
                    <a:pt x="6571" y="2791"/>
                  </a:cubicBezTo>
                  <a:cubicBezTo>
                    <a:pt x="6615" y="2791"/>
                    <a:pt x="6659" y="2791"/>
                    <a:pt x="6702" y="2792"/>
                  </a:cubicBezTo>
                  <a:cubicBezTo>
                    <a:pt x="6742" y="2792"/>
                    <a:pt x="6750" y="2753"/>
                    <a:pt x="6702" y="2745"/>
                  </a:cubicBezTo>
                  <a:cubicBezTo>
                    <a:pt x="6339" y="2710"/>
                    <a:pt x="5975" y="2693"/>
                    <a:pt x="5611" y="2693"/>
                  </a:cubicBezTo>
                  <a:cubicBezTo>
                    <a:pt x="5074" y="2693"/>
                    <a:pt x="4539" y="2730"/>
                    <a:pt x="4009" y="2800"/>
                  </a:cubicBezTo>
                  <a:cubicBezTo>
                    <a:pt x="4411" y="2390"/>
                    <a:pt x="4820" y="1981"/>
                    <a:pt x="5245" y="1595"/>
                  </a:cubicBezTo>
                  <a:cubicBezTo>
                    <a:pt x="5263" y="1577"/>
                    <a:pt x="5254" y="1555"/>
                    <a:pt x="5235" y="1555"/>
                  </a:cubicBezTo>
                  <a:cubicBezTo>
                    <a:pt x="5229" y="1555"/>
                    <a:pt x="5222" y="1558"/>
                    <a:pt x="5214" y="1563"/>
                  </a:cubicBezTo>
                  <a:cubicBezTo>
                    <a:pt x="4899" y="1800"/>
                    <a:pt x="4576" y="2036"/>
                    <a:pt x="4253" y="2280"/>
                  </a:cubicBezTo>
                  <a:cubicBezTo>
                    <a:pt x="4442" y="2060"/>
                    <a:pt x="4639" y="1847"/>
                    <a:pt x="4844" y="1650"/>
                  </a:cubicBezTo>
                  <a:cubicBezTo>
                    <a:pt x="4862" y="1638"/>
                    <a:pt x="4847" y="1611"/>
                    <a:pt x="4832" y="1611"/>
                  </a:cubicBezTo>
                  <a:cubicBezTo>
                    <a:pt x="4828" y="1611"/>
                    <a:pt x="4824" y="1613"/>
                    <a:pt x="4820" y="1619"/>
                  </a:cubicBezTo>
                  <a:cubicBezTo>
                    <a:pt x="4647" y="1745"/>
                    <a:pt x="4482" y="1871"/>
                    <a:pt x="4324" y="2012"/>
                  </a:cubicBezTo>
                  <a:cubicBezTo>
                    <a:pt x="4710" y="1540"/>
                    <a:pt x="5151" y="1122"/>
                    <a:pt x="5639" y="760"/>
                  </a:cubicBezTo>
                  <a:cubicBezTo>
                    <a:pt x="5669" y="742"/>
                    <a:pt x="5663" y="720"/>
                    <a:pt x="5641" y="720"/>
                  </a:cubicBezTo>
                  <a:cubicBezTo>
                    <a:pt x="5634" y="720"/>
                    <a:pt x="5625" y="723"/>
                    <a:pt x="5616" y="729"/>
                  </a:cubicBezTo>
                  <a:cubicBezTo>
                    <a:pt x="4773" y="1248"/>
                    <a:pt x="4040" y="1910"/>
                    <a:pt x="3450" y="2698"/>
                  </a:cubicBezTo>
                  <a:cubicBezTo>
                    <a:pt x="3466" y="2099"/>
                    <a:pt x="3458" y="1493"/>
                    <a:pt x="3418" y="894"/>
                  </a:cubicBezTo>
                  <a:cubicBezTo>
                    <a:pt x="3418" y="878"/>
                    <a:pt x="3408" y="870"/>
                    <a:pt x="3399" y="870"/>
                  </a:cubicBezTo>
                  <a:cubicBezTo>
                    <a:pt x="3389" y="870"/>
                    <a:pt x="3379" y="878"/>
                    <a:pt x="3379" y="894"/>
                  </a:cubicBezTo>
                  <a:cubicBezTo>
                    <a:pt x="3355" y="1367"/>
                    <a:pt x="3300" y="1839"/>
                    <a:pt x="3229" y="2304"/>
                  </a:cubicBezTo>
                  <a:cubicBezTo>
                    <a:pt x="3182" y="1548"/>
                    <a:pt x="3190" y="792"/>
                    <a:pt x="3237" y="36"/>
                  </a:cubicBezTo>
                  <a:cubicBezTo>
                    <a:pt x="3237" y="12"/>
                    <a:pt x="3229" y="0"/>
                    <a:pt x="3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7" name="Google Shape;1617;p75"/>
            <p:cNvSpPr/>
            <p:nvPr/>
          </p:nvSpPr>
          <p:spPr>
            <a:xfrm rot="-6404178">
              <a:off x="1168062" y="210740"/>
              <a:ext cx="30284" cy="150898"/>
            </a:xfrm>
            <a:custGeom>
              <a:avLst/>
              <a:gdLst/>
              <a:ahLst/>
              <a:cxnLst/>
              <a:rect l="l" t="t" r="r" b="b"/>
              <a:pathLst>
                <a:path w="639" h="3184" extrusionOk="0">
                  <a:moveTo>
                    <a:pt x="327" y="1"/>
                  </a:moveTo>
                  <a:cubicBezTo>
                    <a:pt x="259" y="1"/>
                    <a:pt x="193" y="56"/>
                    <a:pt x="174" y="163"/>
                  </a:cubicBezTo>
                  <a:cubicBezTo>
                    <a:pt x="87" y="163"/>
                    <a:pt x="0" y="226"/>
                    <a:pt x="8" y="368"/>
                  </a:cubicBezTo>
                  <a:cubicBezTo>
                    <a:pt x="55" y="1164"/>
                    <a:pt x="55" y="1967"/>
                    <a:pt x="16" y="2770"/>
                  </a:cubicBezTo>
                  <a:cubicBezTo>
                    <a:pt x="16" y="2787"/>
                    <a:pt x="27" y="2797"/>
                    <a:pt x="39" y="2797"/>
                  </a:cubicBezTo>
                  <a:cubicBezTo>
                    <a:pt x="49" y="2797"/>
                    <a:pt x="60" y="2789"/>
                    <a:pt x="63" y="2770"/>
                  </a:cubicBezTo>
                  <a:cubicBezTo>
                    <a:pt x="134" y="2298"/>
                    <a:pt x="205" y="1825"/>
                    <a:pt x="260" y="1353"/>
                  </a:cubicBezTo>
                  <a:cubicBezTo>
                    <a:pt x="300" y="1951"/>
                    <a:pt x="315" y="2550"/>
                    <a:pt x="307" y="3148"/>
                  </a:cubicBezTo>
                  <a:cubicBezTo>
                    <a:pt x="307" y="3172"/>
                    <a:pt x="317" y="3184"/>
                    <a:pt x="328" y="3184"/>
                  </a:cubicBezTo>
                  <a:cubicBezTo>
                    <a:pt x="339" y="3184"/>
                    <a:pt x="351" y="3172"/>
                    <a:pt x="355" y="3148"/>
                  </a:cubicBezTo>
                  <a:cubicBezTo>
                    <a:pt x="418" y="2463"/>
                    <a:pt x="473" y="1762"/>
                    <a:pt x="489" y="1069"/>
                  </a:cubicBezTo>
                  <a:cubicBezTo>
                    <a:pt x="504" y="1140"/>
                    <a:pt x="528" y="1211"/>
                    <a:pt x="536" y="1290"/>
                  </a:cubicBezTo>
                  <a:cubicBezTo>
                    <a:pt x="536" y="1296"/>
                    <a:pt x="544" y="1299"/>
                    <a:pt x="554" y="1299"/>
                  </a:cubicBezTo>
                  <a:cubicBezTo>
                    <a:pt x="567" y="1299"/>
                    <a:pt x="583" y="1294"/>
                    <a:pt x="583" y="1290"/>
                  </a:cubicBezTo>
                  <a:cubicBezTo>
                    <a:pt x="599" y="935"/>
                    <a:pt x="630" y="581"/>
                    <a:pt x="638" y="234"/>
                  </a:cubicBezTo>
                  <a:cubicBezTo>
                    <a:pt x="638" y="186"/>
                    <a:pt x="578" y="162"/>
                    <a:pt x="515" y="162"/>
                  </a:cubicBezTo>
                  <a:cubicBezTo>
                    <a:pt x="506" y="162"/>
                    <a:pt x="497" y="162"/>
                    <a:pt x="489" y="163"/>
                  </a:cubicBezTo>
                  <a:cubicBezTo>
                    <a:pt x="461" y="54"/>
                    <a:pt x="393"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8" name="Google Shape;1618;p75"/>
            <p:cNvSpPr/>
            <p:nvPr/>
          </p:nvSpPr>
          <p:spPr>
            <a:xfrm rot="-6404178">
              <a:off x="1012810" y="259647"/>
              <a:ext cx="127107" cy="110567"/>
            </a:xfrm>
            <a:custGeom>
              <a:avLst/>
              <a:gdLst/>
              <a:ahLst/>
              <a:cxnLst/>
              <a:rect l="l" t="t" r="r" b="b"/>
              <a:pathLst>
                <a:path w="2682" h="2333" extrusionOk="0">
                  <a:moveTo>
                    <a:pt x="1368" y="0"/>
                  </a:moveTo>
                  <a:cubicBezTo>
                    <a:pt x="1164" y="0"/>
                    <a:pt x="958" y="54"/>
                    <a:pt x="772" y="165"/>
                  </a:cubicBezTo>
                  <a:cubicBezTo>
                    <a:pt x="575" y="276"/>
                    <a:pt x="410" y="425"/>
                    <a:pt x="284" y="607"/>
                  </a:cubicBezTo>
                  <a:cubicBezTo>
                    <a:pt x="0" y="1063"/>
                    <a:pt x="79" y="1654"/>
                    <a:pt x="465" y="2024"/>
                  </a:cubicBezTo>
                  <a:cubicBezTo>
                    <a:pt x="712" y="2238"/>
                    <a:pt x="994" y="2333"/>
                    <a:pt x="1268" y="2333"/>
                  </a:cubicBezTo>
                  <a:cubicBezTo>
                    <a:pt x="2002" y="2333"/>
                    <a:pt x="2682" y="1660"/>
                    <a:pt x="2481" y="811"/>
                  </a:cubicBezTo>
                  <a:cubicBezTo>
                    <a:pt x="2442" y="685"/>
                    <a:pt x="2387" y="567"/>
                    <a:pt x="2308" y="465"/>
                  </a:cubicBezTo>
                  <a:cubicBezTo>
                    <a:pt x="2077" y="164"/>
                    <a:pt x="1726" y="0"/>
                    <a:pt x="13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80"/>
        <p:cNvGrpSpPr/>
        <p:nvPr/>
      </p:nvGrpSpPr>
      <p:grpSpPr>
        <a:xfrm>
          <a:off x="0" y="0"/>
          <a:ext cx="0" cy="0"/>
          <a:chOff x="0" y="0"/>
          <a:chExt cx="0" cy="0"/>
        </a:xfrm>
      </p:grpSpPr>
      <p:sp>
        <p:nvSpPr>
          <p:cNvPr id="481" name="Google Shape;481;p30"/>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2" name="Google Shape;482;p30"/>
          <p:cNvGrpSpPr/>
          <p:nvPr/>
        </p:nvGrpSpPr>
        <p:grpSpPr>
          <a:xfrm>
            <a:off x="451250" y="3380650"/>
            <a:ext cx="1374350" cy="2103450"/>
            <a:chOff x="1537100" y="2937075"/>
            <a:chExt cx="1374350" cy="2103450"/>
          </a:xfrm>
        </p:grpSpPr>
        <p:sp>
          <p:nvSpPr>
            <p:cNvPr id="483" name="Google Shape;483;p30"/>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0"/>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0"/>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0"/>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0"/>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0"/>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0"/>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0"/>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0"/>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0"/>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0"/>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0"/>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0"/>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0"/>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0"/>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0"/>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0"/>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0"/>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0"/>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0"/>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0"/>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0"/>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0"/>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0"/>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0"/>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0"/>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0"/>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0"/>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0"/>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0"/>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0"/>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0"/>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0"/>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0"/>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0"/>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0"/>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9" name="Google Shape;519;p30"/>
          <p:cNvSpPr txBox="1">
            <a:spLocks noGrp="1"/>
          </p:cNvSpPr>
          <p:nvPr>
            <p:ph type="ctrTitle"/>
          </p:nvPr>
        </p:nvSpPr>
        <p:spPr>
          <a:xfrm>
            <a:off x="4623125" y="542750"/>
            <a:ext cx="3048600" cy="3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b="0"/>
            </a:lvl1pPr>
            <a:lvl2pPr lvl="1" algn="l">
              <a:lnSpc>
                <a:spcPct val="100000"/>
              </a:lnSpc>
              <a:spcBef>
                <a:spcPts val="0"/>
              </a:spcBef>
              <a:spcAft>
                <a:spcPts val="0"/>
              </a:spcAft>
              <a:buSzPts val="2000"/>
              <a:buFont typeface="Denk One"/>
              <a:buNone/>
              <a:defRPr sz="2000">
                <a:latin typeface="Denk One"/>
                <a:ea typeface="Denk One"/>
                <a:cs typeface="Denk One"/>
                <a:sym typeface="Denk One"/>
              </a:defRPr>
            </a:lvl2pPr>
            <a:lvl3pPr lvl="2" algn="l">
              <a:lnSpc>
                <a:spcPct val="100000"/>
              </a:lnSpc>
              <a:spcBef>
                <a:spcPts val="0"/>
              </a:spcBef>
              <a:spcAft>
                <a:spcPts val="0"/>
              </a:spcAft>
              <a:buSzPts val="2000"/>
              <a:buFont typeface="Denk One"/>
              <a:buNone/>
              <a:defRPr sz="2000">
                <a:latin typeface="Denk One"/>
                <a:ea typeface="Denk One"/>
                <a:cs typeface="Denk One"/>
                <a:sym typeface="Denk One"/>
              </a:defRPr>
            </a:lvl3pPr>
            <a:lvl4pPr lvl="3" algn="l">
              <a:lnSpc>
                <a:spcPct val="100000"/>
              </a:lnSpc>
              <a:spcBef>
                <a:spcPts val="0"/>
              </a:spcBef>
              <a:spcAft>
                <a:spcPts val="0"/>
              </a:spcAft>
              <a:buSzPts val="2000"/>
              <a:buFont typeface="Denk One"/>
              <a:buNone/>
              <a:defRPr sz="2000">
                <a:latin typeface="Denk One"/>
                <a:ea typeface="Denk One"/>
                <a:cs typeface="Denk One"/>
                <a:sym typeface="Denk One"/>
              </a:defRPr>
            </a:lvl4pPr>
            <a:lvl5pPr lvl="4" algn="l">
              <a:lnSpc>
                <a:spcPct val="100000"/>
              </a:lnSpc>
              <a:spcBef>
                <a:spcPts val="0"/>
              </a:spcBef>
              <a:spcAft>
                <a:spcPts val="0"/>
              </a:spcAft>
              <a:buSzPts val="2000"/>
              <a:buFont typeface="Denk One"/>
              <a:buNone/>
              <a:defRPr sz="2000">
                <a:latin typeface="Denk One"/>
                <a:ea typeface="Denk One"/>
                <a:cs typeface="Denk One"/>
                <a:sym typeface="Denk One"/>
              </a:defRPr>
            </a:lvl5pPr>
            <a:lvl6pPr lvl="5" algn="l">
              <a:lnSpc>
                <a:spcPct val="100000"/>
              </a:lnSpc>
              <a:spcBef>
                <a:spcPts val="0"/>
              </a:spcBef>
              <a:spcAft>
                <a:spcPts val="0"/>
              </a:spcAft>
              <a:buSzPts val="2000"/>
              <a:buFont typeface="Denk One"/>
              <a:buNone/>
              <a:defRPr sz="2000">
                <a:latin typeface="Denk One"/>
                <a:ea typeface="Denk One"/>
                <a:cs typeface="Denk One"/>
                <a:sym typeface="Denk One"/>
              </a:defRPr>
            </a:lvl6pPr>
            <a:lvl7pPr lvl="6" algn="l">
              <a:lnSpc>
                <a:spcPct val="100000"/>
              </a:lnSpc>
              <a:spcBef>
                <a:spcPts val="0"/>
              </a:spcBef>
              <a:spcAft>
                <a:spcPts val="0"/>
              </a:spcAft>
              <a:buSzPts val="2000"/>
              <a:buFont typeface="Denk One"/>
              <a:buNone/>
              <a:defRPr sz="2000">
                <a:latin typeface="Denk One"/>
                <a:ea typeface="Denk One"/>
                <a:cs typeface="Denk One"/>
                <a:sym typeface="Denk One"/>
              </a:defRPr>
            </a:lvl7pPr>
            <a:lvl8pPr lvl="7" algn="l">
              <a:lnSpc>
                <a:spcPct val="100000"/>
              </a:lnSpc>
              <a:spcBef>
                <a:spcPts val="0"/>
              </a:spcBef>
              <a:spcAft>
                <a:spcPts val="0"/>
              </a:spcAft>
              <a:buSzPts val="2000"/>
              <a:buFont typeface="Denk One"/>
              <a:buNone/>
              <a:defRPr sz="2000">
                <a:latin typeface="Denk One"/>
                <a:ea typeface="Denk One"/>
                <a:cs typeface="Denk One"/>
                <a:sym typeface="Denk One"/>
              </a:defRPr>
            </a:lvl8pPr>
            <a:lvl9pPr lvl="8" algn="l">
              <a:lnSpc>
                <a:spcPct val="100000"/>
              </a:lnSpc>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520" name="Google Shape;520;p30"/>
          <p:cNvSpPr txBox="1">
            <a:spLocks noGrp="1"/>
          </p:cNvSpPr>
          <p:nvPr>
            <p:ph type="subTitle" idx="1"/>
          </p:nvPr>
        </p:nvSpPr>
        <p:spPr>
          <a:xfrm>
            <a:off x="4623125" y="843577"/>
            <a:ext cx="3796200" cy="31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400"/>
              <a:buNone/>
              <a:defRPr>
                <a:solidFill>
                  <a:srgbClr val="434343"/>
                </a:solidFill>
              </a:defRPr>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521" name="Google Shape;521;p30"/>
          <p:cNvSpPr txBox="1">
            <a:spLocks noGrp="1"/>
          </p:cNvSpPr>
          <p:nvPr>
            <p:ph type="title" idx="2"/>
          </p:nvPr>
        </p:nvSpPr>
        <p:spPr>
          <a:xfrm>
            <a:off x="3650125" y="542750"/>
            <a:ext cx="867300" cy="56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3600" b="0"/>
            </a:lvl1pPr>
            <a:lvl2pPr lvl="1"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endParaRPr/>
          </a:p>
        </p:txBody>
      </p:sp>
      <p:sp>
        <p:nvSpPr>
          <p:cNvPr id="522" name="Google Shape;522;p30"/>
          <p:cNvSpPr txBox="1">
            <a:spLocks noGrp="1"/>
          </p:cNvSpPr>
          <p:nvPr>
            <p:ph type="ctrTitle" idx="3"/>
          </p:nvPr>
        </p:nvSpPr>
        <p:spPr>
          <a:xfrm>
            <a:off x="4623125" y="1239521"/>
            <a:ext cx="3048600" cy="3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b="0"/>
            </a:lvl1pPr>
            <a:lvl2pPr lvl="1" algn="l">
              <a:lnSpc>
                <a:spcPct val="100000"/>
              </a:lnSpc>
              <a:spcBef>
                <a:spcPts val="0"/>
              </a:spcBef>
              <a:spcAft>
                <a:spcPts val="0"/>
              </a:spcAft>
              <a:buSzPts val="2000"/>
              <a:buFont typeface="Denk One"/>
              <a:buNone/>
              <a:defRPr sz="2000">
                <a:latin typeface="Denk One"/>
                <a:ea typeface="Denk One"/>
                <a:cs typeface="Denk One"/>
                <a:sym typeface="Denk One"/>
              </a:defRPr>
            </a:lvl2pPr>
            <a:lvl3pPr lvl="2" algn="l">
              <a:lnSpc>
                <a:spcPct val="100000"/>
              </a:lnSpc>
              <a:spcBef>
                <a:spcPts val="0"/>
              </a:spcBef>
              <a:spcAft>
                <a:spcPts val="0"/>
              </a:spcAft>
              <a:buSzPts val="2000"/>
              <a:buFont typeface="Denk One"/>
              <a:buNone/>
              <a:defRPr sz="2000">
                <a:latin typeface="Denk One"/>
                <a:ea typeface="Denk One"/>
                <a:cs typeface="Denk One"/>
                <a:sym typeface="Denk One"/>
              </a:defRPr>
            </a:lvl3pPr>
            <a:lvl4pPr lvl="3" algn="l">
              <a:lnSpc>
                <a:spcPct val="100000"/>
              </a:lnSpc>
              <a:spcBef>
                <a:spcPts val="0"/>
              </a:spcBef>
              <a:spcAft>
                <a:spcPts val="0"/>
              </a:spcAft>
              <a:buSzPts val="2000"/>
              <a:buFont typeface="Denk One"/>
              <a:buNone/>
              <a:defRPr sz="2000">
                <a:latin typeface="Denk One"/>
                <a:ea typeface="Denk One"/>
                <a:cs typeface="Denk One"/>
                <a:sym typeface="Denk One"/>
              </a:defRPr>
            </a:lvl4pPr>
            <a:lvl5pPr lvl="4" algn="l">
              <a:lnSpc>
                <a:spcPct val="100000"/>
              </a:lnSpc>
              <a:spcBef>
                <a:spcPts val="0"/>
              </a:spcBef>
              <a:spcAft>
                <a:spcPts val="0"/>
              </a:spcAft>
              <a:buSzPts val="2000"/>
              <a:buFont typeface="Denk One"/>
              <a:buNone/>
              <a:defRPr sz="2000">
                <a:latin typeface="Denk One"/>
                <a:ea typeface="Denk One"/>
                <a:cs typeface="Denk One"/>
                <a:sym typeface="Denk One"/>
              </a:defRPr>
            </a:lvl5pPr>
            <a:lvl6pPr lvl="5" algn="l">
              <a:lnSpc>
                <a:spcPct val="100000"/>
              </a:lnSpc>
              <a:spcBef>
                <a:spcPts val="0"/>
              </a:spcBef>
              <a:spcAft>
                <a:spcPts val="0"/>
              </a:spcAft>
              <a:buSzPts val="2000"/>
              <a:buFont typeface="Denk One"/>
              <a:buNone/>
              <a:defRPr sz="2000">
                <a:latin typeface="Denk One"/>
                <a:ea typeface="Denk One"/>
                <a:cs typeface="Denk One"/>
                <a:sym typeface="Denk One"/>
              </a:defRPr>
            </a:lvl6pPr>
            <a:lvl7pPr lvl="6" algn="l">
              <a:lnSpc>
                <a:spcPct val="100000"/>
              </a:lnSpc>
              <a:spcBef>
                <a:spcPts val="0"/>
              </a:spcBef>
              <a:spcAft>
                <a:spcPts val="0"/>
              </a:spcAft>
              <a:buSzPts val="2000"/>
              <a:buFont typeface="Denk One"/>
              <a:buNone/>
              <a:defRPr sz="2000">
                <a:latin typeface="Denk One"/>
                <a:ea typeface="Denk One"/>
                <a:cs typeface="Denk One"/>
                <a:sym typeface="Denk One"/>
              </a:defRPr>
            </a:lvl7pPr>
            <a:lvl8pPr lvl="7" algn="l">
              <a:lnSpc>
                <a:spcPct val="100000"/>
              </a:lnSpc>
              <a:spcBef>
                <a:spcPts val="0"/>
              </a:spcBef>
              <a:spcAft>
                <a:spcPts val="0"/>
              </a:spcAft>
              <a:buSzPts val="2000"/>
              <a:buFont typeface="Denk One"/>
              <a:buNone/>
              <a:defRPr sz="2000">
                <a:latin typeface="Denk One"/>
                <a:ea typeface="Denk One"/>
                <a:cs typeface="Denk One"/>
                <a:sym typeface="Denk One"/>
              </a:defRPr>
            </a:lvl8pPr>
            <a:lvl9pPr lvl="8" algn="l">
              <a:lnSpc>
                <a:spcPct val="100000"/>
              </a:lnSpc>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523" name="Google Shape;523;p30"/>
          <p:cNvSpPr txBox="1">
            <a:spLocks noGrp="1"/>
          </p:cNvSpPr>
          <p:nvPr>
            <p:ph type="subTitle" idx="4"/>
          </p:nvPr>
        </p:nvSpPr>
        <p:spPr>
          <a:xfrm>
            <a:off x="4623125" y="1530317"/>
            <a:ext cx="3796200" cy="31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400"/>
              <a:buNone/>
              <a:defRPr>
                <a:solidFill>
                  <a:srgbClr val="434343"/>
                </a:solidFill>
              </a:defRPr>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524" name="Google Shape;524;p30"/>
          <p:cNvSpPr txBox="1">
            <a:spLocks noGrp="1"/>
          </p:cNvSpPr>
          <p:nvPr>
            <p:ph type="title" idx="5"/>
          </p:nvPr>
        </p:nvSpPr>
        <p:spPr>
          <a:xfrm>
            <a:off x="3650125" y="1249663"/>
            <a:ext cx="867300" cy="5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3600" b="0"/>
            </a:lvl1pPr>
            <a:lvl2pPr lvl="1"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endParaRPr/>
          </a:p>
        </p:txBody>
      </p:sp>
      <p:sp>
        <p:nvSpPr>
          <p:cNvPr id="525" name="Google Shape;525;p30"/>
          <p:cNvSpPr txBox="1">
            <a:spLocks noGrp="1"/>
          </p:cNvSpPr>
          <p:nvPr>
            <p:ph type="ctrTitle" idx="6"/>
          </p:nvPr>
        </p:nvSpPr>
        <p:spPr>
          <a:xfrm>
            <a:off x="4623125" y="1936303"/>
            <a:ext cx="3048600" cy="3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b="0"/>
            </a:lvl1pPr>
            <a:lvl2pPr lvl="1" algn="l">
              <a:lnSpc>
                <a:spcPct val="100000"/>
              </a:lnSpc>
              <a:spcBef>
                <a:spcPts val="0"/>
              </a:spcBef>
              <a:spcAft>
                <a:spcPts val="0"/>
              </a:spcAft>
              <a:buSzPts val="2000"/>
              <a:buFont typeface="Denk One"/>
              <a:buNone/>
              <a:defRPr sz="2000">
                <a:latin typeface="Denk One"/>
                <a:ea typeface="Denk One"/>
                <a:cs typeface="Denk One"/>
                <a:sym typeface="Denk One"/>
              </a:defRPr>
            </a:lvl2pPr>
            <a:lvl3pPr lvl="2" algn="l">
              <a:lnSpc>
                <a:spcPct val="100000"/>
              </a:lnSpc>
              <a:spcBef>
                <a:spcPts val="0"/>
              </a:spcBef>
              <a:spcAft>
                <a:spcPts val="0"/>
              </a:spcAft>
              <a:buSzPts val="2000"/>
              <a:buFont typeface="Denk One"/>
              <a:buNone/>
              <a:defRPr sz="2000">
                <a:latin typeface="Denk One"/>
                <a:ea typeface="Denk One"/>
                <a:cs typeface="Denk One"/>
                <a:sym typeface="Denk One"/>
              </a:defRPr>
            </a:lvl3pPr>
            <a:lvl4pPr lvl="3" algn="l">
              <a:lnSpc>
                <a:spcPct val="100000"/>
              </a:lnSpc>
              <a:spcBef>
                <a:spcPts val="0"/>
              </a:spcBef>
              <a:spcAft>
                <a:spcPts val="0"/>
              </a:spcAft>
              <a:buSzPts val="2000"/>
              <a:buFont typeface="Denk One"/>
              <a:buNone/>
              <a:defRPr sz="2000">
                <a:latin typeface="Denk One"/>
                <a:ea typeface="Denk One"/>
                <a:cs typeface="Denk One"/>
                <a:sym typeface="Denk One"/>
              </a:defRPr>
            </a:lvl4pPr>
            <a:lvl5pPr lvl="4" algn="l">
              <a:lnSpc>
                <a:spcPct val="100000"/>
              </a:lnSpc>
              <a:spcBef>
                <a:spcPts val="0"/>
              </a:spcBef>
              <a:spcAft>
                <a:spcPts val="0"/>
              </a:spcAft>
              <a:buSzPts val="2000"/>
              <a:buFont typeface="Denk One"/>
              <a:buNone/>
              <a:defRPr sz="2000">
                <a:latin typeface="Denk One"/>
                <a:ea typeface="Denk One"/>
                <a:cs typeface="Denk One"/>
                <a:sym typeface="Denk One"/>
              </a:defRPr>
            </a:lvl5pPr>
            <a:lvl6pPr lvl="5" algn="l">
              <a:lnSpc>
                <a:spcPct val="100000"/>
              </a:lnSpc>
              <a:spcBef>
                <a:spcPts val="0"/>
              </a:spcBef>
              <a:spcAft>
                <a:spcPts val="0"/>
              </a:spcAft>
              <a:buSzPts val="2000"/>
              <a:buFont typeface="Denk One"/>
              <a:buNone/>
              <a:defRPr sz="2000">
                <a:latin typeface="Denk One"/>
                <a:ea typeface="Denk One"/>
                <a:cs typeface="Denk One"/>
                <a:sym typeface="Denk One"/>
              </a:defRPr>
            </a:lvl6pPr>
            <a:lvl7pPr lvl="6" algn="l">
              <a:lnSpc>
                <a:spcPct val="100000"/>
              </a:lnSpc>
              <a:spcBef>
                <a:spcPts val="0"/>
              </a:spcBef>
              <a:spcAft>
                <a:spcPts val="0"/>
              </a:spcAft>
              <a:buSzPts val="2000"/>
              <a:buFont typeface="Denk One"/>
              <a:buNone/>
              <a:defRPr sz="2000">
                <a:latin typeface="Denk One"/>
                <a:ea typeface="Denk One"/>
                <a:cs typeface="Denk One"/>
                <a:sym typeface="Denk One"/>
              </a:defRPr>
            </a:lvl7pPr>
            <a:lvl8pPr lvl="7" algn="l">
              <a:lnSpc>
                <a:spcPct val="100000"/>
              </a:lnSpc>
              <a:spcBef>
                <a:spcPts val="0"/>
              </a:spcBef>
              <a:spcAft>
                <a:spcPts val="0"/>
              </a:spcAft>
              <a:buSzPts val="2000"/>
              <a:buFont typeface="Denk One"/>
              <a:buNone/>
              <a:defRPr sz="2000">
                <a:latin typeface="Denk One"/>
                <a:ea typeface="Denk One"/>
                <a:cs typeface="Denk One"/>
                <a:sym typeface="Denk One"/>
              </a:defRPr>
            </a:lvl8pPr>
            <a:lvl9pPr lvl="8" algn="l">
              <a:lnSpc>
                <a:spcPct val="100000"/>
              </a:lnSpc>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526" name="Google Shape;526;p30"/>
          <p:cNvSpPr txBox="1">
            <a:spLocks noGrp="1"/>
          </p:cNvSpPr>
          <p:nvPr>
            <p:ph type="subTitle" idx="7"/>
          </p:nvPr>
        </p:nvSpPr>
        <p:spPr>
          <a:xfrm>
            <a:off x="4623125" y="2217056"/>
            <a:ext cx="3796200" cy="31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400"/>
              <a:buNone/>
              <a:defRPr>
                <a:solidFill>
                  <a:srgbClr val="434343"/>
                </a:solidFill>
              </a:defRPr>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527" name="Google Shape;527;p30"/>
          <p:cNvSpPr txBox="1">
            <a:spLocks noGrp="1"/>
          </p:cNvSpPr>
          <p:nvPr>
            <p:ph type="title" idx="8"/>
          </p:nvPr>
        </p:nvSpPr>
        <p:spPr>
          <a:xfrm>
            <a:off x="3650125" y="1937076"/>
            <a:ext cx="867300" cy="5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3600" b="0"/>
            </a:lvl1pPr>
            <a:lvl2pPr lvl="1"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endParaRPr/>
          </a:p>
        </p:txBody>
      </p:sp>
      <p:sp>
        <p:nvSpPr>
          <p:cNvPr id="528" name="Google Shape;528;p30"/>
          <p:cNvSpPr txBox="1">
            <a:spLocks noGrp="1"/>
          </p:cNvSpPr>
          <p:nvPr>
            <p:ph type="ctrTitle" idx="9"/>
          </p:nvPr>
        </p:nvSpPr>
        <p:spPr>
          <a:xfrm>
            <a:off x="4623125" y="2633085"/>
            <a:ext cx="3048600" cy="3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b="0"/>
            </a:lvl1pPr>
            <a:lvl2pPr lvl="1" algn="l">
              <a:lnSpc>
                <a:spcPct val="100000"/>
              </a:lnSpc>
              <a:spcBef>
                <a:spcPts val="0"/>
              </a:spcBef>
              <a:spcAft>
                <a:spcPts val="0"/>
              </a:spcAft>
              <a:buSzPts val="2000"/>
              <a:buFont typeface="Denk One"/>
              <a:buNone/>
              <a:defRPr sz="2000">
                <a:latin typeface="Denk One"/>
                <a:ea typeface="Denk One"/>
                <a:cs typeface="Denk One"/>
                <a:sym typeface="Denk One"/>
              </a:defRPr>
            </a:lvl2pPr>
            <a:lvl3pPr lvl="2" algn="l">
              <a:lnSpc>
                <a:spcPct val="100000"/>
              </a:lnSpc>
              <a:spcBef>
                <a:spcPts val="0"/>
              </a:spcBef>
              <a:spcAft>
                <a:spcPts val="0"/>
              </a:spcAft>
              <a:buSzPts val="2000"/>
              <a:buFont typeface="Denk One"/>
              <a:buNone/>
              <a:defRPr sz="2000">
                <a:latin typeface="Denk One"/>
                <a:ea typeface="Denk One"/>
                <a:cs typeface="Denk One"/>
                <a:sym typeface="Denk One"/>
              </a:defRPr>
            </a:lvl3pPr>
            <a:lvl4pPr lvl="3" algn="l">
              <a:lnSpc>
                <a:spcPct val="100000"/>
              </a:lnSpc>
              <a:spcBef>
                <a:spcPts val="0"/>
              </a:spcBef>
              <a:spcAft>
                <a:spcPts val="0"/>
              </a:spcAft>
              <a:buSzPts val="2000"/>
              <a:buFont typeface="Denk One"/>
              <a:buNone/>
              <a:defRPr sz="2000">
                <a:latin typeface="Denk One"/>
                <a:ea typeface="Denk One"/>
                <a:cs typeface="Denk One"/>
                <a:sym typeface="Denk One"/>
              </a:defRPr>
            </a:lvl4pPr>
            <a:lvl5pPr lvl="4" algn="l">
              <a:lnSpc>
                <a:spcPct val="100000"/>
              </a:lnSpc>
              <a:spcBef>
                <a:spcPts val="0"/>
              </a:spcBef>
              <a:spcAft>
                <a:spcPts val="0"/>
              </a:spcAft>
              <a:buSzPts val="2000"/>
              <a:buFont typeface="Denk One"/>
              <a:buNone/>
              <a:defRPr sz="2000">
                <a:latin typeface="Denk One"/>
                <a:ea typeface="Denk One"/>
                <a:cs typeface="Denk One"/>
                <a:sym typeface="Denk One"/>
              </a:defRPr>
            </a:lvl5pPr>
            <a:lvl6pPr lvl="5" algn="l">
              <a:lnSpc>
                <a:spcPct val="100000"/>
              </a:lnSpc>
              <a:spcBef>
                <a:spcPts val="0"/>
              </a:spcBef>
              <a:spcAft>
                <a:spcPts val="0"/>
              </a:spcAft>
              <a:buSzPts val="2000"/>
              <a:buFont typeface="Denk One"/>
              <a:buNone/>
              <a:defRPr sz="2000">
                <a:latin typeface="Denk One"/>
                <a:ea typeface="Denk One"/>
                <a:cs typeface="Denk One"/>
                <a:sym typeface="Denk One"/>
              </a:defRPr>
            </a:lvl6pPr>
            <a:lvl7pPr lvl="6" algn="l">
              <a:lnSpc>
                <a:spcPct val="100000"/>
              </a:lnSpc>
              <a:spcBef>
                <a:spcPts val="0"/>
              </a:spcBef>
              <a:spcAft>
                <a:spcPts val="0"/>
              </a:spcAft>
              <a:buSzPts val="2000"/>
              <a:buFont typeface="Denk One"/>
              <a:buNone/>
              <a:defRPr sz="2000">
                <a:latin typeface="Denk One"/>
                <a:ea typeface="Denk One"/>
                <a:cs typeface="Denk One"/>
                <a:sym typeface="Denk One"/>
              </a:defRPr>
            </a:lvl7pPr>
            <a:lvl8pPr lvl="7" algn="l">
              <a:lnSpc>
                <a:spcPct val="100000"/>
              </a:lnSpc>
              <a:spcBef>
                <a:spcPts val="0"/>
              </a:spcBef>
              <a:spcAft>
                <a:spcPts val="0"/>
              </a:spcAft>
              <a:buSzPts val="2000"/>
              <a:buFont typeface="Denk One"/>
              <a:buNone/>
              <a:defRPr sz="2000">
                <a:latin typeface="Denk One"/>
                <a:ea typeface="Denk One"/>
                <a:cs typeface="Denk One"/>
                <a:sym typeface="Denk One"/>
              </a:defRPr>
            </a:lvl8pPr>
            <a:lvl9pPr lvl="8" algn="l">
              <a:lnSpc>
                <a:spcPct val="100000"/>
              </a:lnSpc>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529" name="Google Shape;529;p30"/>
          <p:cNvSpPr txBox="1">
            <a:spLocks noGrp="1"/>
          </p:cNvSpPr>
          <p:nvPr>
            <p:ph type="subTitle" idx="13"/>
          </p:nvPr>
        </p:nvSpPr>
        <p:spPr>
          <a:xfrm>
            <a:off x="4623125" y="2903795"/>
            <a:ext cx="3796200" cy="31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400"/>
              <a:buNone/>
              <a:defRPr>
                <a:solidFill>
                  <a:srgbClr val="434343"/>
                </a:solidFill>
              </a:defRPr>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530" name="Google Shape;530;p30"/>
          <p:cNvSpPr txBox="1">
            <a:spLocks noGrp="1"/>
          </p:cNvSpPr>
          <p:nvPr>
            <p:ph type="title" idx="14"/>
          </p:nvPr>
        </p:nvSpPr>
        <p:spPr>
          <a:xfrm>
            <a:off x="3650125" y="2624489"/>
            <a:ext cx="867300" cy="5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3600" b="0"/>
            </a:lvl1pPr>
            <a:lvl2pPr lvl="1"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endParaRPr/>
          </a:p>
        </p:txBody>
      </p:sp>
      <p:sp>
        <p:nvSpPr>
          <p:cNvPr id="531" name="Google Shape;531;p30"/>
          <p:cNvSpPr txBox="1">
            <a:spLocks noGrp="1"/>
          </p:cNvSpPr>
          <p:nvPr>
            <p:ph type="subTitle" idx="15"/>
          </p:nvPr>
        </p:nvSpPr>
        <p:spPr>
          <a:xfrm>
            <a:off x="4623125" y="3590535"/>
            <a:ext cx="3796200" cy="31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400"/>
              <a:buNone/>
              <a:defRPr>
                <a:solidFill>
                  <a:srgbClr val="434343"/>
                </a:solidFill>
              </a:defRPr>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532" name="Google Shape;532;p30"/>
          <p:cNvSpPr txBox="1">
            <a:spLocks noGrp="1"/>
          </p:cNvSpPr>
          <p:nvPr>
            <p:ph type="title" idx="16"/>
          </p:nvPr>
        </p:nvSpPr>
        <p:spPr>
          <a:xfrm>
            <a:off x="3650125" y="3311902"/>
            <a:ext cx="867300" cy="56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3600" b="0"/>
            </a:lvl1pPr>
            <a:lvl2pPr lvl="1"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endParaRPr/>
          </a:p>
        </p:txBody>
      </p:sp>
      <p:sp>
        <p:nvSpPr>
          <p:cNvPr id="533" name="Google Shape;533;p30"/>
          <p:cNvSpPr txBox="1">
            <a:spLocks noGrp="1"/>
          </p:cNvSpPr>
          <p:nvPr>
            <p:ph type="ctrTitle" idx="17"/>
          </p:nvPr>
        </p:nvSpPr>
        <p:spPr>
          <a:xfrm>
            <a:off x="4623125" y="3317472"/>
            <a:ext cx="3048600" cy="3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b="0"/>
            </a:lvl1pPr>
            <a:lvl2pPr lvl="1" algn="l">
              <a:lnSpc>
                <a:spcPct val="100000"/>
              </a:lnSpc>
              <a:spcBef>
                <a:spcPts val="0"/>
              </a:spcBef>
              <a:spcAft>
                <a:spcPts val="0"/>
              </a:spcAft>
              <a:buSzPts val="2000"/>
              <a:buFont typeface="Denk One"/>
              <a:buNone/>
              <a:defRPr sz="2000">
                <a:latin typeface="Denk One"/>
                <a:ea typeface="Denk One"/>
                <a:cs typeface="Denk One"/>
                <a:sym typeface="Denk One"/>
              </a:defRPr>
            </a:lvl2pPr>
            <a:lvl3pPr lvl="2" algn="l">
              <a:lnSpc>
                <a:spcPct val="100000"/>
              </a:lnSpc>
              <a:spcBef>
                <a:spcPts val="0"/>
              </a:spcBef>
              <a:spcAft>
                <a:spcPts val="0"/>
              </a:spcAft>
              <a:buSzPts val="2000"/>
              <a:buFont typeface="Denk One"/>
              <a:buNone/>
              <a:defRPr sz="2000">
                <a:latin typeface="Denk One"/>
                <a:ea typeface="Denk One"/>
                <a:cs typeface="Denk One"/>
                <a:sym typeface="Denk One"/>
              </a:defRPr>
            </a:lvl3pPr>
            <a:lvl4pPr lvl="3" algn="l">
              <a:lnSpc>
                <a:spcPct val="100000"/>
              </a:lnSpc>
              <a:spcBef>
                <a:spcPts val="0"/>
              </a:spcBef>
              <a:spcAft>
                <a:spcPts val="0"/>
              </a:spcAft>
              <a:buSzPts val="2000"/>
              <a:buFont typeface="Denk One"/>
              <a:buNone/>
              <a:defRPr sz="2000">
                <a:latin typeface="Denk One"/>
                <a:ea typeface="Denk One"/>
                <a:cs typeface="Denk One"/>
                <a:sym typeface="Denk One"/>
              </a:defRPr>
            </a:lvl4pPr>
            <a:lvl5pPr lvl="4" algn="l">
              <a:lnSpc>
                <a:spcPct val="100000"/>
              </a:lnSpc>
              <a:spcBef>
                <a:spcPts val="0"/>
              </a:spcBef>
              <a:spcAft>
                <a:spcPts val="0"/>
              </a:spcAft>
              <a:buSzPts val="2000"/>
              <a:buFont typeface="Denk One"/>
              <a:buNone/>
              <a:defRPr sz="2000">
                <a:latin typeface="Denk One"/>
                <a:ea typeface="Denk One"/>
                <a:cs typeface="Denk One"/>
                <a:sym typeface="Denk One"/>
              </a:defRPr>
            </a:lvl5pPr>
            <a:lvl6pPr lvl="5" algn="l">
              <a:lnSpc>
                <a:spcPct val="100000"/>
              </a:lnSpc>
              <a:spcBef>
                <a:spcPts val="0"/>
              </a:spcBef>
              <a:spcAft>
                <a:spcPts val="0"/>
              </a:spcAft>
              <a:buSzPts val="2000"/>
              <a:buFont typeface="Denk One"/>
              <a:buNone/>
              <a:defRPr sz="2000">
                <a:latin typeface="Denk One"/>
                <a:ea typeface="Denk One"/>
                <a:cs typeface="Denk One"/>
                <a:sym typeface="Denk One"/>
              </a:defRPr>
            </a:lvl6pPr>
            <a:lvl7pPr lvl="6" algn="l">
              <a:lnSpc>
                <a:spcPct val="100000"/>
              </a:lnSpc>
              <a:spcBef>
                <a:spcPts val="0"/>
              </a:spcBef>
              <a:spcAft>
                <a:spcPts val="0"/>
              </a:spcAft>
              <a:buSzPts val="2000"/>
              <a:buFont typeface="Denk One"/>
              <a:buNone/>
              <a:defRPr sz="2000">
                <a:latin typeface="Denk One"/>
                <a:ea typeface="Denk One"/>
                <a:cs typeface="Denk One"/>
                <a:sym typeface="Denk One"/>
              </a:defRPr>
            </a:lvl7pPr>
            <a:lvl8pPr lvl="7" algn="l">
              <a:lnSpc>
                <a:spcPct val="100000"/>
              </a:lnSpc>
              <a:spcBef>
                <a:spcPts val="0"/>
              </a:spcBef>
              <a:spcAft>
                <a:spcPts val="0"/>
              </a:spcAft>
              <a:buSzPts val="2000"/>
              <a:buFont typeface="Denk One"/>
              <a:buNone/>
              <a:defRPr sz="2000">
                <a:latin typeface="Denk One"/>
                <a:ea typeface="Denk One"/>
                <a:cs typeface="Denk One"/>
                <a:sym typeface="Denk One"/>
              </a:defRPr>
            </a:lvl8pPr>
            <a:lvl9pPr lvl="8" algn="l">
              <a:lnSpc>
                <a:spcPct val="100000"/>
              </a:lnSpc>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534" name="Google Shape;534;p30"/>
          <p:cNvSpPr txBox="1">
            <a:spLocks noGrp="1"/>
          </p:cNvSpPr>
          <p:nvPr>
            <p:ph type="subTitle" idx="18"/>
          </p:nvPr>
        </p:nvSpPr>
        <p:spPr>
          <a:xfrm>
            <a:off x="4623125" y="4277274"/>
            <a:ext cx="3796200" cy="31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400"/>
              <a:buNone/>
              <a:defRPr>
                <a:solidFill>
                  <a:srgbClr val="434343"/>
                </a:solidFill>
              </a:defRPr>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535" name="Google Shape;535;p30"/>
          <p:cNvSpPr txBox="1">
            <a:spLocks noGrp="1"/>
          </p:cNvSpPr>
          <p:nvPr>
            <p:ph type="title" idx="19"/>
          </p:nvPr>
        </p:nvSpPr>
        <p:spPr>
          <a:xfrm>
            <a:off x="3650125" y="4018815"/>
            <a:ext cx="867300" cy="56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3600" b="0"/>
            </a:lvl1pPr>
            <a:lvl2pPr lvl="1"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endParaRPr/>
          </a:p>
        </p:txBody>
      </p:sp>
      <p:sp>
        <p:nvSpPr>
          <p:cNvPr id="536" name="Google Shape;536;p30"/>
          <p:cNvSpPr txBox="1">
            <a:spLocks noGrp="1"/>
          </p:cNvSpPr>
          <p:nvPr>
            <p:ph type="ctrTitle" idx="20"/>
          </p:nvPr>
        </p:nvSpPr>
        <p:spPr>
          <a:xfrm>
            <a:off x="4623125" y="4026648"/>
            <a:ext cx="3048600" cy="3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b="0"/>
            </a:lvl1pPr>
            <a:lvl2pPr lvl="1" algn="l">
              <a:lnSpc>
                <a:spcPct val="100000"/>
              </a:lnSpc>
              <a:spcBef>
                <a:spcPts val="0"/>
              </a:spcBef>
              <a:spcAft>
                <a:spcPts val="0"/>
              </a:spcAft>
              <a:buSzPts val="2000"/>
              <a:buFont typeface="Denk One"/>
              <a:buNone/>
              <a:defRPr sz="2000">
                <a:latin typeface="Denk One"/>
                <a:ea typeface="Denk One"/>
                <a:cs typeface="Denk One"/>
                <a:sym typeface="Denk One"/>
              </a:defRPr>
            </a:lvl2pPr>
            <a:lvl3pPr lvl="2" algn="l">
              <a:lnSpc>
                <a:spcPct val="100000"/>
              </a:lnSpc>
              <a:spcBef>
                <a:spcPts val="0"/>
              </a:spcBef>
              <a:spcAft>
                <a:spcPts val="0"/>
              </a:spcAft>
              <a:buSzPts val="2000"/>
              <a:buFont typeface="Denk One"/>
              <a:buNone/>
              <a:defRPr sz="2000">
                <a:latin typeface="Denk One"/>
                <a:ea typeface="Denk One"/>
                <a:cs typeface="Denk One"/>
                <a:sym typeface="Denk One"/>
              </a:defRPr>
            </a:lvl3pPr>
            <a:lvl4pPr lvl="3" algn="l">
              <a:lnSpc>
                <a:spcPct val="100000"/>
              </a:lnSpc>
              <a:spcBef>
                <a:spcPts val="0"/>
              </a:spcBef>
              <a:spcAft>
                <a:spcPts val="0"/>
              </a:spcAft>
              <a:buSzPts val="2000"/>
              <a:buFont typeface="Denk One"/>
              <a:buNone/>
              <a:defRPr sz="2000">
                <a:latin typeface="Denk One"/>
                <a:ea typeface="Denk One"/>
                <a:cs typeface="Denk One"/>
                <a:sym typeface="Denk One"/>
              </a:defRPr>
            </a:lvl4pPr>
            <a:lvl5pPr lvl="4" algn="l">
              <a:lnSpc>
                <a:spcPct val="100000"/>
              </a:lnSpc>
              <a:spcBef>
                <a:spcPts val="0"/>
              </a:spcBef>
              <a:spcAft>
                <a:spcPts val="0"/>
              </a:spcAft>
              <a:buSzPts val="2000"/>
              <a:buFont typeface="Denk One"/>
              <a:buNone/>
              <a:defRPr sz="2000">
                <a:latin typeface="Denk One"/>
                <a:ea typeface="Denk One"/>
                <a:cs typeface="Denk One"/>
                <a:sym typeface="Denk One"/>
              </a:defRPr>
            </a:lvl5pPr>
            <a:lvl6pPr lvl="5" algn="l">
              <a:lnSpc>
                <a:spcPct val="100000"/>
              </a:lnSpc>
              <a:spcBef>
                <a:spcPts val="0"/>
              </a:spcBef>
              <a:spcAft>
                <a:spcPts val="0"/>
              </a:spcAft>
              <a:buSzPts val="2000"/>
              <a:buFont typeface="Denk One"/>
              <a:buNone/>
              <a:defRPr sz="2000">
                <a:latin typeface="Denk One"/>
                <a:ea typeface="Denk One"/>
                <a:cs typeface="Denk One"/>
                <a:sym typeface="Denk One"/>
              </a:defRPr>
            </a:lvl6pPr>
            <a:lvl7pPr lvl="6" algn="l">
              <a:lnSpc>
                <a:spcPct val="100000"/>
              </a:lnSpc>
              <a:spcBef>
                <a:spcPts val="0"/>
              </a:spcBef>
              <a:spcAft>
                <a:spcPts val="0"/>
              </a:spcAft>
              <a:buSzPts val="2000"/>
              <a:buFont typeface="Denk One"/>
              <a:buNone/>
              <a:defRPr sz="2000">
                <a:latin typeface="Denk One"/>
                <a:ea typeface="Denk One"/>
                <a:cs typeface="Denk One"/>
                <a:sym typeface="Denk One"/>
              </a:defRPr>
            </a:lvl7pPr>
            <a:lvl8pPr lvl="7" algn="l">
              <a:lnSpc>
                <a:spcPct val="100000"/>
              </a:lnSpc>
              <a:spcBef>
                <a:spcPts val="0"/>
              </a:spcBef>
              <a:spcAft>
                <a:spcPts val="0"/>
              </a:spcAft>
              <a:buSzPts val="2000"/>
              <a:buFont typeface="Denk One"/>
              <a:buNone/>
              <a:defRPr sz="2000">
                <a:latin typeface="Denk One"/>
                <a:ea typeface="Denk One"/>
                <a:cs typeface="Denk One"/>
                <a:sym typeface="Denk One"/>
              </a:defRPr>
            </a:lvl8pPr>
            <a:lvl9pPr lvl="8" algn="l">
              <a:lnSpc>
                <a:spcPct val="100000"/>
              </a:lnSpc>
              <a:spcBef>
                <a:spcPts val="0"/>
              </a:spcBef>
              <a:spcAft>
                <a:spcPts val="0"/>
              </a:spcAft>
              <a:buSzPts val="2000"/>
              <a:buFont typeface="Denk One"/>
              <a:buNone/>
              <a:defRPr sz="2000">
                <a:latin typeface="Denk One"/>
                <a:ea typeface="Denk One"/>
                <a:cs typeface="Denk One"/>
                <a:sym typeface="Denk One"/>
              </a:defRPr>
            </a:lvl9pPr>
          </a:lstStyle>
          <a:p>
            <a:endParaRPr/>
          </a:p>
        </p:txBody>
      </p:sp>
      <p:grpSp>
        <p:nvGrpSpPr>
          <p:cNvPr id="537" name="Google Shape;537;p30"/>
          <p:cNvGrpSpPr/>
          <p:nvPr/>
        </p:nvGrpSpPr>
        <p:grpSpPr>
          <a:xfrm rot="10138916" flipH="1">
            <a:off x="-680800" y="-173302"/>
            <a:ext cx="1870257" cy="1846921"/>
            <a:chOff x="4045425" y="3839900"/>
            <a:chExt cx="559025" cy="552050"/>
          </a:xfrm>
        </p:grpSpPr>
        <p:sp>
          <p:nvSpPr>
            <p:cNvPr id="538" name="Google Shape;538;p30"/>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0"/>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0"/>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0"/>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0"/>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0"/>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0"/>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0"/>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0"/>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0"/>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8" name="Google Shape;548;p30"/>
          <p:cNvGrpSpPr/>
          <p:nvPr/>
        </p:nvGrpSpPr>
        <p:grpSpPr>
          <a:xfrm rot="7291453">
            <a:off x="363914" y="-648317"/>
            <a:ext cx="803593" cy="1838199"/>
            <a:chOff x="5067575" y="3176425"/>
            <a:chExt cx="473000" cy="1081975"/>
          </a:xfrm>
        </p:grpSpPr>
        <p:sp>
          <p:nvSpPr>
            <p:cNvPr id="549" name="Google Shape;549;p30"/>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0"/>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0"/>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0"/>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3" name="Google Shape;553;p30"/>
          <p:cNvPicPr preferRelativeResize="0"/>
          <p:nvPr/>
        </p:nvPicPr>
        <p:blipFill rotWithShape="1">
          <a:blip r:embed="rId2">
            <a:alphaModFix amt="50000"/>
          </a:blip>
          <a:srcRect/>
          <a:stretch/>
        </p:blipFill>
        <p:spPr>
          <a:xfrm>
            <a:off x="-522925" y="2394480"/>
            <a:ext cx="3742525" cy="3347995"/>
          </a:xfrm>
          <a:prstGeom prst="rect">
            <a:avLst/>
          </a:prstGeom>
          <a:noFill/>
          <a:ln>
            <a:noFill/>
          </a:ln>
        </p:spPr>
      </p:pic>
      <p:pic>
        <p:nvPicPr>
          <p:cNvPr id="554" name="Google Shape;554;p30"/>
          <p:cNvPicPr preferRelativeResize="0"/>
          <p:nvPr/>
        </p:nvPicPr>
        <p:blipFill rotWithShape="1">
          <a:blip r:embed="rId2">
            <a:alphaModFix amt="50000"/>
          </a:blip>
          <a:srcRect/>
          <a:stretch/>
        </p:blipFill>
        <p:spPr>
          <a:xfrm>
            <a:off x="-568900" y="-441751"/>
            <a:ext cx="3563750" cy="3188075"/>
          </a:xfrm>
          <a:prstGeom prst="rect">
            <a:avLst/>
          </a:prstGeom>
          <a:noFill/>
          <a:ln>
            <a:noFill/>
          </a:ln>
        </p:spPr>
      </p:pic>
      <p:sp>
        <p:nvSpPr>
          <p:cNvPr id="555" name="Google Shape;555;p30"/>
          <p:cNvSpPr txBox="1">
            <a:spLocks noGrp="1"/>
          </p:cNvSpPr>
          <p:nvPr>
            <p:ph type="title" idx="21"/>
          </p:nvPr>
        </p:nvSpPr>
        <p:spPr>
          <a:xfrm>
            <a:off x="720000" y="1640975"/>
            <a:ext cx="2499600" cy="1866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Font typeface="Denk One"/>
              <a:buNone/>
              <a:defRPr sz="3600">
                <a:latin typeface="Denk One"/>
                <a:ea typeface="Denk One"/>
                <a:cs typeface="Denk One"/>
                <a:sym typeface="Denk One"/>
              </a:defRPr>
            </a:lvl2pPr>
            <a:lvl3pPr lvl="2" algn="l">
              <a:lnSpc>
                <a:spcPct val="100000"/>
              </a:lnSpc>
              <a:spcBef>
                <a:spcPts val="0"/>
              </a:spcBef>
              <a:spcAft>
                <a:spcPts val="0"/>
              </a:spcAft>
              <a:buSzPts val="3600"/>
              <a:buFont typeface="Denk One"/>
              <a:buNone/>
              <a:defRPr sz="3600">
                <a:latin typeface="Denk One"/>
                <a:ea typeface="Denk One"/>
                <a:cs typeface="Denk One"/>
                <a:sym typeface="Denk One"/>
              </a:defRPr>
            </a:lvl3pPr>
            <a:lvl4pPr lvl="3" algn="l">
              <a:lnSpc>
                <a:spcPct val="100000"/>
              </a:lnSpc>
              <a:spcBef>
                <a:spcPts val="0"/>
              </a:spcBef>
              <a:spcAft>
                <a:spcPts val="0"/>
              </a:spcAft>
              <a:buSzPts val="3600"/>
              <a:buFont typeface="Denk One"/>
              <a:buNone/>
              <a:defRPr sz="3600">
                <a:latin typeface="Denk One"/>
                <a:ea typeface="Denk One"/>
                <a:cs typeface="Denk One"/>
                <a:sym typeface="Denk One"/>
              </a:defRPr>
            </a:lvl4pPr>
            <a:lvl5pPr lvl="4" algn="l">
              <a:lnSpc>
                <a:spcPct val="100000"/>
              </a:lnSpc>
              <a:spcBef>
                <a:spcPts val="0"/>
              </a:spcBef>
              <a:spcAft>
                <a:spcPts val="0"/>
              </a:spcAft>
              <a:buSzPts val="3600"/>
              <a:buFont typeface="Denk One"/>
              <a:buNone/>
              <a:defRPr sz="3600">
                <a:latin typeface="Denk One"/>
                <a:ea typeface="Denk One"/>
                <a:cs typeface="Denk One"/>
                <a:sym typeface="Denk One"/>
              </a:defRPr>
            </a:lvl5pPr>
            <a:lvl6pPr lvl="5" algn="l">
              <a:lnSpc>
                <a:spcPct val="100000"/>
              </a:lnSpc>
              <a:spcBef>
                <a:spcPts val="0"/>
              </a:spcBef>
              <a:spcAft>
                <a:spcPts val="0"/>
              </a:spcAft>
              <a:buSzPts val="3600"/>
              <a:buFont typeface="Denk One"/>
              <a:buNone/>
              <a:defRPr sz="3600">
                <a:latin typeface="Denk One"/>
                <a:ea typeface="Denk One"/>
                <a:cs typeface="Denk One"/>
                <a:sym typeface="Denk One"/>
              </a:defRPr>
            </a:lvl6pPr>
            <a:lvl7pPr lvl="6" algn="l">
              <a:lnSpc>
                <a:spcPct val="100000"/>
              </a:lnSpc>
              <a:spcBef>
                <a:spcPts val="0"/>
              </a:spcBef>
              <a:spcAft>
                <a:spcPts val="0"/>
              </a:spcAft>
              <a:buSzPts val="3600"/>
              <a:buFont typeface="Denk One"/>
              <a:buNone/>
              <a:defRPr sz="3600">
                <a:latin typeface="Denk One"/>
                <a:ea typeface="Denk One"/>
                <a:cs typeface="Denk One"/>
                <a:sym typeface="Denk One"/>
              </a:defRPr>
            </a:lvl7pPr>
            <a:lvl8pPr lvl="7" algn="l">
              <a:lnSpc>
                <a:spcPct val="100000"/>
              </a:lnSpc>
              <a:spcBef>
                <a:spcPts val="0"/>
              </a:spcBef>
              <a:spcAft>
                <a:spcPts val="0"/>
              </a:spcAft>
              <a:buSzPts val="3600"/>
              <a:buFont typeface="Denk One"/>
              <a:buNone/>
              <a:defRPr sz="3600">
                <a:latin typeface="Denk One"/>
                <a:ea typeface="Denk One"/>
                <a:cs typeface="Denk One"/>
                <a:sym typeface="Denk One"/>
              </a:defRPr>
            </a:lvl8pPr>
            <a:lvl9pPr lvl="8" algn="l">
              <a:lnSpc>
                <a:spcPct val="100000"/>
              </a:lnSpc>
              <a:spcBef>
                <a:spcPts val="0"/>
              </a:spcBef>
              <a:spcAft>
                <a:spcPts val="0"/>
              </a:spcAft>
              <a:buSzPts val="3600"/>
              <a:buFont typeface="Denk One"/>
              <a:buNone/>
              <a:defRPr sz="3600">
                <a:latin typeface="Denk One"/>
                <a:ea typeface="Denk One"/>
                <a:cs typeface="Denk One"/>
                <a:sym typeface="Denk 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19"/>
        <p:cNvGrpSpPr/>
        <p:nvPr/>
      </p:nvGrpSpPr>
      <p:grpSpPr>
        <a:xfrm>
          <a:off x="0" y="0"/>
          <a:ext cx="0" cy="0"/>
          <a:chOff x="0" y="0"/>
          <a:chExt cx="0" cy="0"/>
        </a:xfrm>
      </p:grpSpPr>
      <p:pic>
        <p:nvPicPr>
          <p:cNvPr id="1620" name="Google Shape;1620;p76"/>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621" name="Google Shape;1621;p76"/>
          <p:cNvGrpSpPr/>
          <p:nvPr/>
        </p:nvGrpSpPr>
        <p:grpSpPr>
          <a:xfrm>
            <a:off x="3" y="1271242"/>
            <a:ext cx="1118697" cy="2601022"/>
            <a:chOff x="3" y="1271242"/>
            <a:chExt cx="1118697" cy="2601022"/>
          </a:xfrm>
        </p:grpSpPr>
        <p:sp>
          <p:nvSpPr>
            <p:cNvPr id="1622" name="Google Shape;1622;p76"/>
            <p:cNvSpPr/>
            <p:nvPr/>
          </p:nvSpPr>
          <p:spPr>
            <a:xfrm rot="455805">
              <a:off x="350606" y="1300186"/>
              <a:ext cx="511554" cy="1109602"/>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3" name="Google Shape;1623;p76"/>
            <p:cNvSpPr/>
            <p:nvPr/>
          </p:nvSpPr>
          <p:spPr>
            <a:xfrm rot="455805">
              <a:off x="352656" y="1300188"/>
              <a:ext cx="511554" cy="1109602"/>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4" name="Google Shape;1624;p76"/>
            <p:cNvSpPr/>
            <p:nvPr/>
          </p:nvSpPr>
          <p:spPr>
            <a:xfrm rot="455805">
              <a:off x="605218" y="1449505"/>
              <a:ext cx="103247" cy="131007"/>
            </a:xfrm>
            <a:custGeom>
              <a:avLst/>
              <a:gdLst/>
              <a:ahLst/>
              <a:cxnLst/>
              <a:rect l="l" t="t" r="r" b="b"/>
              <a:pathLst>
                <a:path w="1213" h="1539" extrusionOk="0">
                  <a:moveTo>
                    <a:pt x="405" y="1"/>
                  </a:moveTo>
                  <a:cubicBezTo>
                    <a:pt x="305" y="1"/>
                    <a:pt x="209" y="34"/>
                    <a:pt x="142" y="106"/>
                  </a:cubicBezTo>
                  <a:cubicBezTo>
                    <a:pt x="0" y="255"/>
                    <a:pt x="39" y="499"/>
                    <a:pt x="126" y="688"/>
                  </a:cubicBezTo>
                  <a:cubicBezTo>
                    <a:pt x="315" y="1074"/>
                    <a:pt x="677" y="1374"/>
                    <a:pt x="1213" y="1539"/>
                  </a:cubicBezTo>
                  <a:cubicBezTo>
                    <a:pt x="1205" y="1185"/>
                    <a:pt x="1126" y="830"/>
                    <a:pt x="984" y="507"/>
                  </a:cubicBezTo>
                  <a:cubicBezTo>
                    <a:pt x="921" y="334"/>
                    <a:pt x="803" y="184"/>
                    <a:pt x="654" y="74"/>
                  </a:cubicBezTo>
                  <a:cubicBezTo>
                    <a:pt x="580" y="26"/>
                    <a:pt x="491" y="1"/>
                    <a:pt x="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5" name="Google Shape;1625;p76"/>
            <p:cNvSpPr/>
            <p:nvPr/>
          </p:nvSpPr>
          <p:spPr>
            <a:xfrm rot="455805">
              <a:off x="706401" y="1512241"/>
              <a:ext cx="132783" cy="81805"/>
            </a:xfrm>
            <a:custGeom>
              <a:avLst/>
              <a:gdLst/>
              <a:ahLst/>
              <a:cxnLst/>
              <a:rect l="l" t="t" r="r" b="b"/>
              <a:pathLst>
                <a:path w="1560" h="961" extrusionOk="0">
                  <a:moveTo>
                    <a:pt x="1123" y="0"/>
                  </a:moveTo>
                  <a:cubicBezTo>
                    <a:pt x="997" y="0"/>
                    <a:pt x="879" y="31"/>
                    <a:pt x="772" y="88"/>
                  </a:cubicBezTo>
                  <a:cubicBezTo>
                    <a:pt x="418" y="269"/>
                    <a:pt x="142" y="569"/>
                    <a:pt x="1" y="939"/>
                  </a:cubicBezTo>
                  <a:cubicBezTo>
                    <a:pt x="113" y="953"/>
                    <a:pt x="228" y="960"/>
                    <a:pt x="342" y="960"/>
                  </a:cubicBezTo>
                  <a:cubicBezTo>
                    <a:pt x="604" y="960"/>
                    <a:pt x="867" y="923"/>
                    <a:pt x="1119" y="852"/>
                  </a:cubicBezTo>
                  <a:cubicBezTo>
                    <a:pt x="1237" y="821"/>
                    <a:pt x="1347" y="765"/>
                    <a:pt x="1434" y="679"/>
                  </a:cubicBezTo>
                  <a:cubicBezTo>
                    <a:pt x="1536" y="561"/>
                    <a:pt x="1560" y="403"/>
                    <a:pt x="1505" y="261"/>
                  </a:cubicBezTo>
                  <a:cubicBezTo>
                    <a:pt x="1442" y="120"/>
                    <a:pt x="1316" y="25"/>
                    <a:pt x="1166" y="2"/>
                  </a:cubicBezTo>
                  <a:cubicBezTo>
                    <a:pt x="1152" y="1"/>
                    <a:pt x="1138" y="0"/>
                    <a:pt x="11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6" name="Google Shape;1626;p76"/>
            <p:cNvSpPr/>
            <p:nvPr/>
          </p:nvSpPr>
          <p:spPr>
            <a:xfrm rot="455805">
              <a:off x="537648" y="1532725"/>
              <a:ext cx="138145" cy="127772"/>
            </a:xfrm>
            <a:custGeom>
              <a:avLst/>
              <a:gdLst/>
              <a:ahLst/>
              <a:cxnLst/>
              <a:rect l="l" t="t" r="r" b="b"/>
              <a:pathLst>
                <a:path w="1623" h="1501" extrusionOk="0">
                  <a:moveTo>
                    <a:pt x="230" y="0"/>
                  </a:moveTo>
                  <a:cubicBezTo>
                    <a:pt x="214" y="0"/>
                    <a:pt x="198" y="1"/>
                    <a:pt x="182" y="4"/>
                  </a:cubicBezTo>
                  <a:cubicBezTo>
                    <a:pt x="79" y="43"/>
                    <a:pt x="8" y="138"/>
                    <a:pt x="8" y="248"/>
                  </a:cubicBezTo>
                  <a:cubicBezTo>
                    <a:pt x="1" y="374"/>
                    <a:pt x="32" y="500"/>
                    <a:pt x="111" y="610"/>
                  </a:cubicBezTo>
                  <a:cubicBezTo>
                    <a:pt x="182" y="712"/>
                    <a:pt x="276" y="799"/>
                    <a:pt x="379" y="878"/>
                  </a:cubicBezTo>
                  <a:cubicBezTo>
                    <a:pt x="749" y="1169"/>
                    <a:pt x="1166" y="1382"/>
                    <a:pt x="1623" y="1500"/>
                  </a:cubicBezTo>
                  <a:cubicBezTo>
                    <a:pt x="1300" y="996"/>
                    <a:pt x="969" y="468"/>
                    <a:pt x="489" y="106"/>
                  </a:cubicBezTo>
                  <a:cubicBezTo>
                    <a:pt x="422" y="39"/>
                    <a:pt x="326" y="0"/>
                    <a:pt x="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7" name="Google Shape;1627;p76"/>
            <p:cNvSpPr/>
            <p:nvPr/>
          </p:nvSpPr>
          <p:spPr>
            <a:xfrm rot="455805">
              <a:off x="667678" y="1601080"/>
              <a:ext cx="182406" cy="82571"/>
            </a:xfrm>
            <a:custGeom>
              <a:avLst/>
              <a:gdLst/>
              <a:ahLst/>
              <a:cxnLst/>
              <a:rect l="l" t="t" r="r" b="b"/>
              <a:pathLst>
                <a:path w="2143" h="970" extrusionOk="0">
                  <a:moveTo>
                    <a:pt x="1694" y="1"/>
                  </a:moveTo>
                  <a:cubicBezTo>
                    <a:pt x="1355" y="9"/>
                    <a:pt x="1024" y="103"/>
                    <a:pt x="741" y="284"/>
                  </a:cubicBezTo>
                  <a:cubicBezTo>
                    <a:pt x="457" y="458"/>
                    <a:pt x="205" y="686"/>
                    <a:pt x="0" y="954"/>
                  </a:cubicBezTo>
                  <a:cubicBezTo>
                    <a:pt x="124" y="964"/>
                    <a:pt x="247" y="970"/>
                    <a:pt x="370" y="970"/>
                  </a:cubicBezTo>
                  <a:cubicBezTo>
                    <a:pt x="617" y="970"/>
                    <a:pt x="862" y="949"/>
                    <a:pt x="1103" y="907"/>
                  </a:cubicBezTo>
                  <a:cubicBezTo>
                    <a:pt x="1379" y="875"/>
                    <a:pt x="1662" y="828"/>
                    <a:pt x="1891" y="678"/>
                  </a:cubicBezTo>
                  <a:cubicBezTo>
                    <a:pt x="1977" y="623"/>
                    <a:pt x="2048" y="544"/>
                    <a:pt x="2095" y="450"/>
                  </a:cubicBezTo>
                  <a:cubicBezTo>
                    <a:pt x="2143" y="355"/>
                    <a:pt x="2135" y="245"/>
                    <a:pt x="2088" y="158"/>
                  </a:cubicBezTo>
                  <a:cubicBezTo>
                    <a:pt x="2001" y="32"/>
                    <a:pt x="1836" y="1"/>
                    <a:pt x="16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8" name="Google Shape;1628;p76"/>
            <p:cNvSpPr/>
            <p:nvPr/>
          </p:nvSpPr>
          <p:spPr>
            <a:xfrm rot="455805">
              <a:off x="477198" y="1637034"/>
              <a:ext cx="169894" cy="104193"/>
            </a:xfrm>
            <a:custGeom>
              <a:avLst/>
              <a:gdLst/>
              <a:ahLst/>
              <a:cxnLst/>
              <a:rect l="l" t="t" r="r" b="b"/>
              <a:pathLst>
                <a:path w="1996" h="1224" extrusionOk="0">
                  <a:moveTo>
                    <a:pt x="350" y="1"/>
                  </a:moveTo>
                  <a:cubicBezTo>
                    <a:pt x="139" y="1"/>
                    <a:pt x="0" y="224"/>
                    <a:pt x="98" y="412"/>
                  </a:cubicBezTo>
                  <a:cubicBezTo>
                    <a:pt x="145" y="506"/>
                    <a:pt x="208" y="585"/>
                    <a:pt x="287" y="656"/>
                  </a:cubicBezTo>
                  <a:cubicBezTo>
                    <a:pt x="720" y="1034"/>
                    <a:pt x="1303" y="1192"/>
                    <a:pt x="1996" y="1223"/>
                  </a:cubicBezTo>
                  <a:cubicBezTo>
                    <a:pt x="1641" y="743"/>
                    <a:pt x="1216" y="310"/>
                    <a:pt x="673" y="73"/>
                  </a:cubicBezTo>
                  <a:cubicBezTo>
                    <a:pt x="578" y="26"/>
                    <a:pt x="484" y="2"/>
                    <a:pt x="381" y="2"/>
                  </a:cubicBezTo>
                  <a:cubicBezTo>
                    <a:pt x="371" y="1"/>
                    <a:pt x="360" y="1"/>
                    <a:pt x="3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9" name="Google Shape;1629;p76"/>
            <p:cNvSpPr/>
            <p:nvPr/>
          </p:nvSpPr>
          <p:spPr>
            <a:xfrm rot="455805">
              <a:off x="641420" y="1703370"/>
              <a:ext cx="169043" cy="67504"/>
            </a:xfrm>
            <a:custGeom>
              <a:avLst/>
              <a:gdLst/>
              <a:ahLst/>
              <a:cxnLst/>
              <a:rect l="l" t="t" r="r" b="b"/>
              <a:pathLst>
                <a:path w="1986" h="793" extrusionOk="0">
                  <a:moveTo>
                    <a:pt x="1537" y="1"/>
                  </a:moveTo>
                  <a:cubicBezTo>
                    <a:pt x="1524" y="1"/>
                    <a:pt x="1511" y="1"/>
                    <a:pt x="1497" y="2"/>
                  </a:cubicBezTo>
                  <a:cubicBezTo>
                    <a:pt x="1206" y="10"/>
                    <a:pt x="922" y="65"/>
                    <a:pt x="663" y="175"/>
                  </a:cubicBezTo>
                  <a:cubicBezTo>
                    <a:pt x="395" y="286"/>
                    <a:pt x="166" y="467"/>
                    <a:pt x="1" y="703"/>
                  </a:cubicBezTo>
                  <a:cubicBezTo>
                    <a:pt x="187" y="771"/>
                    <a:pt x="380" y="793"/>
                    <a:pt x="574" y="793"/>
                  </a:cubicBezTo>
                  <a:cubicBezTo>
                    <a:pt x="740" y="793"/>
                    <a:pt x="908" y="776"/>
                    <a:pt x="1072" y="758"/>
                  </a:cubicBezTo>
                  <a:cubicBezTo>
                    <a:pt x="1214" y="750"/>
                    <a:pt x="1363" y="735"/>
                    <a:pt x="1497" y="703"/>
                  </a:cubicBezTo>
                  <a:cubicBezTo>
                    <a:pt x="1639" y="672"/>
                    <a:pt x="1773" y="601"/>
                    <a:pt x="1875" y="506"/>
                  </a:cubicBezTo>
                  <a:cubicBezTo>
                    <a:pt x="1938" y="451"/>
                    <a:pt x="1970" y="380"/>
                    <a:pt x="1986" y="309"/>
                  </a:cubicBezTo>
                  <a:cubicBezTo>
                    <a:pt x="1978" y="199"/>
                    <a:pt x="1915" y="97"/>
                    <a:pt x="1812" y="57"/>
                  </a:cubicBezTo>
                  <a:cubicBezTo>
                    <a:pt x="1723" y="23"/>
                    <a:pt x="1628" y="1"/>
                    <a:pt x="15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0" name="Google Shape;1630;p76"/>
            <p:cNvSpPr/>
            <p:nvPr/>
          </p:nvSpPr>
          <p:spPr>
            <a:xfrm rot="455805">
              <a:off x="453531" y="1735297"/>
              <a:ext cx="175086" cy="63418"/>
            </a:xfrm>
            <a:custGeom>
              <a:avLst/>
              <a:gdLst/>
              <a:ahLst/>
              <a:cxnLst/>
              <a:rect l="l" t="t" r="r" b="b"/>
              <a:pathLst>
                <a:path w="2057" h="745" extrusionOk="0">
                  <a:moveTo>
                    <a:pt x="508" y="0"/>
                  </a:moveTo>
                  <a:cubicBezTo>
                    <a:pt x="439" y="0"/>
                    <a:pt x="370" y="4"/>
                    <a:pt x="300" y="13"/>
                  </a:cubicBezTo>
                  <a:cubicBezTo>
                    <a:pt x="213" y="20"/>
                    <a:pt x="135" y="60"/>
                    <a:pt x="72" y="123"/>
                  </a:cubicBezTo>
                  <a:cubicBezTo>
                    <a:pt x="1" y="225"/>
                    <a:pt x="17" y="359"/>
                    <a:pt x="103" y="454"/>
                  </a:cubicBezTo>
                  <a:cubicBezTo>
                    <a:pt x="190" y="540"/>
                    <a:pt x="292" y="603"/>
                    <a:pt x="410" y="627"/>
                  </a:cubicBezTo>
                  <a:cubicBezTo>
                    <a:pt x="704" y="714"/>
                    <a:pt x="1007" y="744"/>
                    <a:pt x="1349" y="744"/>
                  </a:cubicBezTo>
                  <a:cubicBezTo>
                    <a:pt x="1566" y="744"/>
                    <a:pt x="1799" y="732"/>
                    <a:pt x="2056" y="713"/>
                  </a:cubicBezTo>
                  <a:cubicBezTo>
                    <a:pt x="1812" y="493"/>
                    <a:pt x="1544" y="312"/>
                    <a:pt x="1253" y="170"/>
                  </a:cubicBezTo>
                  <a:cubicBezTo>
                    <a:pt x="1023" y="58"/>
                    <a:pt x="768" y="0"/>
                    <a:pt x="5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1" name="Google Shape;1631;p76"/>
            <p:cNvSpPr/>
            <p:nvPr/>
          </p:nvSpPr>
          <p:spPr>
            <a:xfrm rot="455805">
              <a:off x="623810" y="1787277"/>
              <a:ext cx="157637" cy="52352"/>
            </a:xfrm>
            <a:custGeom>
              <a:avLst/>
              <a:gdLst/>
              <a:ahLst/>
              <a:cxnLst/>
              <a:rect l="l" t="t" r="r" b="b"/>
              <a:pathLst>
                <a:path w="1852" h="615" extrusionOk="0">
                  <a:moveTo>
                    <a:pt x="1081" y="0"/>
                  </a:moveTo>
                  <a:cubicBezTo>
                    <a:pt x="696" y="0"/>
                    <a:pt x="315" y="123"/>
                    <a:pt x="0" y="366"/>
                  </a:cubicBezTo>
                  <a:cubicBezTo>
                    <a:pt x="334" y="561"/>
                    <a:pt x="706" y="615"/>
                    <a:pt x="1075" y="615"/>
                  </a:cubicBezTo>
                  <a:cubicBezTo>
                    <a:pt x="1185" y="615"/>
                    <a:pt x="1294" y="610"/>
                    <a:pt x="1402" y="603"/>
                  </a:cubicBezTo>
                  <a:cubicBezTo>
                    <a:pt x="1505" y="603"/>
                    <a:pt x="1607" y="579"/>
                    <a:pt x="1701" y="532"/>
                  </a:cubicBezTo>
                  <a:cubicBezTo>
                    <a:pt x="1796" y="485"/>
                    <a:pt x="1851" y="390"/>
                    <a:pt x="1835" y="288"/>
                  </a:cubicBezTo>
                  <a:cubicBezTo>
                    <a:pt x="1812" y="169"/>
                    <a:pt x="1686" y="99"/>
                    <a:pt x="1568" y="67"/>
                  </a:cubicBezTo>
                  <a:cubicBezTo>
                    <a:pt x="1408" y="22"/>
                    <a:pt x="1244" y="0"/>
                    <a:pt x="10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2" name="Google Shape;1632;p76"/>
            <p:cNvSpPr/>
            <p:nvPr/>
          </p:nvSpPr>
          <p:spPr>
            <a:xfrm rot="455805">
              <a:off x="430386" y="1836398"/>
              <a:ext cx="176363" cy="66823"/>
            </a:xfrm>
            <a:custGeom>
              <a:avLst/>
              <a:gdLst/>
              <a:ahLst/>
              <a:cxnLst/>
              <a:rect l="l" t="t" r="r" b="b"/>
              <a:pathLst>
                <a:path w="2072" h="785" extrusionOk="0">
                  <a:moveTo>
                    <a:pt x="561" y="1"/>
                  </a:moveTo>
                  <a:cubicBezTo>
                    <a:pt x="471" y="1"/>
                    <a:pt x="382" y="11"/>
                    <a:pt x="292" y="37"/>
                  </a:cubicBezTo>
                  <a:cubicBezTo>
                    <a:pt x="150" y="76"/>
                    <a:pt x="8" y="179"/>
                    <a:pt x="1" y="321"/>
                  </a:cubicBezTo>
                  <a:cubicBezTo>
                    <a:pt x="1" y="415"/>
                    <a:pt x="40" y="510"/>
                    <a:pt x="119" y="573"/>
                  </a:cubicBezTo>
                  <a:cubicBezTo>
                    <a:pt x="197" y="628"/>
                    <a:pt x="284" y="667"/>
                    <a:pt x="379" y="691"/>
                  </a:cubicBezTo>
                  <a:cubicBezTo>
                    <a:pt x="569" y="750"/>
                    <a:pt x="766" y="785"/>
                    <a:pt x="973" y="785"/>
                  </a:cubicBezTo>
                  <a:cubicBezTo>
                    <a:pt x="1314" y="785"/>
                    <a:pt x="1679" y="690"/>
                    <a:pt x="2072" y="454"/>
                  </a:cubicBezTo>
                  <a:cubicBezTo>
                    <a:pt x="1788" y="210"/>
                    <a:pt x="1395" y="132"/>
                    <a:pt x="1024" y="61"/>
                  </a:cubicBezTo>
                  <a:cubicBezTo>
                    <a:pt x="870" y="31"/>
                    <a:pt x="716" y="1"/>
                    <a:pt x="56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3" name="Google Shape;1633;p76"/>
            <p:cNvSpPr/>
            <p:nvPr/>
          </p:nvSpPr>
          <p:spPr>
            <a:xfrm rot="455805">
              <a:off x="605894" y="1861519"/>
              <a:ext cx="196535" cy="73463"/>
            </a:xfrm>
            <a:custGeom>
              <a:avLst/>
              <a:gdLst/>
              <a:ahLst/>
              <a:cxnLst/>
              <a:rect l="l" t="t" r="r" b="b"/>
              <a:pathLst>
                <a:path w="2309" h="863" extrusionOk="0">
                  <a:moveTo>
                    <a:pt x="1532" y="1"/>
                  </a:moveTo>
                  <a:cubicBezTo>
                    <a:pt x="990" y="1"/>
                    <a:pt x="459" y="160"/>
                    <a:pt x="1" y="458"/>
                  </a:cubicBezTo>
                  <a:cubicBezTo>
                    <a:pt x="323" y="608"/>
                    <a:pt x="670" y="734"/>
                    <a:pt x="1024" y="821"/>
                  </a:cubicBezTo>
                  <a:cubicBezTo>
                    <a:pt x="1151" y="847"/>
                    <a:pt x="1283" y="863"/>
                    <a:pt x="1415" y="863"/>
                  </a:cubicBezTo>
                  <a:cubicBezTo>
                    <a:pt x="1642" y="863"/>
                    <a:pt x="1866" y="814"/>
                    <a:pt x="2056" y="679"/>
                  </a:cubicBezTo>
                  <a:cubicBezTo>
                    <a:pt x="2198" y="576"/>
                    <a:pt x="2308" y="387"/>
                    <a:pt x="2237" y="230"/>
                  </a:cubicBezTo>
                  <a:cubicBezTo>
                    <a:pt x="2174" y="88"/>
                    <a:pt x="1993" y="33"/>
                    <a:pt x="1836" y="17"/>
                  </a:cubicBezTo>
                  <a:cubicBezTo>
                    <a:pt x="1734" y="6"/>
                    <a:pt x="1633" y="1"/>
                    <a:pt x="15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4" name="Google Shape;1634;p76"/>
            <p:cNvSpPr/>
            <p:nvPr/>
          </p:nvSpPr>
          <p:spPr>
            <a:xfrm rot="455805">
              <a:off x="392503" y="1919642"/>
              <a:ext cx="198493" cy="84955"/>
            </a:xfrm>
            <a:custGeom>
              <a:avLst/>
              <a:gdLst/>
              <a:ahLst/>
              <a:cxnLst/>
              <a:rect l="l" t="t" r="r" b="b"/>
              <a:pathLst>
                <a:path w="2332" h="998" extrusionOk="0">
                  <a:moveTo>
                    <a:pt x="857" y="0"/>
                  </a:moveTo>
                  <a:cubicBezTo>
                    <a:pt x="713" y="0"/>
                    <a:pt x="569" y="17"/>
                    <a:pt x="426" y="51"/>
                  </a:cubicBezTo>
                  <a:cubicBezTo>
                    <a:pt x="221" y="106"/>
                    <a:pt x="0" y="248"/>
                    <a:pt x="0" y="460"/>
                  </a:cubicBezTo>
                  <a:cubicBezTo>
                    <a:pt x="0" y="673"/>
                    <a:pt x="213" y="815"/>
                    <a:pt x="410" y="886"/>
                  </a:cubicBezTo>
                  <a:cubicBezTo>
                    <a:pt x="616" y="958"/>
                    <a:pt x="833" y="997"/>
                    <a:pt x="1054" y="997"/>
                  </a:cubicBezTo>
                  <a:cubicBezTo>
                    <a:pt x="1483" y="997"/>
                    <a:pt x="1926" y="848"/>
                    <a:pt x="2331" y="500"/>
                  </a:cubicBezTo>
                  <a:cubicBezTo>
                    <a:pt x="2048" y="326"/>
                    <a:pt x="1741" y="185"/>
                    <a:pt x="1418" y="82"/>
                  </a:cubicBezTo>
                  <a:cubicBezTo>
                    <a:pt x="1235" y="29"/>
                    <a:pt x="1046" y="0"/>
                    <a:pt x="8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5" name="Google Shape;1635;p76"/>
            <p:cNvSpPr/>
            <p:nvPr/>
          </p:nvSpPr>
          <p:spPr>
            <a:xfrm rot="455805">
              <a:off x="589524" y="1953756"/>
              <a:ext cx="195769" cy="73973"/>
            </a:xfrm>
            <a:custGeom>
              <a:avLst/>
              <a:gdLst/>
              <a:ahLst/>
              <a:cxnLst/>
              <a:rect l="l" t="t" r="r" b="b"/>
              <a:pathLst>
                <a:path w="2300" h="869" extrusionOk="0">
                  <a:moveTo>
                    <a:pt x="1655" y="1"/>
                  </a:moveTo>
                  <a:cubicBezTo>
                    <a:pt x="1090" y="1"/>
                    <a:pt x="528" y="193"/>
                    <a:pt x="0" y="398"/>
                  </a:cubicBezTo>
                  <a:cubicBezTo>
                    <a:pt x="315" y="603"/>
                    <a:pt x="662" y="752"/>
                    <a:pt x="1032" y="831"/>
                  </a:cubicBezTo>
                  <a:cubicBezTo>
                    <a:pt x="1139" y="856"/>
                    <a:pt x="1247" y="869"/>
                    <a:pt x="1355" y="869"/>
                  </a:cubicBezTo>
                  <a:cubicBezTo>
                    <a:pt x="1582" y="869"/>
                    <a:pt x="1808" y="814"/>
                    <a:pt x="2016" y="713"/>
                  </a:cubicBezTo>
                  <a:cubicBezTo>
                    <a:pt x="2095" y="674"/>
                    <a:pt x="2166" y="618"/>
                    <a:pt x="2221" y="548"/>
                  </a:cubicBezTo>
                  <a:cubicBezTo>
                    <a:pt x="2276" y="477"/>
                    <a:pt x="2300" y="382"/>
                    <a:pt x="2284" y="296"/>
                  </a:cubicBezTo>
                  <a:cubicBezTo>
                    <a:pt x="2261" y="193"/>
                    <a:pt x="2190" y="106"/>
                    <a:pt x="2087" y="67"/>
                  </a:cubicBezTo>
                  <a:cubicBezTo>
                    <a:pt x="1993" y="20"/>
                    <a:pt x="1890" y="4"/>
                    <a:pt x="1780" y="4"/>
                  </a:cubicBezTo>
                  <a:cubicBezTo>
                    <a:pt x="1738" y="2"/>
                    <a:pt x="1697" y="1"/>
                    <a:pt x="16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6" name="Google Shape;1636;p76"/>
            <p:cNvSpPr/>
            <p:nvPr/>
          </p:nvSpPr>
          <p:spPr>
            <a:xfrm rot="455805">
              <a:off x="369004" y="2035358"/>
              <a:ext cx="211261" cy="84529"/>
            </a:xfrm>
            <a:custGeom>
              <a:avLst/>
              <a:gdLst/>
              <a:ahLst/>
              <a:cxnLst/>
              <a:rect l="l" t="t" r="r" b="b"/>
              <a:pathLst>
                <a:path w="2482" h="993" extrusionOk="0">
                  <a:moveTo>
                    <a:pt x="1173" y="1"/>
                  </a:moveTo>
                  <a:cubicBezTo>
                    <a:pt x="898" y="1"/>
                    <a:pt x="622" y="45"/>
                    <a:pt x="355" y="134"/>
                  </a:cubicBezTo>
                  <a:cubicBezTo>
                    <a:pt x="190" y="197"/>
                    <a:pt x="1" y="315"/>
                    <a:pt x="1" y="496"/>
                  </a:cubicBezTo>
                  <a:cubicBezTo>
                    <a:pt x="17" y="622"/>
                    <a:pt x="87" y="732"/>
                    <a:pt x="206" y="795"/>
                  </a:cubicBezTo>
                  <a:cubicBezTo>
                    <a:pt x="411" y="934"/>
                    <a:pt x="659" y="992"/>
                    <a:pt x="912" y="992"/>
                  </a:cubicBezTo>
                  <a:cubicBezTo>
                    <a:pt x="1047" y="992"/>
                    <a:pt x="1184" y="975"/>
                    <a:pt x="1316" y="945"/>
                  </a:cubicBezTo>
                  <a:cubicBezTo>
                    <a:pt x="1694" y="858"/>
                    <a:pt x="2033" y="669"/>
                    <a:pt x="2482" y="362"/>
                  </a:cubicBezTo>
                  <a:cubicBezTo>
                    <a:pt x="2079" y="122"/>
                    <a:pt x="1628" y="1"/>
                    <a:pt x="1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7" name="Google Shape;1637;p76"/>
            <p:cNvSpPr/>
            <p:nvPr/>
          </p:nvSpPr>
          <p:spPr>
            <a:xfrm rot="455805">
              <a:off x="579160" y="2040724"/>
              <a:ext cx="199174" cy="95680"/>
            </a:xfrm>
            <a:custGeom>
              <a:avLst/>
              <a:gdLst/>
              <a:ahLst/>
              <a:cxnLst/>
              <a:rect l="l" t="t" r="r" b="b"/>
              <a:pathLst>
                <a:path w="2340" h="1124" extrusionOk="0">
                  <a:moveTo>
                    <a:pt x="1663" y="0"/>
                  </a:moveTo>
                  <a:cubicBezTo>
                    <a:pt x="1634" y="0"/>
                    <a:pt x="1605" y="1"/>
                    <a:pt x="1576" y="3"/>
                  </a:cubicBezTo>
                  <a:cubicBezTo>
                    <a:pt x="993" y="34"/>
                    <a:pt x="442" y="263"/>
                    <a:pt x="1" y="649"/>
                  </a:cubicBezTo>
                  <a:cubicBezTo>
                    <a:pt x="352" y="956"/>
                    <a:pt x="803" y="1123"/>
                    <a:pt x="1262" y="1123"/>
                  </a:cubicBezTo>
                  <a:cubicBezTo>
                    <a:pt x="1380" y="1123"/>
                    <a:pt x="1498" y="1112"/>
                    <a:pt x="1615" y="1090"/>
                  </a:cubicBezTo>
                  <a:cubicBezTo>
                    <a:pt x="1820" y="1058"/>
                    <a:pt x="2009" y="964"/>
                    <a:pt x="2159" y="822"/>
                  </a:cubicBezTo>
                  <a:cubicBezTo>
                    <a:pt x="2301" y="672"/>
                    <a:pt x="2340" y="444"/>
                    <a:pt x="2253" y="255"/>
                  </a:cubicBezTo>
                  <a:cubicBezTo>
                    <a:pt x="2142" y="59"/>
                    <a:pt x="1894" y="0"/>
                    <a:pt x="16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8" name="Google Shape;1638;p76"/>
            <p:cNvSpPr/>
            <p:nvPr/>
          </p:nvSpPr>
          <p:spPr>
            <a:xfrm rot="455805">
              <a:off x="591571" y="1422644"/>
              <a:ext cx="112695" cy="947439"/>
            </a:xfrm>
            <a:custGeom>
              <a:avLst/>
              <a:gdLst/>
              <a:ahLst/>
              <a:cxnLst/>
              <a:rect l="l" t="t" r="r" b="b"/>
              <a:pathLst>
                <a:path w="1324" h="11130" extrusionOk="0">
                  <a:moveTo>
                    <a:pt x="1315" y="1"/>
                  </a:moveTo>
                  <a:cubicBezTo>
                    <a:pt x="1310" y="1"/>
                    <a:pt x="1304" y="9"/>
                    <a:pt x="1300" y="21"/>
                  </a:cubicBezTo>
                  <a:cubicBezTo>
                    <a:pt x="638" y="1778"/>
                    <a:pt x="229" y="3628"/>
                    <a:pt x="87" y="5503"/>
                  </a:cubicBezTo>
                  <a:cubicBezTo>
                    <a:pt x="0" y="6519"/>
                    <a:pt x="8" y="7535"/>
                    <a:pt x="95" y="8551"/>
                  </a:cubicBezTo>
                  <a:cubicBezTo>
                    <a:pt x="126" y="8818"/>
                    <a:pt x="142" y="9078"/>
                    <a:pt x="189" y="9338"/>
                  </a:cubicBezTo>
                  <a:lnTo>
                    <a:pt x="244" y="9732"/>
                  </a:lnTo>
                  <a:cubicBezTo>
                    <a:pt x="260" y="9866"/>
                    <a:pt x="292" y="9992"/>
                    <a:pt x="307" y="10126"/>
                  </a:cubicBezTo>
                  <a:cubicBezTo>
                    <a:pt x="347" y="10441"/>
                    <a:pt x="433" y="10748"/>
                    <a:pt x="559" y="11031"/>
                  </a:cubicBezTo>
                  <a:cubicBezTo>
                    <a:pt x="594" y="11100"/>
                    <a:pt x="631" y="11129"/>
                    <a:pt x="664" y="11129"/>
                  </a:cubicBezTo>
                  <a:cubicBezTo>
                    <a:pt x="729" y="11129"/>
                    <a:pt x="775" y="11010"/>
                    <a:pt x="733" y="10842"/>
                  </a:cubicBezTo>
                  <a:cubicBezTo>
                    <a:pt x="276" y="8960"/>
                    <a:pt x="134" y="7007"/>
                    <a:pt x="315" y="5070"/>
                  </a:cubicBezTo>
                  <a:cubicBezTo>
                    <a:pt x="402" y="4211"/>
                    <a:pt x="551" y="3353"/>
                    <a:pt x="748" y="2502"/>
                  </a:cubicBezTo>
                  <a:cubicBezTo>
                    <a:pt x="945" y="1644"/>
                    <a:pt x="1166" y="809"/>
                    <a:pt x="1323" y="21"/>
                  </a:cubicBezTo>
                  <a:cubicBezTo>
                    <a:pt x="1323" y="7"/>
                    <a:pt x="1320" y="1"/>
                    <a:pt x="131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9" name="Google Shape;1639;p76"/>
            <p:cNvSpPr/>
            <p:nvPr/>
          </p:nvSpPr>
          <p:spPr>
            <a:xfrm rot="455805">
              <a:off x="734381" y="1359025"/>
              <a:ext cx="100608" cy="149224"/>
            </a:xfrm>
            <a:custGeom>
              <a:avLst/>
              <a:gdLst/>
              <a:ahLst/>
              <a:cxnLst/>
              <a:rect l="l" t="t" r="r" b="b"/>
              <a:pathLst>
                <a:path w="1182" h="1753" extrusionOk="0">
                  <a:moveTo>
                    <a:pt x="831" y="1"/>
                  </a:moveTo>
                  <a:cubicBezTo>
                    <a:pt x="772" y="1"/>
                    <a:pt x="715" y="15"/>
                    <a:pt x="662" y="43"/>
                  </a:cubicBezTo>
                  <a:cubicBezTo>
                    <a:pt x="567" y="106"/>
                    <a:pt x="481" y="185"/>
                    <a:pt x="418" y="280"/>
                  </a:cubicBezTo>
                  <a:cubicBezTo>
                    <a:pt x="111" y="697"/>
                    <a:pt x="0" y="1240"/>
                    <a:pt x="134" y="1752"/>
                  </a:cubicBezTo>
                  <a:cubicBezTo>
                    <a:pt x="504" y="1492"/>
                    <a:pt x="804" y="1162"/>
                    <a:pt x="1024" y="776"/>
                  </a:cubicBezTo>
                  <a:cubicBezTo>
                    <a:pt x="1103" y="658"/>
                    <a:pt x="1150" y="524"/>
                    <a:pt x="1166" y="382"/>
                  </a:cubicBezTo>
                  <a:cubicBezTo>
                    <a:pt x="1182" y="240"/>
                    <a:pt x="1111" y="106"/>
                    <a:pt x="993" y="36"/>
                  </a:cubicBezTo>
                  <a:cubicBezTo>
                    <a:pt x="940" y="13"/>
                    <a:pt x="885" y="1"/>
                    <a:pt x="8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0" name="Google Shape;1640;p76"/>
            <p:cNvSpPr/>
            <p:nvPr/>
          </p:nvSpPr>
          <p:spPr>
            <a:xfrm rot="10344195" flipH="1">
              <a:off x="350606" y="2733685"/>
              <a:ext cx="511554" cy="1109635"/>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1" name="Google Shape;1641;p76"/>
            <p:cNvSpPr/>
            <p:nvPr/>
          </p:nvSpPr>
          <p:spPr>
            <a:xfrm rot="10344195" flipH="1">
              <a:off x="354703" y="2733715"/>
              <a:ext cx="511554" cy="1109602"/>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76"/>
            <p:cNvSpPr/>
            <p:nvPr/>
          </p:nvSpPr>
          <p:spPr>
            <a:xfrm rot="10344195" flipH="1">
              <a:off x="607265" y="3562993"/>
              <a:ext cx="103247" cy="131007"/>
            </a:xfrm>
            <a:custGeom>
              <a:avLst/>
              <a:gdLst/>
              <a:ahLst/>
              <a:cxnLst/>
              <a:rect l="l" t="t" r="r" b="b"/>
              <a:pathLst>
                <a:path w="1213" h="1539" extrusionOk="0">
                  <a:moveTo>
                    <a:pt x="405" y="1"/>
                  </a:moveTo>
                  <a:cubicBezTo>
                    <a:pt x="305" y="1"/>
                    <a:pt x="209" y="34"/>
                    <a:pt x="142" y="106"/>
                  </a:cubicBezTo>
                  <a:cubicBezTo>
                    <a:pt x="0" y="255"/>
                    <a:pt x="39" y="499"/>
                    <a:pt x="126" y="688"/>
                  </a:cubicBezTo>
                  <a:cubicBezTo>
                    <a:pt x="315" y="1074"/>
                    <a:pt x="677" y="1374"/>
                    <a:pt x="1213" y="1539"/>
                  </a:cubicBezTo>
                  <a:cubicBezTo>
                    <a:pt x="1205" y="1185"/>
                    <a:pt x="1126" y="830"/>
                    <a:pt x="984" y="507"/>
                  </a:cubicBezTo>
                  <a:cubicBezTo>
                    <a:pt x="921" y="334"/>
                    <a:pt x="803" y="184"/>
                    <a:pt x="654" y="74"/>
                  </a:cubicBezTo>
                  <a:cubicBezTo>
                    <a:pt x="580" y="26"/>
                    <a:pt x="491" y="1"/>
                    <a:pt x="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76"/>
            <p:cNvSpPr/>
            <p:nvPr/>
          </p:nvSpPr>
          <p:spPr>
            <a:xfrm rot="10344195" flipH="1">
              <a:off x="708448" y="3549460"/>
              <a:ext cx="132783" cy="81805"/>
            </a:xfrm>
            <a:custGeom>
              <a:avLst/>
              <a:gdLst/>
              <a:ahLst/>
              <a:cxnLst/>
              <a:rect l="l" t="t" r="r" b="b"/>
              <a:pathLst>
                <a:path w="1560" h="961" extrusionOk="0">
                  <a:moveTo>
                    <a:pt x="1123" y="0"/>
                  </a:moveTo>
                  <a:cubicBezTo>
                    <a:pt x="997" y="0"/>
                    <a:pt x="879" y="31"/>
                    <a:pt x="772" y="88"/>
                  </a:cubicBezTo>
                  <a:cubicBezTo>
                    <a:pt x="418" y="269"/>
                    <a:pt x="142" y="569"/>
                    <a:pt x="1" y="939"/>
                  </a:cubicBezTo>
                  <a:cubicBezTo>
                    <a:pt x="113" y="953"/>
                    <a:pt x="228" y="960"/>
                    <a:pt x="342" y="960"/>
                  </a:cubicBezTo>
                  <a:cubicBezTo>
                    <a:pt x="604" y="960"/>
                    <a:pt x="867" y="923"/>
                    <a:pt x="1119" y="852"/>
                  </a:cubicBezTo>
                  <a:cubicBezTo>
                    <a:pt x="1237" y="821"/>
                    <a:pt x="1347" y="765"/>
                    <a:pt x="1434" y="679"/>
                  </a:cubicBezTo>
                  <a:cubicBezTo>
                    <a:pt x="1536" y="561"/>
                    <a:pt x="1560" y="403"/>
                    <a:pt x="1505" y="261"/>
                  </a:cubicBezTo>
                  <a:cubicBezTo>
                    <a:pt x="1442" y="120"/>
                    <a:pt x="1316" y="25"/>
                    <a:pt x="1166" y="2"/>
                  </a:cubicBezTo>
                  <a:cubicBezTo>
                    <a:pt x="1152" y="1"/>
                    <a:pt x="1138" y="0"/>
                    <a:pt x="11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76"/>
            <p:cNvSpPr/>
            <p:nvPr/>
          </p:nvSpPr>
          <p:spPr>
            <a:xfrm rot="10344195" flipH="1">
              <a:off x="539695" y="3483008"/>
              <a:ext cx="138145" cy="127772"/>
            </a:xfrm>
            <a:custGeom>
              <a:avLst/>
              <a:gdLst/>
              <a:ahLst/>
              <a:cxnLst/>
              <a:rect l="l" t="t" r="r" b="b"/>
              <a:pathLst>
                <a:path w="1623" h="1501" extrusionOk="0">
                  <a:moveTo>
                    <a:pt x="230" y="0"/>
                  </a:moveTo>
                  <a:cubicBezTo>
                    <a:pt x="214" y="0"/>
                    <a:pt x="198" y="1"/>
                    <a:pt x="182" y="4"/>
                  </a:cubicBezTo>
                  <a:cubicBezTo>
                    <a:pt x="79" y="43"/>
                    <a:pt x="8" y="138"/>
                    <a:pt x="8" y="248"/>
                  </a:cubicBezTo>
                  <a:cubicBezTo>
                    <a:pt x="1" y="374"/>
                    <a:pt x="32" y="500"/>
                    <a:pt x="111" y="610"/>
                  </a:cubicBezTo>
                  <a:cubicBezTo>
                    <a:pt x="182" y="712"/>
                    <a:pt x="276" y="799"/>
                    <a:pt x="379" y="878"/>
                  </a:cubicBezTo>
                  <a:cubicBezTo>
                    <a:pt x="749" y="1169"/>
                    <a:pt x="1166" y="1382"/>
                    <a:pt x="1623" y="1500"/>
                  </a:cubicBezTo>
                  <a:cubicBezTo>
                    <a:pt x="1300" y="996"/>
                    <a:pt x="969" y="468"/>
                    <a:pt x="489" y="106"/>
                  </a:cubicBezTo>
                  <a:cubicBezTo>
                    <a:pt x="422" y="39"/>
                    <a:pt x="326" y="0"/>
                    <a:pt x="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76"/>
            <p:cNvSpPr/>
            <p:nvPr/>
          </p:nvSpPr>
          <p:spPr>
            <a:xfrm rot="10344195" flipH="1">
              <a:off x="669725" y="3459855"/>
              <a:ext cx="182406" cy="82571"/>
            </a:xfrm>
            <a:custGeom>
              <a:avLst/>
              <a:gdLst/>
              <a:ahLst/>
              <a:cxnLst/>
              <a:rect l="l" t="t" r="r" b="b"/>
              <a:pathLst>
                <a:path w="2143" h="970" extrusionOk="0">
                  <a:moveTo>
                    <a:pt x="1694" y="1"/>
                  </a:moveTo>
                  <a:cubicBezTo>
                    <a:pt x="1355" y="9"/>
                    <a:pt x="1024" y="103"/>
                    <a:pt x="741" y="284"/>
                  </a:cubicBezTo>
                  <a:cubicBezTo>
                    <a:pt x="457" y="458"/>
                    <a:pt x="205" y="686"/>
                    <a:pt x="0" y="954"/>
                  </a:cubicBezTo>
                  <a:cubicBezTo>
                    <a:pt x="124" y="964"/>
                    <a:pt x="247" y="970"/>
                    <a:pt x="370" y="970"/>
                  </a:cubicBezTo>
                  <a:cubicBezTo>
                    <a:pt x="617" y="970"/>
                    <a:pt x="862" y="949"/>
                    <a:pt x="1103" y="907"/>
                  </a:cubicBezTo>
                  <a:cubicBezTo>
                    <a:pt x="1379" y="875"/>
                    <a:pt x="1662" y="828"/>
                    <a:pt x="1891" y="678"/>
                  </a:cubicBezTo>
                  <a:cubicBezTo>
                    <a:pt x="1977" y="623"/>
                    <a:pt x="2048" y="544"/>
                    <a:pt x="2095" y="450"/>
                  </a:cubicBezTo>
                  <a:cubicBezTo>
                    <a:pt x="2143" y="355"/>
                    <a:pt x="2135" y="245"/>
                    <a:pt x="2088" y="158"/>
                  </a:cubicBezTo>
                  <a:cubicBezTo>
                    <a:pt x="2001" y="32"/>
                    <a:pt x="1836" y="1"/>
                    <a:pt x="16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76"/>
            <p:cNvSpPr/>
            <p:nvPr/>
          </p:nvSpPr>
          <p:spPr>
            <a:xfrm rot="10344195" flipH="1">
              <a:off x="479244" y="3402279"/>
              <a:ext cx="169894" cy="104193"/>
            </a:xfrm>
            <a:custGeom>
              <a:avLst/>
              <a:gdLst/>
              <a:ahLst/>
              <a:cxnLst/>
              <a:rect l="l" t="t" r="r" b="b"/>
              <a:pathLst>
                <a:path w="1996" h="1224" extrusionOk="0">
                  <a:moveTo>
                    <a:pt x="350" y="1"/>
                  </a:moveTo>
                  <a:cubicBezTo>
                    <a:pt x="139" y="1"/>
                    <a:pt x="0" y="224"/>
                    <a:pt x="98" y="412"/>
                  </a:cubicBezTo>
                  <a:cubicBezTo>
                    <a:pt x="145" y="506"/>
                    <a:pt x="208" y="585"/>
                    <a:pt x="287" y="656"/>
                  </a:cubicBezTo>
                  <a:cubicBezTo>
                    <a:pt x="720" y="1034"/>
                    <a:pt x="1303" y="1192"/>
                    <a:pt x="1996" y="1223"/>
                  </a:cubicBezTo>
                  <a:cubicBezTo>
                    <a:pt x="1641" y="743"/>
                    <a:pt x="1216" y="310"/>
                    <a:pt x="673" y="73"/>
                  </a:cubicBezTo>
                  <a:cubicBezTo>
                    <a:pt x="578" y="26"/>
                    <a:pt x="484" y="2"/>
                    <a:pt x="381" y="2"/>
                  </a:cubicBezTo>
                  <a:cubicBezTo>
                    <a:pt x="371" y="1"/>
                    <a:pt x="360" y="1"/>
                    <a:pt x="3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76"/>
            <p:cNvSpPr/>
            <p:nvPr/>
          </p:nvSpPr>
          <p:spPr>
            <a:xfrm rot="10344195" flipH="1">
              <a:off x="643467" y="3372632"/>
              <a:ext cx="169043" cy="67504"/>
            </a:xfrm>
            <a:custGeom>
              <a:avLst/>
              <a:gdLst/>
              <a:ahLst/>
              <a:cxnLst/>
              <a:rect l="l" t="t" r="r" b="b"/>
              <a:pathLst>
                <a:path w="1986" h="793" extrusionOk="0">
                  <a:moveTo>
                    <a:pt x="1537" y="1"/>
                  </a:moveTo>
                  <a:cubicBezTo>
                    <a:pt x="1524" y="1"/>
                    <a:pt x="1511" y="1"/>
                    <a:pt x="1497" y="2"/>
                  </a:cubicBezTo>
                  <a:cubicBezTo>
                    <a:pt x="1206" y="10"/>
                    <a:pt x="922" y="65"/>
                    <a:pt x="663" y="175"/>
                  </a:cubicBezTo>
                  <a:cubicBezTo>
                    <a:pt x="395" y="286"/>
                    <a:pt x="166" y="467"/>
                    <a:pt x="1" y="703"/>
                  </a:cubicBezTo>
                  <a:cubicBezTo>
                    <a:pt x="187" y="771"/>
                    <a:pt x="380" y="793"/>
                    <a:pt x="574" y="793"/>
                  </a:cubicBezTo>
                  <a:cubicBezTo>
                    <a:pt x="740" y="793"/>
                    <a:pt x="908" y="776"/>
                    <a:pt x="1072" y="758"/>
                  </a:cubicBezTo>
                  <a:cubicBezTo>
                    <a:pt x="1214" y="750"/>
                    <a:pt x="1363" y="735"/>
                    <a:pt x="1497" y="703"/>
                  </a:cubicBezTo>
                  <a:cubicBezTo>
                    <a:pt x="1639" y="672"/>
                    <a:pt x="1773" y="601"/>
                    <a:pt x="1875" y="506"/>
                  </a:cubicBezTo>
                  <a:cubicBezTo>
                    <a:pt x="1938" y="451"/>
                    <a:pt x="1970" y="380"/>
                    <a:pt x="1986" y="309"/>
                  </a:cubicBezTo>
                  <a:cubicBezTo>
                    <a:pt x="1978" y="199"/>
                    <a:pt x="1915" y="97"/>
                    <a:pt x="1812" y="57"/>
                  </a:cubicBezTo>
                  <a:cubicBezTo>
                    <a:pt x="1723" y="23"/>
                    <a:pt x="1628" y="1"/>
                    <a:pt x="15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76"/>
            <p:cNvSpPr/>
            <p:nvPr/>
          </p:nvSpPr>
          <p:spPr>
            <a:xfrm rot="10344195" flipH="1">
              <a:off x="455578" y="3344791"/>
              <a:ext cx="175086" cy="63418"/>
            </a:xfrm>
            <a:custGeom>
              <a:avLst/>
              <a:gdLst/>
              <a:ahLst/>
              <a:cxnLst/>
              <a:rect l="l" t="t" r="r" b="b"/>
              <a:pathLst>
                <a:path w="2057" h="745" extrusionOk="0">
                  <a:moveTo>
                    <a:pt x="508" y="0"/>
                  </a:moveTo>
                  <a:cubicBezTo>
                    <a:pt x="439" y="0"/>
                    <a:pt x="370" y="4"/>
                    <a:pt x="300" y="13"/>
                  </a:cubicBezTo>
                  <a:cubicBezTo>
                    <a:pt x="213" y="20"/>
                    <a:pt x="135" y="60"/>
                    <a:pt x="72" y="123"/>
                  </a:cubicBezTo>
                  <a:cubicBezTo>
                    <a:pt x="1" y="225"/>
                    <a:pt x="17" y="359"/>
                    <a:pt x="103" y="454"/>
                  </a:cubicBezTo>
                  <a:cubicBezTo>
                    <a:pt x="190" y="540"/>
                    <a:pt x="292" y="603"/>
                    <a:pt x="410" y="627"/>
                  </a:cubicBezTo>
                  <a:cubicBezTo>
                    <a:pt x="704" y="714"/>
                    <a:pt x="1007" y="744"/>
                    <a:pt x="1349" y="744"/>
                  </a:cubicBezTo>
                  <a:cubicBezTo>
                    <a:pt x="1566" y="744"/>
                    <a:pt x="1799" y="732"/>
                    <a:pt x="2056" y="713"/>
                  </a:cubicBezTo>
                  <a:cubicBezTo>
                    <a:pt x="1812" y="493"/>
                    <a:pt x="1544" y="312"/>
                    <a:pt x="1253" y="170"/>
                  </a:cubicBezTo>
                  <a:cubicBezTo>
                    <a:pt x="1023" y="58"/>
                    <a:pt x="768" y="0"/>
                    <a:pt x="5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76"/>
            <p:cNvSpPr/>
            <p:nvPr/>
          </p:nvSpPr>
          <p:spPr>
            <a:xfrm rot="10344195" flipH="1">
              <a:off x="625857" y="3303877"/>
              <a:ext cx="157637" cy="52352"/>
            </a:xfrm>
            <a:custGeom>
              <a:avLst/>
              <a:gdLst/>
              <a:ahLst/>
              <a:cxnLst/>
              <a:rect l="l" t="t" r="r" b="b"/>
              <a:pathLst>
                <a:path w="1852" h="615" extrusionOk="0">
                  <a:moveTo>
                    <a:pt x="1081" y="0"/>
                  </a:moveTo>
                  <a:cubicBezTo>
                    <a:pt x="696" y="0"/>
                    <a:pt x="315" y="123"/>
                    <a:pt x="0" y="366"/>
                  </a:cubicBezTo>
                  <a:cubicBezTo>
                    <a:pt x="334" y="561"/>
                    <a:pt x="706" y="615"/>
                    <a:pt x="1075" y="615"/>
                  </a:cubicBezTo>
                  <a:cubicBezTo>
                    <a:pt x="1185" y="615"/>
                    <a:pt x="1294" y="610"/>
                    <a:pt x="1402" y="603"/>
                  </a:cubicBezTo>
                  <a:cubicBezTo>
                    <a:pt x="1505" y="603"/>
                    <a:pt x="1607" y="579"/>
                    <a:pt x="1701" y="532"/>
                  </a:cubicBezTo>
                  <a:cubicBezTo>
                    <a:pt x="1796" y="485"/>
                    <a:pt x="1851" y="390"/>
                    <a:pt x="1835" y="288"/>
                  </a:cubicBezTo>
                  <a:cubicBezTo>
                    <a:pt x="1812" y="169"/>
                    <a:pt x="1686" y="99"/>
                    <a:pt x="1568" y="67"/>
                  </a:cubicBezTo>
                  <a:cubicBezTo>
                    <a:pt x="1408" y="22"/>
                    <a:pt x="1244" y="0"/>
                    <a:pt x="10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76"/>
            <p:cNvSpPr/>
            <p:nvPr/>
          </p:nvSpPr>
          <p:spPr>
            <a:xfrm rot="10344195" flipH="1">
              <a:off x="432433" y="3240285"/>
              <a:ext cx="176363" cy="66823"/>
            </a:xfrm>
            <a:custGeom>
              <a:avLst/>
              <a:gdLst/>
              <a:ahLst/>
              <a:cxnLst/>
              <a:rect l="l" t="t" r="r" b="b"/>
              <a:pathLst>
                <a:path w="2072" h="785" extrusionOk="0">
                  <a:moveTo>
                    <a:pt x="561" y="1"/>
                  </a:moveTo>
                  <a:cubicBezTo>
                    <a:pt x="471" y="1"/>
                    <a:pt x="382" y="11"/>
                    <a:pt x="292" y="37"/>
                  </a:cubicBezTo>
                  <a:cubicBezTo>
                    <a:pt x="150" y="76"/>
                    <a:pt x="8" y="179"/>
                    <a:pt x="1" y="321"/>
                  </a:cubicBezTo>
                  <a:cubicBezTo>
                    <a:pt x="1" y="415"/>
                    <a:pt x="40" y="510"/>
                    <a:pt x="119" y="573"/>
                  </a:cubicBezTo>
                  <a:cubicBezTo>
                    <a:pt x="197" y="628"/>
                    <a:pt x="284" y="667"/>
                    <a:pt x="379" y="691"/>
                  </a:cubicBezTo>
                  <a:cubicBezTo>
                    <a:pt x="569" y="750"/>
                    <a:pt x="766" y="785"/>
                    <a:pt x="973" y="785"/>
                  </a:cubicBezTo>
                  <a:cubicBezTo>
                    <a:pt x="1314" y="785"/>
                    <a:pt x="1679" y="690"/>
                    <a:pt x="2072" y="454"/>
                  </a:cubicBezTo>
                  <a:cubicBezTo>
                    <a:pt x="1788" y="210"/>
                    <a:pt x="1395" y="132"/>
                    <a:pt x="1024" y="61"/>
                  </a:cubicBezTo>
                  <a:cubicBezTo>
                    <a:pt x="870" y="31"/>
                    <a:pt x="716" y="1"/>
                    <a:pt x="56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76"/>
            <p:cNvSpPr/>
            <p:nvPr/>
          </p:nvSpPr>
          <p:spPr>
            <a:xfrm rot="10344195" flipH="1">
              <a:off x="607940" y="3208524"/>
              <a:ext cx="196535" cy="73463"/>
            </a:xfrm>
            <a:custGeom>
              <a:avLst/>
              <a:gdLst/>
              <a:ahLst/>
              <a:cxnLst/>
              <a:rect l="l" t="t" r="r" b="b"/>
              <a:pathLst>
                <a:path w="2309" h="863" extrusionOk="0">
                  <a:moveTo>
                    <a:pt x="1532" y="1"/>
                  </a:moveTo>
                  <a:cubicBezTo>
                    <a:pt x="990" y="1"/>
                    <a:pt x="459" y="160"/>
                    <a:pt x="1" y="458"/>
                  </a:cubicBezTo>
                  <a:cubicBezTo>
                    <a:pt x="323" y="608"/>
                    <a:pt x="670" y="734"/>
                    <a:pt x="1024" y="821"/>
                  </a:cubicBezTo>
                  <a:cubicBezTo>
                    <a:pt x="1151" y="847"/>
                    <a:pt x="1283" y="863"/>
                    <a:pt x="1415" y="863"/>
                  </a:cubicBezTo>
                  <a:cubicBezTo>
                    <a:pt x="1642" y="863"/>
                    <a:pt x="1866" y="814"/>
                    <a:pt x="2056" y="679"/>
                  </a:cubicBezTo>
                  <a:cubicBezTo>
                    <a:pt x="2198" y="576"/>
                    <a:pt x="2308" y="387"/>
                    <a:pt x="2237" y="230"/>
                  </a:cubicBezTo>
                  <a:cubicBezTo>
                    <a:pt x="2174" y="88"/>
                    <a:pt x="1993" y="33"/>
                    <a:pt x="1836" y="17"/>
                  </a:cubicBezTo>
                  <a:cubicBezTo>
                    <a:pt x="1734" y="6"/>
                    <a:pt x="1633" y="1"/>
                    <a:pt x="15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76"/>
            <p:cNvSpPr/>
            <p:nvPr/>
          </p:nvSpPr>
          <p:spPr>
            <a:xfrm rot="10344195" flipH="1">
              <a:off x="394550" y="3138909"/>
              <a:ext cx="198493" cy="84955"/>
            </a:xfrm>
            <a:custGeom>
              <a:avLst/>
              <a:gdLst/>
              <a:ahLst/>
              <a:cxnLst/>
              <a:rect l="l" t="t" r="r" b="b"/>
              <a:pathLst>
                <a:path w="2332" h="998" extrusionOk="0">
                  <a:moveTo>
                    <a:pt x="857" y="0"/>
                  </a:moveTo>
                  <a:cubicBezTo>
                    <a:pt x="713" y="0"/>
                    <a:pt x="569" y="17"/>
                    <a:pt x="426" y="51"/>
                  </a:cubicBezTo>
                  <a:cubicBezTo>
                    <a:pt x="221" y="106"/>
                    <a:pt x="0" y="248"/>
                    <a:pt x="0" y="460"/>
                  </a:cubicBezTo>
                  <a:cubicBezTo>
                    <a:pt x="0" y="673"/>
                    <a:pt x="213" y="815"/>
                    <a:pt x="410" y="886"/>
                  </a:cubicBezTo>
                  <a:cubicBezTo>
                    <a:pt x="616" y="958"/>
                    <a:pt x="833" y="997"/>
                    <a:pt x="1054" y="997"/>
                  </a:cubicBezTo>
                  <a:cubicBezTo>
                    <a:pt x="1483" y="997"/>
                    <a:pt x="1926" y="848"/>
                    <a:pt x="2331" y="500"/>
                  </a:cubicBezTo>
                  <a:cubicBezTo>
                    <a:pt x="2048" y="326"/>
                    <a:pt x="1741" y="185"/>
                    <a:pt x="1418" y="82"/>
                  </a:cubicBezTo>
                  <a:cubicBezTo>
                    <a:pt x="1235" y="29"/>
                    <a:pt x="1046" y="0"/>
                    <a:pt x="8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76"/>
            <p:cNvSpPr/>
            <p:nvPr/>
          </p:nvSpPr>
          <p:spPr>
            <a:xfrm rot="10344195" flipH="1">
              <a:off x="591571" y="3115777"/>
              <a:ext cx="195769" cy="73973"/>
            </a:xfrm>
            <a:custGeom>
              <a:avLst/>
              <a:gdLst/>
              <a:ahLst/>
              <a:cxnLst/>
              <a:rect l="l" t="t" r="r" b="b"/>
              <a:pathLst>
                <a:path w="2300" h="869" extrusionOk="0">
                  <a:moveTo>
                    <a:pt x="1655" y="1"/>
                  </a:moveTo>
                  <a:cubicBezTo>
                    <a:pt x="1090" y="1"/>
                    <a:pt x="528" y="193"/>
                    <a:pt x="0" y="398"/>
                  </a:cubicBezTo>
                  <a:cubicBezTo>
                    <a:pt x="315" y="603"/>
                    <a:pt x="662" y="752"/>
                    <a:pt x="1032" y="831"/>
                  </a:cubicBezTo>
                  <a:cubicBezTo>
                    <a:pt x="1139" y="856"/>
                    <a:pt x="1247" y="869"/>
                    <a:pt x="1355" y="869"/>
                  </a:cubicBezTo>
                  <a:cubicBezTo>
                    <a:pt x="1582" y="869"/>
                    <a:pt x="1808" y="814"/>
                    <a:pt x="2016" y="713"/>
                  </a:cubicBezTo>
                  <a:cubicBezTo>
                    <a:pt x="2095" y="674"/>
                    <a:pt x="2166" y="618"/>
                    <a:pt x="2221" y="548"/>
                  </a:cubicBezTo>
                  <a:cubicBezTo>
                    <a:pt x="2276" y="477"/>
                    <a:pt x="2300" y="382"/>
                    <a:pt x="2284" y="296"/>
                  </a:cubicBezTo>
                  <a:cubicBezTo>
                    <a:pt x="2261" y="193"/>
                    <a:pt x="2190" y="106"/>
                    <a:pt x="2087" y="67"/>
                  </a:cubicBezTo>
                  <a:cubicBezTo>
                    <a:pt x="1993" y="20"/>
                    <a:pt x="1890" y="4"/>
                    <a:pt x="1780" y="4"/>
                  </a:cubicBezTo>
                  <a:cubicBezTo>
                    <a:pt x="1738" y="2"/>
                    <a:pt x="1697" y="1"/>
                    <a:pt x="16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76"/>
            <p:cNvSpPr/>
            <p:nvPr/>
          </p:nvSpPr>
          <p:spPr>
            <a:xfrm rot="10344195" flipH="1">
              <a:off x="371051" y="3023619"/>
              <a:ext cx="211261" cy="84529"/>
            </a:xfrm>
            <a:custGeom>
              <a:avLst/>
              <a:gdLst/>
              <a:ahLst/>
              <a:cxnLst/>
              <a:rect l="l" t="t" r="r" b="b"/>
              <a:pathLst>
                <a:path w="2482" h="993" extrusionOk="0">
                  <a:moveTo>
                    <a:pt x="1173" y="1"/>
                  </a:moveTo>
                  <a:cubicBezTo>
                    <a:pt x="898" y="1"/>
                    <a:pt x="622" y="45"/>
                    <a:pt x="355" y="134"/>
                  </a:cubicBezTo>
                  <a:cubicBezTo>
                    <a:pt x="190" y="197"/>
                    <a:pt x="1" y="315"/>
                    <a:pt x="1" y="496"/>
                  </a:cubicBezTo>
                  <a:cubicBezTo>
                    <a:pt x="17" y="622"/>
                    <a:pt x="87" y="732"/>
                    <a:pt x="206" y="795"/>
                  </a:cubicBezTo>
                  <a:cubicBezTo>
                    <a:pt x="411" y="934"/>
                    <a:pt x="659" y="992"/>
                    <a:pt x="912" y="992"/>
                  </a:cubicBezTo>
                  <a:cubicBezTo>
                    <a:pt x="1047" y="992"/>
                    <a:pt x="1184" y="975"/>
                    <a:pt x="1316" y="945"/>
                  </a:cubicBezTo>
                  <a:cubicBezTo>
                    <a:pt x="1694" y="858"/>
                    <a:pt x="2033" y="669"/>
                    <a:pt x="2482" y="362"/>
                  </a:cubicBezTo>
                  <a:cubicBezTo>
                    <a:pt x="2079" y="122"/>
                    <a:pt x="1628" y="1"/>
                    <a:pt x="1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76"/>
            <p:cNvSpPr/>
            <p:nvPr/>
          </p:nvSpPr>
          <p:spPr>
            <a:xfrm rot="10344195" flipH="1">
              <a:off x="581207" y="3007101"/>
              <a:ext cx="199174" cy="95680"/>
            </a:xfrm>
            <a:custGeom>
              <a:avLst/>
              <a:gdLst/>
              <a:ahLst/>
              <a:cxnLst/>
              <a:rect l="l" t="t" r="r" b="b"/>
              <a:pathLst>
                <a:path w="2340" h="1124" extrusionOk="0">
                  <a:moveTo>
                    <a:pt x="1663" y="0"/>
                  </a:moveTo>
                  <a:cubicBezTo>
                    <a:pt x="1634" y="0"/>
                    <a:pt x="1605" y="1"/>
                    <a:pt x="1576" y="3"/>
                  </a:cubicBezTo>
                  <a:cubicBezTo>
                    <a:pt x="993" y="34"/>
                    <a:pt x="442" y="263"/>
                    <a:pt x="1" y="649"/>
                  </a:cubicBezTo>
                  <a:cubicBezTo>
                    <a:pt x="352" y="956"/>
                    <a:pt x="803" y="1123"/>
                    <a:pt x="1262" y="1123"/>
                  </a:cubicBezTo>
                  <a:cubicBezTo>
                    <a:pt x="1380" y="1123"/>
                    <a:pt x="1498" y="1112"/>
                    <a:pt x="1615" y="1090"/>
                  </a:cubicBezTo>
                  <a:cubicBezTo>
                    <a:pt x="1820" y="1058"/>
                    <a:pt x="2009" y="964"/>
                    <a:pt x="2159" y="822"/>
                  </a:cubicBezTo>
                  <a:cubicBezTo>
                    <a:pt x="2301" y="672"/>
                    <a:pt x="2340" y="444"/>
                    <a:pt x="2253" y="255"/>
                  </a:cubicBezTo>
                  <a:cubicBezTo>
                    <a:pt x="2142" y="59"/>
                    <a:pt x="1894" y="0"/>
                    <a:pt x="16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76"/>
            <p:cNvSpPr/>
            <p:nvPr/>
          </p:nvSpPr>
          <p:spPr>
            <a:xfrm rot="10344195" flipH="1">
              <a:off x="593618" y="2773423"/>
              <a:ext cx="112695" cy="947439"/>
            </a:xfrm>
            <a:custGeom>
              <a:avLst/>
              <a:gdLst/>
              <a:ahLst/>
              <a:cxnLst/>
              <a:rect l="l" t="t" r="r" b="b"/>
              <a:pathLst>
                <a:path w="1324" h="11130" extrusionOk="0">
                  <a:moveTo>
                    <a:pt x="1315" y="1"/>
                  </a:moveTo>
                  <a:cubicBezTo>
                    <a:pt x="1310" y="1"/>
                    <a:pt x="1304" y="9"/>
                    <a:pt x="1300" y="21"/>
                  </a:cubicBezTo>
                  <a:cubicBezTo>
                    <a:pt x="638" y="1778"/>
                    <a:pt x="229" y="3628"/>
                    <a:pt x="87" y="5503"/>
                  </a:cubicBezTo>
                  <a:cubicBezTo>
                    <a:pt x="0" y="6519"/>
                    <a:pt x="8" y="7535"/>
                    <a:pt x="95" y="8551"/>
                  </a:cubicBezTo>
                  <a:cubicBezTo>
                    <a:pt x="126" y="8818"/>
                    <a:pt x="142" y="9078"/>
                    <a:pt x="189" y="9338"/>
                  </a:cubicBezTo>
                  <a:lnTo>
                    <a:pt x="244" y="9732"/>
                  </a:lnTo>
                  <a:cubicBezTo>
                    <a:pt x="260" y="9866"/>
                    <a:pt x="292" y="9992"/>
                    <a:pt x="307" y="10126"/>
                  </a:cubicBezTo>
                  <a:cubicBezTo>
                    <a:pt x="347" y="10441"/>
                    <a:pt x="433" y="10748"/>
                    <a:pt x="559" y="11031"/>
                  </a:cubicBezTo>
                  <a:cubicBezTo>
                    <a:pt x="594" y="11100"/>
                    <a:pt x="631" y="11129"/>
                    <a:pt x="664" y="11129"/>
                  </a:cubicBezTo>
                  <a:cubicBezTo>
                    <a:pt x="729" y="11129"/>
                    <a:pt x="775" y="11010"/>
                    <a:pt x="733" y="10842"/>
                  </a:cubicBezTo>
                  <a:cubicBezTo>
                    <a:pt x="276" y="8960"/>
                    <a:pt x="134" y="7007"/>
                    <a:pt x="315" y="5070"/>
                  </a:cubicBezTo>
                  <a:cubicBezTo>
                    <a:pt x="402" y="4211"/>
                    <a:pt x="551" y="3353"/>
                    <a:pt x="748" y="2502"/>
                  </a:cubicBezTo>
                  <a:cubicBezTo>
                    <a:pt x="945" y="1644"/>
                    <a:pt x="1166" y="809"/>
                    <a:pt x="1323" y="21"/>
                  </a:cubicBezTo>
                  <a:cubicBezTo>
                    <a:pt x="1323" y="7"/>
                    <a:pt x="1320" y="1"/>
                    <a:pt x="131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76"/>
            <p:cNvSpPr/>
            <p:nvPr/>
          </p:nvSpPr>
          <p:spPr>
            <a:xfrm rot="10344195" flipH="1">
              <a:off x="736428" y="3635257"/>
              <a:ext cx="100608" cy="149224"/>
            </a:xfrm>
            <a:custGeom>
              <a:avLst/>
              <a:gdLst/>
              <a:ahLst/>
              <a:cxnLst/>
              <a:rect l="l" t="t" r="r" b="b"/>
              <a:pathLst>
                <a:path w="1182" h="1753" extrusionOk="0">
                  <a:moveTo>
                    <a:pt x="831" y="1"/>
                  </a:moveTo>
                  <a:cubicBezTo>
                    <a:pt x="772" y="1"/>
                    <a:pt x="715" y="15"/>
                    <a:pt x="662" y="43"/>
                  </a:cubicBezTo>
                  <a:cubicBezTo>
                    <a:pt x="567" y="106"/>
                    <a:pt x="481" y="185"/>
                    <a:pt x="418" y="280"/>
                  </a:cubicBezTo>
                  <a:cubicBezTo>
                    <a:pt x="111" y="697"/>
                    <a:pt x="0" y="1240"/>
                    <a:pt x="134" y="1752"/>
                  </a:cubicBezTo>
                  <a:cubicBezTo>
                    <a:pt x="504" y="1492"/>
                    <a:pt x="804" y="1162"/>
                    <a:pt x="1024" y="776"/>
                  </a:cubicBezTo>
                  <a:cubicBezTo>
                    <a:pt x="1103" y="658"/>
                    <a:pt x="1150" y="524"/>
                    <a:pt x="1166" y="382"/>
                  </a:cubicBezTo>
                  <a:cubicBezTo>
                    <a:pt x="1182" y="240"/>
                    <a:pt x="1111" y="106"/>
                    <a:pt x="993" y="36"/>
                  </a:cubicBezTo>
                  <a:cubicBezTo>
                    <a:pt x="940" y="13"/>
                    <a:pt x="885" y="1"/>
                    <a:pt x="8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76"/>
            <p:cNvSpPr/>
            <p:nvPr/>
          </p:nvSpPr>
          <p:spPr>
            <a:xfrm rot="6365079">
              <a:off x="113843" y="2118632"/>
              <a:ext cx="891016" cy="907354"/>
            </a:xfrm>
            <a:custGeom>
              <a:avLst/>
              <a:gdLst/>
              <a:ahLst/>
              <a:cxnLst/>
              <a:rect l="l" t="t" r="r" b="b"/>
              <a:pathLst>
                <a:path w="10689" h="10885" extrusionOk="0">
                  <a:moveTo>
                    <a:pt x="4609" y="0"/>
                  </a:moveTo>
                  <a:cubicBezTo>
                    <a:pt x="4066" y="0"/>
                    <a:pt x="3557" y="282"/>
                    <a:pt x="3269" y="749"/>
                  </a:cubicBezTo>
                  <a:cubicBezTo>
                    <a:pt x="2970" y="1245"/>
                    <a:pt x="2931" y="1890"/>
                    <a:pt x="3159" y="2631"/>
                  </a:cubicBezTo>
                  <a:cubicBezTo>
                    <a:pt x="2938" y="2536"/>
                    <a:pt x="2718" y="2465"/>
                    <a:pt x="2490" y="2402"/>
                  </a:cubicBezTo>
                  <a:cubicBezTo>
                    <a:pt x="2253" y="2339"/>
                    <a:pt x="2009" y="2308"/>
                    <a:pt x="1765" y="2308"/>
                  </a:cubicBezTo>
                  <a:cubicBezTo>
                    <a:pt x="1744" y="2307"/>
                    <a:pt x="1723" y="2307"/>
                    <a:pt x="1702" y="2307"/>
                  </a:cubicBezTo>
                  <a:cubicBezTo>
                    <a:pt x="1308" y="2307"/>
                    <a:pt x="938" y="2448"/>
                    <a:pt x="647" y="2710"/>
                  </a:cubicBezTo>
                  <a:cubicBezTo>
                    <a:pt x="182" y="3135"/>
                    <a:pt x="1" y="3899"/>
                    <a:pt x="214" y="4576"/>
                  </a:cubicBezTo>
                  <a:cubicBezTo>
                    <a:pt x="403" y="5151"/>
                    <a:pt x="812" y="5631"/>
                    <a:pt x="1348" y="5907"/>
                  </a:cubicBezTo>
                  <a:cubicBezTo>
                    <a:pt x="1568" y="6033"/>
                    <a:pt x="1804" y="6120"/>
                    <a:pt x="2049" y="6183"/>
                  </a:cubicBezTo>
                  <a:cubicBezTo>
                    <a:pt x="1733" y="6513"/>
                    <a:pt x="1513" y="6923"/>
                    <a:pt x="1403" y="7364"/>
                  </a:cubicBezTo>
                  <a:cubicBezTo>
                    <a:pt x="1245" y="8049"/>
                    <a:pt x="1418" y="8742"/>
                    <a:pt x="1844" y="9128"/>
                  </a:cubicBezTo>
                  <a:cubicBezTo>
                    <a:pt x="2096" y="9350"/>
                    <a:pt x="2422" y="9475"/>
                    <a:pt x="2758" y="9475"/>
                  </a:cubicBezTo>
                  <a:cubicBezTo>
                    <a:pt x="2768" y="9475"/>
                    <a:pt x="2779" y="9475"/>
                    <a:pt x="2789" y="9475"/>
                  </a:cubicBezTo>
                  <a:cubicBezTo>
                    <a:pt x="2899" y="9475"/>
                    <a:pt x="3009" y="9467"/>
                    <a:pt x="3120" y="9443"/>
                  </a:cubicBezTo>
                  <a:cubicBezTo>
                    <a:pt x="3482" y="9349"/>
                    <a:pt x="3821" y="9191"/>
                    <a:pt x="4112" y="8963"/>
                  </a:cubicBezTo>
                  <a:cubicBezTo>
                    <a:pt x="4254" y="8868"/>
                    <a:pt x="4388" y="8766"/>
                    <a:pt x="4521" y="8656"/>
                  </a:cubicBezTo>
                  <a:lnTo>
                    <a:pt x="4521" y="8656"/>
                  </a:lnTo>
                  <a:cubicBezTo>
                    <a:pt x="4514" y="9089"/>
                    <a:pt x="4529" y="9632"/>
                    <a:pt x="4805" y="10097"/>
                  </a:cubicBezTo>
                  <a:cubicBezTo>
                    <a:pt x="5081" y="10585"/>
                    <a:pt x="5600" y="10884"/>
                    <a:pt x="6160" y="10884"/>
                  </a:cubicBezTo>
                  <a:cubicBezTo>
                    <a:pt x="6238" y="10884"/>
                    <a:pt x="6317" y="10884"/>
                    <a:pt x="6396" y="10869"/>
                  </a:cubicBezTo>
                  <a:cubicBezTo>
                    <a:pt x="6979" y="10766"/>
                    <a:pt x="7491" y="10317"/>
                    <a:pt x="7703" y="9703"/>
                  </a:cubicBezTo>
                  <a:cubicBezTo>
                    <a:pt x="7916" y="9097"/>
                    <a:pt x="7806" y="8443"/>
                    <a:pt x="7703" y="8002"/>
                  </a:cubicBezTo>
                  <a:cubicBezTo>
                    <a:pt x="7672" y="7868"/>
                    <a:pt x="7640" y="7734"/>
                    <a:pt x="7593" y="7600"/>
                  </a:cubicBezTo>
                  <a:lnTo>
                    <a:pt x="7593" y="7600"/>
                  </a:lnTo>
                  <a:cubicBezTo>
                    <a:pt x="7806" y="7679"/>
                    <a:pt x="8026" y="7750"/>
                    <a:pt x="8254" y="7805"/>
                  </a:cubicBezTo>
                  <a:cubicBezTo>
                    <a:pt x="8436" y="7844"/>
                    <a:pt x="8625" y="7868"/>
                    <a:pt x="8822" y="7868"/>
                  </a:cubicBezTo>
                  <a:cubicBezTo>
                    <a:pt x="9097" y="7868"/>
                    <a:pt x="9373" y="7805"/>
                    <a:pt x="9625" y="7671"/>
                  </a:cubicBezTo>
                  <a:cubicBezTo>
                    <a:pt x="9995" y="7466"/>
                    <a:pt x="10279" y="7096"/>
                    <a:pt x="10468" y="6561"/>
                  </a:cubicBezTo>
                  <a:cubicBezTo>
                    <a:pt x="10688" y="5954"/>
                    <a:pt x="10664" y="5419"/>
                    <a:pt x="10389" y="5025"/>
                  </a:cubicBezTo>
                  <a:cubicBezTo>
                    <a:pt x="10089" y="4608"/>
                    <a:pt x="9609" y="4466"/>
                    <a:pt x="9223" y="4387"/>
                  </a:cubicBezTo>
                  <a:cubicBezTo>
                    <a:pt x="9168" y="4379"/>
                    <a:pt x="9105" y="4371"/>
                    <a:pt x="9042" y="4363"/>
                  </a:cubicBezTo>
                  <a:cubicBezTo>
                    <a:pt x="9617" y="3773"/>
                    <a:pt x="9932" y="2993"/>
                    <a:pt x="9877" y="2253"/>
                  </a:cubicBezTo>
                  <a:cubicBezTo>
                    <a:pt x="9830" y="1654"/>
                    <a:pt x="9546" y="1158"/>
                    <a:pt x="9121" y="922"/>
                  </a:cubicBezTo>
                  <a:cubicBezTo>
                    <a:pt x="8940" y="827"/>
                    <a:pt x="8743" y="780"/>
                    <a:pt x="8538" y="780"/>
                  </a:cubicBezTo>
                  <a:cubicBezTo>
                    <a:pt x="7947" y="780"/>
                    <a:pt x="7459" y="1182"/>
                    <a:pt x="7223" y="1418"/>
                  </a:cubicBezTo>
                  <a:cubicBezTo>
                    <a:pt x="7018" y="1631"/>
                    <a:pt x="6829" y="1859"/>
                    <a:pt x="6664" y="2103"/>
                  </a:cubicBezTo>
                  <a:cubicBezTo>
                    <a:pt x="6632" y="1938"/>
                    <a:pt x="6585" y="1772"/>
                    <a:pt x="6538" y="1607"/>
                  </a:cubicBezTo>
                  <a:cubicBezTo>
                    <a:pt x="6293" y="890"/>
                    <a:pt x="5813" y="339"/>
                    <a:pt x="5230" y="111"/>
                  </a:cubicBezTo>
                  <a:cubicBezTo>
                    <a:pt x="5041" y="40"/>
                    <a:pt x="4836" y="0"/>
                    <a:pt x="4632" y="0"/>
                  </a:cubicBezTo>
                  <a:cubicBezTo>
                    <a:pt x="4624" y="0"/>
                    <a:pt x="4617" y="0"/>
                    <a:pt x="4609" y="0"/>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76"/>
            <p:cNvSpPr/>
            <p:nvPr/>
          </p:nvSpPr>
          <p:spPr>
            <a:xfrm rot="6365079">
              <a:off x="113843" y="2118632"/>
              <a:ext cx="891016" cy="907354"/>
            </a:xfrm>
            <a:custGeom>
              <a:avLst/>
              <a:gdLst/>
              <a:ahLst/>
              <a:cxnLst/>
              <a:rect l="l" t="t" r="r" b="b"/>
              <a:pathLst>
                <a:path w="10689" h="10885" extrusionOk="0">
                  <a:moveTo>
                    <a:pt x="4609" y="0"/>
                  </a:moveTo>
                  <a:cubicBezTo>
                    <a:pt x="4066" y="0"/>
                    <a:pt x="3557" y="282"/>
                    <a:pt x="3269" y="749"/>
                  </a:cubicBezTo>
                  <a:cubicBezTo>
                    <a:pt x="2970" y="1245"/>
                    <a:pt x="2931" y="1890"/>
                    <a:pt x="3159" y="2631"/>
                  </a:cubicBezTo>
                  <a:cubicBezTo>
                    <a:pt x="2938" y="2536"/>
                    <a:pt x="2718" y="2465"/>
                    <a:pt x="2490" y="2402"/>
                  </a:cubicBezTo>
                  <a:cubicBezTo>
                    <a:pt x="2253" y="2339"/>
                    <a:pt x="2009" y="2308"/>
                    <a:pt x="1765" y="2308"/>
                  </a:cubicBezTo>
                  <a:cubicBezTo>
                    <a:pt x="1744" y="2307"/>
                    <a:pt x="1723" y="2307"/>
                    <a:pt x="1702" y="2307"/>
                  </a:cubicBezTo>
                  <a:cubicBezTo>
                    <a:pt x="1308" y="2307"/>
                    <a:pt x="938" y="2448"/>
                    <a:pt x="647" y="2710"/>
                  </a:cubicBezTo>
                  <a:cubicBezTo>
                    <a:pt x="182" y="3135"/>
                    <a:pt x="1" y="3899"/>
                    <a:pt x="214" y="4576"/>
                  </a:cubicBezTo>
                  <a:cubicBezTo>
                    <a:pt x="403" y="5151"/>
                    <a:pt x="812" y="5631"/>
                    <a:pt x="1348" y="5907"/>
                  </a:cubicBezTo>
                  <a:cubicBezTo>
                    <a:pt x="1568" y="6033"/>
                    <a:pt x="1804" y="6120"/>
                    <a:pt x="2049" y="6183"/>
                  </a:cubicBezTo>
                  <a:cubicBezTo>
                    <a:pt x="1733" y="6513"/>
                    <a:pt x="1513" y="6923"/>
                    <a:pt x="1403" y="7364"/>
                  </a:cubicBezTo>
                  <a:cubicBezTo>
                    <a:pt x="1245" y="8049"/>
                    <a:pt x="1418" y="8742"/>
                    <a:pt x="1844" y="9128"/>
                  </a:cubicBezTo>
                  <a:cubicBezTo>
                    <a:pt x="2096" y="9350"/>
                    <a:pt x="2422" y="9475"/>
                    <a:pt x="2758" y="9475"/>
                  </a:cubicBezTo>
                  <a:cubicBezTo>
                    <a:pt x="2768" y="9475"/>
                    <a:pt x="2779" y="9475"/>
                    <a:pt x="2789" y="9475"/>
                  </a:cubicBezTo>
                  <a:cubicBezTo>
                    <a:pt x="2899" y="9475"/>
                    <a:pt x="3009" y="9467"/>
                    <a:pt x="3120" y="9443"/>
                  </a:cubicBezTo>
                  <a:cubicBezTo>
                    <a:pt x="3482" y="9349"/>
                    <a:pt x="3821" y="9191"/>
                    <a:pt x="4112" y="8963"/>
                  </a:cubicBezTo>
                  <a:cubicBezTo>
                    <a:pt x="4254" y="8868"/>
                    <a:pt x="4388" y="8766"/>
                    <a:pt x="4521" y="8656"/>
                  </a:cubicBezTo>
                  <a:lnTo>
                    <a:pt x="4521" y="8656"/>
                  </a:lnTo>
                  <a:cubicBezTo>
                    <a:pt x="4514" y="9089"/>
                    <a:pt x="4529" y="9632"/>
                    <a:pt x="4805" y="10097"/>
                  </a:cubicBezTo>
                  <a:cubicBezTo>
                    <a:pt x="5081" y="10585"/>
                    <a:pt x="5600" y="10884"/>
                    <a:pt x="6160" y="10884"/>
                  </a:cubicBezTo>
                  <a:cubicBezTo>
                    <a:pt x="6238" y="10884"/>
                    <a:pt x="6317" y="10884"/>
                    <a:pt x="6396" y="10869"/>
                  </a:cubicBezTo>
                  <a:cubicBezTo>
                    <a:pt x="6979" y="10766"/>
                    <a:pt x="7491" y="10317"/>
                    <a:pt x="7703" y="9703"/>
                  </a:cubicBezTo>
                  <a:cubicBezTo>
                    <a:pt x="7916" y="9097"/>
                    <a:pt x="7806" y="8443"/>
                    <a:pt x="7703" y="8002"/>
                  </a:cubicBezTo>
                  <a:cubicBezTo>
                    <a:pt x="7672" y="7868"/>
                    <a:pt x="7640" y="7734"/>
                    <a:pt x="7593" y="7600"/>
                  </a:cubicBezTo>
                  <a:lnTo>
                    <a:pt x="7593" y="7600"/>
                  </a:lnTo>
                  <a:cubicBezTo>
                    <a:pt x="7806" y="7679"/>
                    <a:pt x="8026" y="7750"/>
                    <a:pt x="8254" y="7805"/>
                  </a:cubicBezTo>
                  <a:cubicBezTo>
                    <a:pt x="8436" y="7844"/>
                    <a:pt x="8625" y="7868"/>
                    <a:pt x="8822" y="7868"/>
                  </a:cubicBezTo>
                  <a:cubicBezTo>
                    <a:pt x="9097" y="7868"/>
                    <a:pt x="9373" y="7805"/>
                    <a:pt x="9625" y="7671"/>
                  </a:cubicBezTo>
                  <a:cubicBezTo>
                    <a:pt x="9995" y="7466"/>
                    <a:pt x="10279" y="7096"/>
                    <a:pt x="10468" y="6561"/>
                  </a:cubicBezTo>
                  <a:cubicBezTo>
                    <a:pt x="10688" y="5954"/>
                    <a:pt x="10664" y="5419"/>
                    <a:pt x="10389" y="5025"/>
                  </a:cubicBezTo>
                  <a:cubicBezTo>
                    <a:pt x="10089" y="4608"/>
                    <a:pt x="9609" y="4466"/>
                    <a:pt x="9223" y="4387"/>
                  </a:cubicBezTo>
                  <a:cubicBezTo>
                    <a:pt x="9168" y="4379"/>
                    <a:pt x="9105" y="4371"/>
                    <a:pt x="9042" y="4363"/>
                  </a:cubicBezTo>
                  <a:cubicBezTo>
                    <a:pt x="9617" y="3773"/>
                    <a:pt x="9932" y="2993"/>
                    <a:pt x="9877" y="2253"/>
                  </a:cubicBezTo>
                  <a:cubicBezTo>
                    <a:pt x="9830" y="1654"/>
                    <a:pt x="9546" y="1158"/>
                    <a:pt x="9121" y="922"/>
                  </a:cubicBezTo>
                  <a:cubicBezTo>
                    <a:pt x="8940" y="827"/>
                    <a:pt x="8743" y="780"/>
                    <a:pt x="8538" y="780"/>
                  </a:cubicBezTo>
                  <a:cubicBezTo>
                    <a:pt x="7947" y="780"/>
                    <a:pt x="7459" y="1182"/>
                    <a:pt x="7223" y="1418"/>
                  </a:cubicBezTo>
                  <a:cubicBezTo>
                    <a:pt x="7018" y="1631"/>
                    <a:pt x="6829" y="1859"/>
                    <a:pt x="6664" y="2103"/>
                  </a:cubicBezTo>
                  <a:cubicBezTo>
                    <a:pt x="6632" y="1938"/>
                    <a:pt x="6585" y="1772"/>
                    <a:pt x="6538" y="1607"/>
                  </a:cubicBezTo>
                  <a:cubicBezTo>
                    <a:pt x="6293" y="890"/>
                    <a:pt x="5813" y="339"/>
                    <a:pt x="5230" y="111"/>
                  </a:cubicBezTo>
                  <a:cubicBezTo>
                    <a:pt x="5041" y="40"/>
                    <a:pt x="4836" y="0"/>
                    <a:pt x="4632" y="0"/>
                  </a:cubicBezTo>
                  <a:cubicBezTo>
                    <a:pt x="4624" y="0"/>
                    <a:pt x="4617" y="0"/>
                    <a:pt x="4609" y="0"/>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76"/>
            <p:cNvSpPr/>
            <p:nvPr/>
          </p:nvSpPr>
          <p:spPr>
            <a:xfrm rot="6365079">
              <a:off x="661138" y="2393328"/>
              <a:ext cx="242989" cy="393034"/>
            </a:xfrm>
            <a:custGeom>
              <a:avLst/>
              <a:gdLst/>
              <a:ahLst/>
              <a:cxnLst/>
              <a:rect l="l" t="t" r="r" b="b"/>
              <a:pathLst>
                <a:path w="2915" h="4715" extrusionOk="0">
                  <a:moveTo>
                    <a:pt x="1286" y="0"/>
                  </a:moveTo>
                  <a:cubicBezTo>
                    <a:pt x="914" y="0"/>
                    <a:pt x="552" y="190"/>
                    <a:pt x="340" y="516"/>
                  </a:cubicBezTo>
                  <a:cubicBezTo>
                    <a:pt x="1" y="1075"/>
                    <a:pt x="190" y="1839"/>
                    <a:pt x="458" y="2446"/>
                  </a:cubicBezTo>
                  <a:cubicBezTo>
                    <a:pt x="710" y="3020"/>
                    <a:pt x="1033" y="3556"/>
                    <a:pt x="1419" y="4052"/>
                  </a:cubicBezTo>
                  <a:cubicBezTo>
                    <a:pt x="1568" y="4257"/>
                    <a:pt x="1757" y="4438"/>
                    <a:pt x="1970" y="4580"/>
                  </a:cubicBezTo>
                  <a:cubicBezTo>
                    <a:pt x="2109" y="4668"/>
                    <a:pt x="2275" y="4715"/>
                    <a:pt x="2443" y="4715"/>
                  </a:cubicBezTo>
                  <a:cubicBezTo>
                    <a:pt x="2456" y="4715"/>
                    <a:pt x="2469" y="4714"/>
                    <a:pt x="2482" y="4714"/>
                  </a:cubicBezTo>
                  <a:cubicBezTo>
                    <a:pt x="2639" y="4698"/>
                    <a:pt x="2757" y="4564"/>
                    <a:pt x="2765" y="4407"/>
                  </a:cubicBezTo>
                  <a:cubicBezTo>
                    <a:pt x="2797" y="3926"/>
                    <a:pt x="2860" y="3446"/>
                    <a:pt x="2883" y="2957"/>
                  </a:cubicBezTo>
                  <a:cubicBezTo>
                    <a:pt x="2915" y="2398"/>
                    <a:pt x="2899" y="1815"/>
                    <a:pt x="2718" y="1280"/>
                  </a:cubicBezTo>
                  <a:cubicBezTo>
                    <a:pt x="2537" y="752"/>
                    <a:pt x="2183" y="272"/>
                    <a:pt x="1702" y="83"/>
                  </a:cubicBezTo>
                  <a:cubicBezTo>
                    <a:pt x="1567" y="27"/>
                    <a:pt x="1426" y="0"/>
                    <a:pt x="12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76"/>
            <p:cNvSpPr/>
            <p:nvPr/>
          </p:nvSpPr>
          <p:spPr>
            <a:xfrm rot="6365079">
              <a:off x="493779" y="2284931"/>
              <a:ext cx="418291" cy="258577"/>
            </a:xfrm>
            <a:custGeom>
              <a:avLst/>
              <a:gdLst/>
              <a:ahLst/>
              <a:cxnLst/>
              <a:rect l="l" t="t" r="r" b="b"/>
              <a:pathLst>
                <a:path w="5018" h="3102" extrusionOk="0">
                  <a:moveTo>
                    <a:pt x="1220" y="1"/>
                  </a:moveTo>
                  <a:cubicBezTo>
                    <a:pt x="934" y="1"/>
                    <a:pt x="658" y="72"/>
                    <a:pt x="441" y="270"/>
                  </a:cubicBezTo>
                  <a:cubicBezTo>
                    <a:pt x="95" y="585"/>
                    <a:pt x="0" y="1160"/>
                    <a:pt x="142" y="1625"/>
                  </a:cubicBezTo>
                  <a:cubicBezTo>
                    <a:pt x="300" y="2082"/>
                    <a:pt x="615" y="2452"/>
                    <a:pt x="1040" y="2672"/>
                  </a:cubicBezTo>
                  <a:cubicBezTo>
                    <a:pt x="1442" y="2893"/>
                    <a:pt x="1883" y="2980"/>
                    <a:pt x="2324" y="3035"/>
                  </a:cubicBezTo>
                  <a:cubicBezTo>
                    <a:pt x="2707" y="3078"/>
                    <a:pt x="3096" y="3101"/>
                    <a:pt x="3485" y="3101"/>
                  </a:cubicBezTo>
                  <a:cubicBezTo>
                    <a:pt x="3729" y="3101"/>
                    <a:pt x="3972" y="3092"/>
                    <a:pt x="4214" y="3074"/>
                  </a:cubicBezTo>
                  <a:cubicBezTo>
                    <a:pt x="4411" y="3058"/>
                    <a:pt x="4608" y="3027"/>
                    <a:pt x="4757" y="2893"/>
                  </a:cubicBezTo>
                  <a:cubicBezTo>
                    <a:pt x="4899" y="2751"/>
                    <a:pt x="5017" y="2420"/>
                    <a:pt x="4844" y="2176"/>
                  </a:cubicBezTo>
                  <a:cubicBezTo>
                    <a:pt x="4104" y="1152"/>
                    <a:pt x="3040" y="420"/>
                    <a:pt x="1828" y="89"/>
                  </a:cubicBezTo>
                  <a:cubicBezTo>
                    <a:pt x="1631" y="37"/>
                    <a:pt x="1423" y="1"/>
                    <a:pt x="12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76"/>
            <p:cNvSpPr/>
            <p:nvPr/>
          </p:nvSpPr>
          <p:spPr>
            <a:xfrm rot="6365079">
              <a:off x="285953" y="2261578"/>
              <a:ext cx="325764" cy="276916"/>
            </a:xfrm>
            <a:custGeom>
              <a:avLst/>
              <a:gdLst/>
              <a:ahLst/>
              <a:cxnLst/>
              <a:rect l="l" t="t" r="r" b="b"/>
              <a:pathLst>
                <a:path w="3908" h="3322" extrusionOk="0">
                  <a:moveTo>
                    <a:pt x="2906" y="0"/>
                  </a:moveTo>
                  <a:cubicBezTo>
                    <a:pt x="2448" y="0"/>
                    <a:pt x="1991" y="57"/>
                    <a:pt x="1560" y="224"/>
                  </a:cubicBezTo>
                  <a:cubicBezTo>
                    <a:pt x="899" y="476"/>
                    <a:pt x="292" y="1051"/>
                    <a:pt x="111" y="1815"/>
                  </a:cubicBezTo>
                  <a:cubicBezTo>
                    <a:pt x="1" y="2264"/>
                    <a:pt x="80" y="2807"/>
                    <a:pt x="403" y="3098"/>
                  </a:cubicBezTo>
                  <a:cubicBezTo>
                    <a:pt x="581" y="3241"/>
                    <a:pt x="804" y="3321"/>
                    <a:pt x="1032" y="3321"/>
                  </a:cubicBezTo>
                  <a:cubicBezTo>
                    <a:pt x="1106" y="3321"/>
                    <a:pt x="1180" y="3313"/>
                    <a:pt x="1253" y="3295"/>
                  </a:cubicBezTo>
                  <a:cubicBezTo>
                    <a:pt x="1544" y="3217"/>
                    <a:pt x="1820" y="3083"/>
                    <a:pt x="2056" y="2902"/>
                  </a:cubicBezTo>
                  <a:cubicBezTo>
                    <a:pt x="2639" y="2484"/>
                    <a:pt x="3151" y="1980"/>
                    <a:pt x="3576" y="1413"/>
                  </a:cubicBezTo>
                  <a:cubicBezTo>
                    <a:pt x="3702" y="1256"/>
                    <a:pt x="3797" y="1082"/>
                    <a:pt x="3860" y="893"/>
                  </a:cubicBezTo>
                  <a:cubicBezTo>
                    <a:pt x="3907" y="696"/>
                    <a:pt x="3884" y="468"/>
                    <a:pt x="3663" y="43"/>
                  </a:cubicBezTo>
                  <a:cubicBezTo>
                    <a:pt x="3413" y="17"/>
                    <a:pt x="3160" y="0"/>
                    <a:pt x="29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76"/>
            <p:cNvSpPr/>
            <p:nvPr/>
          </p:nvSpPr>
          <p:spPr>
            <a:xfrm rot="6365079">
              <a:off x="231066" y="2387858"/>
              <a:ext cx="199726" cy="385448"/>
            </a:xfrm>
            <a:custGeom>
              <a:avLst/>
              <a:gdLst/>
              <a:ahLst/>
              <a:cxnLst/>
              <a:rect l="l" t="t" r="r" b="b"/>
              <a:pathLst>
                <a:path w="2396" h="4624" extrusionOk="0">
                  <a:moveTo>
                    <a:pt x="870" y="0"/>
                  </a:moveTo>
                  <a:cubicBezTo>
                    <a:pt x="723" y="0"/>
                    <a:pt x="583" y="93"/>
                    <a:pt x="536" y="250"/>
                  </a:cubicBezTo>
                  <a:cubicBezTo>
                    <a:pt x="206" y="1092"/>
                    <a:pt x="32" y="1990"/>
                    <a:pt x="9" y="2896"/>
                  </a:cubicBezTo>
                  <a:cubicBezTo>
                    <a:pt x="1" y="3305"/>
                    <a:pt x="32" y="3739"/>
                    <a:pt x="229" y="4077"/>
                  </a:cubicBezTo>
                  <a:cubicBezTo>
                    <a:pt x="424" y="4418"/>
                    <a:pt x="778" y="4624"/>
                    <a:pt x="1162" y="4624"/>
                  </a:cubicBezTo>
                  <a:cubicBezTo>
                    <a:pt x="1213" y="4624"/>
                    <a:pt x="1265" y="4620"/>
                    <a:pt x="1316" y="4613"/>
                  </a:cubicBezTo>
                  <a:cubicBezTo>
                    <a:pt x="1726" y="4542"/>
                    <a:pt x="2088" y="4203"/>
                    <a:pt x="2238" y="3770"/>
                  </a:cubicBezTo>
                  <a:cubicBezTo>
                    <a:pt x="2395" y="3321"/>
                    <a:pt x="2332" y="2817"/>
                    <a:pt x="2222" y="2345"/>
                  </a:cubicBezTo>
                  <a:cubicBezTo>
                    <a:pt x="2088" y="1778"/>
                    <a:pt x="1883" y="1226"/>
                    <a:pt x="1615" y="707"/>
                  </a:cubicBezTo>
                  <a:cubicBezTo>
                    <a:pt x="1481" y="447"/>
                    <a:pt x="1285" y="179"/>
                    <a:pt x="1025" y="37"/>
                  </a:cubicBezTo>
                  <a:cubicBezTo>
                    <a:pt x="975" y="12"/>
                    <a:pt x="922" y="0"/>
                    <a:pt x="8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76"/>
            <p:cNvSpPr/>
            <p:nvPr/>
          </p:nvSpPr>
          <p:spPr>
            <a:xfrm rot="6365079">
              <a:off x="535838" y="2643794"/>
              <a:ext cx="300089" cy="327598"/>
            </a:xfrm>
            <a:custGeom>
              <a:avLst/>
              <a:gdLst/>
              <a:ahLst/>
              <a:cxnLst/>
              <a:rect l="l" t="t" r="r" b="b"/>
              <a:pathLst>
                <a:path w="3600" h="3930" extrusionOk="0">
                  <a:moveTo>
                    <a:pt x="2701" y="1"/>
                  </a:moveTo>
                  <a:cubicBezTo>
                    <a:pt x="2356" y="1"/>
                    <a:pt x="1998" y="231"/>
                    <a:pt x="1733" y="496"/>
                  </a:cubicBezTo>
                  <a:cubicBezTo>
                    <a:pt x="914" y="1323"/>
                    <a:pt x="473" y="2504"/>
                    <a:pt x="56" y="3646"/>
                  </a:cubicBezTo>
                  <a:cubicBezTo>
                    <a:pt x="1" y="3804"/>
                    <a:pt x="213" y="3914"/>
                    <a:pt x="355" y="3930"/>
                  </a:cubicBezTo>
                  <a:cubicBezTo>
                    <a:pt x="505" y="3930"/>
                    <a:pt x="646" y="3906"/>
                    <a:pt x="788" y="3851"/>
                  </a:cubicBezTo>
                  <a:cubicBezTo>
                    <a:pt x="1434" y="3623"/>
                    <a:pt x="2096" y="3394"/>
                    <a:pt x="2639" y="2945"/>
                  </a:cubicBezTo>
                  <a:cubicBezTo>
                    <a:pt x="3182" y="2496"/>
                    <a:pt x="3600" y="1780"/>
                    <a:pt x="3545" y="1024"/>
                  </a:cubicBezTo>
                  <a:cubicBezTo>
                    <a:pt x="3513" y="646"/>
                    <a:pt x="3348" y="252"/>
                    <a:pt x="3041" y="86"/>
                  </a:cubicBezTo>
                  <a:cubicBezTo>
                    <a:pt x="2932" y="27"/>
                    <a:pt x="2817" y="1"/>
                    <a:pt x="270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76"/>
            <p:cNvSpPr/>
            <p:nvPr/>
          </p:nvSpPr>
          <p:spPr>
            <a:xfrm rot="6365079">
              <a:off x="262063" y="2660076"/>
              <a:ext cx="374945" cy="213397"/>
            </a:xfrm>
            <a:custGeom>
              <a:avLst/>
              <a:gdLst/>
              <a:ahLst/>
              <a:cxnLst/>
              <a:rect l="l" t="t" r="r" b="b"/>
              <a:pathLst>
                <a:path w="4498" h="2560" extrusionOk="0">
                  <a:moveTo>
                    <a:pt x="2529" y="1"/>
                  </a:moveTo>
                  <a:cubicBezTo>
                    <a:pt x="1500" y="1"/>
                    <a:pt x="169" y="154"/>
                    <a:pt x="87" y="330"/>
                  </a:cubicBezTo>
                  <a:cubicBezTo>
                    <a:pt x="1" y="574"/>
                    <a:pt x="32" y="849"/>
                    <a:pt x="190" y="1062"/>
                  </a:cubicBezTo>
                  <a:cubicBezTo>
                    <a:pt x="339" y="1267"/>
                    <a:pt x="528" y="1440"/>
                    <a:pt x="749" y="1574"/>
                  </a:cubicBezTo>
                  <a:cubicBezTo>
                    <a:pt x="1332" y="1983"/>
                    <a:pt x="1962" y="2346"/>
                    <a:pt x="2655" y="2503"/>
                  </a:cubicBezTo>
                  <a:cubicBezTo>
                    <a:pt x="2802" y="2537"/>
                    <a:pt x="2957" y="2560"/>
                    <a:pt x="3111" y="2560"/>
                  </a:cubicBezTo>
                  <a:cubicBezTo>
                    <a:pt x="3309" y="2560"/>
                    <a:pt x="3505" y="2522"/>
                    <a:pt x="3679" y="2424"/>
                  </a:cubicBezTo>
                  <a:cubicBezTo>
                    <a:pt x="3986" y="2251"/>
                    <a:pt x="4175" y="1920"/>
                    <a:pt x="4301" y="1582"/>
                  </a:cubicBezTo>
                  <a:cubicBezTo>
                    <a:pt x="4427" y="1227"/>
                    <a:pt x="4498" y="802"/>
                    <a:pt x="4277" y="495"/>
                  </a:cubicBezTo>
                  <a:cubicBezTo>
                    <a:pt x="4088" y="219"/>
                    <a:pt x="3750" y="117"/>
                    <a:pt x="3427" y="62"/>
                  </a:cubicBezTo>
                  <a:cubicBezTo>
                    <a:pt x="3207" y="19"/>
                    <a:pt x="2886" y="1"/>
                    <a:pt x="25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76"/>
            <p:cNvSpPr/>
            <p:nvPr/>
          </p:nvSpPr>
          <p:spPr>
            <a:xfrm rot="6365079">
              <a:off x="340396" y="2432691"/>
              <a:ext cx="77023" cy="261161"/>
            </a:xfrm>
            <a:custGeom>
              <a:avLst/>
              <a:gdLst/>
              <a:ahLst/>
              <a:cxnLst/>
              <a:rect l="l" t="t" r="r" b="b"/>
              <a:pathLst>
                <a:path w="924" h="3133" extrusionOk="0">
                  <a:moveTo>
                    <a:pt x="322" y="1"/>
                  </a:moveTo>
                  <a:cubicBezTo>
                    <a:pt x="164" y="1"/>
                    <a:pt x="0" y="152"/>
                    <a:pt x="81" y="338"/>
                  </a:cubicBezTo>
                  <a:cubicBezTo>
                    <a:pt x="474" y="1213"/>
                    <a:pt x="711" y="2150"/>
                    <a:pt x="797" y="3103"/>
                  </a:cubicBezTo>
                  <a:cubicBezTo>
                    <a:pt x="793" y="3122"/>
                    <a:pt x="809" y="3132"/>
                    <a:pt x="826" y="3132"/>
                  </a:cubicBezTo>
                  <a:cubicBezTo>
                    <a:pt x="843" y="3132"/>
                    <a:pt x="860" y="3122"/>
                    <a:pt x="860" y="3103"/>
                  </a:cubicBezTo>
                  <a:cubicBezTo>
                    <a:pt x="923" y="2110"/>
                    <a:pt x="821" y="1118"/>
                    <a:pt x="537" y="165"/>
                  </a:cubicBezTo>
                  <a:cubicBezTo>
                    <a:pt x="498" y="49"/>
                    <a:pt x="411" y="1"/>
                    <a:pt x="322"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76"/>
            <p:cNvSpPr/>
            <p:nvPr/>
          </p:nvSpPr>
          <p:spPr>
            <a:xfrm rot="6365079">
              <a:off x="351357" y="2482425"/>
              <a:ext cx="101197" cy="223567"/>
            </a:xfrm>
            <a:custGeom>
              <a:avLst/>
              <a:gdLst/>
              <a:ahLst/>
              <a:cxnLst/>
              <a:rect l="l" t="t" r="r" b="b"/>
              <a:pathLst>
                <a:path w="1214" h="2682" extrusionOk="0">
                  <a:moveTo>
                    <a:pt x="359" y="1"/>
                  </a:moveTo>
                  <a:cubicBezTo>
                    <a:pt x="187" y="1"/>
                    <a:pt x="1" y="211"/>
                    <a:pt x="127" y="371"/>
                  </a:cubicBezTo>
                  <a:cubicBezTo>
                    <a:pt x="639" y="1041"/>
                    <a:pt x="993" y="1828"/>
                    <a:pt x="1151" y="2655"/>
                  </a:cubicBezTo>
                  <a:cubicBezTo>
                    <a:pt x="1154" y="2674"/>
                    <a:pt x="1167" y="2682"/>
                    <a:pt x="1180" y="2682"/>
                  </a:cubicBezTo>
                  <a:cubicBezTo>
                    <a:pt x="1194" y="2682"/>
                    <a:pt x="1209" y="2672"/>
                    <a:pt x="1214" y="2655"/>
                  </a:cubicBezTo>
                  <a:cubicBezTo>
                    <a:pt x="1198" y="1757"/>
                    <a:pt x="962" y="883"/>
                    <a:pt x="528" y="103"/>
                  </a:cubicBezTo>
                  <a:cubicBezTo>
                    <a:pt x="485" y="30"/>
                    <a:pt x="423" y="1"/>
                    <a:pt x="359"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76"/>
            <p:cNvSpPr/>
            <p:nvPr/>
          </p:nvSpPr>
          <p:spPr>
            <a:xfrm rot="6365079">
              <a:off x="366330" y="2434639"/>
              <a:ext cx="42096" cy="221983"/>
            </a:xfrm>
            <a:custGeom>
              <a:avLst/>
              <a:gdLst/>
              <a:ahLst/>
              <a:cxnLst/>
              <a:rect l="l" t="t" r="r" b="b"/>
              <a:pathLst>
                <a:path w="505" h="2663" extrusionOk="0">
                  <a:moveTo>
                    <a:pt x="252" y="1"/>
                  </a:moveTo>
                  <a:cubicBezTo>
                    <a:pt x="126" y="1"/>
                    <a:pt x="0" y="72"/>
                    <a:pt x="8" y="213"/>
                  </a:cubicBezTo>
                  <a:cubicBezTo>
                    <a:pt x="63" y="1017"/>
                    <a:pt x="158" y="1828"/>
                    <a:pt x="221" y="2639"/>
                  </a:cubicBezTo>
                  <a:cubicBezTo>
                    <a:pt x="225" y="2655"/>
                    <a:pt x="239" y="2663"/>
                    <a:pt x="252" y="2663"/>
                  </a:cubicBezTo>
                  <a:cubicBezTo>
                    <a:pt x="266" y="2663"/>
                    <a:pt x="280" y="2655"/>
                    <a:pt x="284" y="2639"/>
                  </a:cubicBezTo>
                  <a:cubicBezTo>
                    <a:pt x="347" y="1828"/>
                    <a:pt x="441" y="1017"/>
                    <a:pt x="496" y="213"/>
                  </a:cubicBezTo>
                  <a:cubicBezTo>
                    <a:pt x="504" y="72"/>
                    <a:pt x="378" y="1"/>
                    <a:pt x="252"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76"/>
            <p:cNvSpPr/>
            <p:nvPr/>
          </p:nvSpPr>
          <p:spPr>
            <a:xfrm rot="6365079">
              <a:off x="385167" y="2402013"/>
              <a:ext cx="177803" cy="144460"/>
            </a:xfrm>
            <a:custGeom>
              <a:avLst/>
              <a:gdLst/>
              <a:ahLst/>
              <a:cxnLst/>
              <a:rect l="l" t="t" r="r" b="b"/>
              <a:pathLst>
                <a:path w="2133" h="1733" extrusionOk="0">
                  <a:moveTo>
                    <a:pt x="1831" y="1"/>
                  </a:moveTo>
                  <a:cubicBezTo>
                    <a:pt x="1808" y="1"/>
                    <a:pt x="1785" y="5"/>
                    <a:pt x="1760" y="14"/>
                  </a:cubicBezTo>
                  <a:cubicBezTo>
                    <a:pt x="996" y="345"/>
                    <a:pt x="374" y="943"/>
                    <a:pt x="12" y="1692"/>
                  </a:cubicBezTo>
                  <a:cubicBezTo>
                    <a:pt x="0" y="1714"/>
                    <a:pt x="21" y="1733"/>
                    <a:pt x="43" y="1733"/>
                  </a:cubicBezTo>
                  <a:cubicBezTo>
                    <a:pt x="51" y="1733"/>
                    <a:pt x="60" y="1730"/>
                    <a:pt x="67" y="1723"/>
                  </a:cubicBezTo>
                  <a:cubicBezTo>
                    <a:pt x="523" y="1109"/>
                    <a:pt x="1177" y="668"/>
                    <a:pt x="1917" y="479"/>
                  </a:cubicBezTo>
                  <a:cubicBezTo>
                    <a:pt x="2132" y="429"/>
                    <a:pt x="2054" y="1"/>
                    <a:pt x="1831"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76"/>
            <p:cNvSpPr/>
            <p:nvPr/>
          </p:nvSpPr>
          <p:spPr>
            <a:xfrm rot="6365079">
              <a:off x="407921" y="2463635"/>
              <a:ext cx="125954" cy="137374"/>
            </a:xfrm>
            <a:custGeom>
              <a:avLst/>
              <a:gdLst/>
              <a:ahLst/>
              <a:cxnLst/>
              <a:rect l="l" t="t" r="r" b="b"/>
              <a:pathLst>
                <a:path w="1511" h="1648" extrusionOk="0">
                  <a:moveTo>
                    <a:pt x="1118" y="0"/>
                  </a:moveTo>
                  <a:cubicBezTo>
                    <a:pt x="1079" y="0"/>
                    <a:pt x="1044" y="15"/>
                    <a:pt x="1021" y="49"/>
                  </a:cubicBezTo>
                  <a:cubicBezTo>
                    <a:pt x="674" y="553"/>
                    <a:pt x="351" y="1089"/>
                    <a:pt x="13" y="1601"/>
                  </a:cubicBezTo>
                  <a:cubicBezTo>
                    <a:pt x="0" y="1619"/>
                    <a:pt x="22" y="1647"/>
                    <a:pt x="43" y="1647"/>
                  </a:cubicBezTo>
                  <a:cubicBezTo>
                    <a:pt x="49" y="1647"/>
                    <a:pt x="55" y="1645"/>
                    <a:pt x="60" y="1640"/>
                  </a:cubicBezTo>
                  <a:cubicBezTo>
                    <a:pt x="501" y="1207"/>
                    <a:pt x="966" y="798"/>
                    <a:pt x="1391" y="357"/>
                  </a:cubicBezTo>
                  <a:cubicBezTo>
                    <a:pt x="1511" y="237"/>
                    <a:pt x="1277" y="0"/>
                    <a:pt x="1118"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76"/>
            <p:cNvSpPr/>
            <p:nvPr/>
          </p:nvSpPr>
          <p:spPr>
            <a:xfrm rot="6365079">
              <a:off x="384692" y="2383679"/>
              <a:ext cx="247074" cy="130122"/>
            </a:xfrm>
            <a:custGeom>
              <a:avLst/>
              <a:gdLst/>
              <a:ahLst/>
              <a:cxnLst/>
              <a:rect l="l" t="t" r="r" b="b"/>
              <a:pathLst>
                <a:path w="2964" h="1561" extrusionOk="0">
                  <a:moveTo>
                    <a:pt x="2640" y="1"/>
                  </a:moveTo>
                  <a:cubicBezTo>
                    <a:pt x="2613" y="1"/>
                    <a:pt x="2583" y="6"/>
                    <a:pt x="2551" y="17"/>
                  </a:cubicBezTo>
                  <a:cubicBezTo>
                    <a:pt x="1630" y="355"/>
                    <a:pt x="779" y="859"/>
                    <a:pt x="39" y="1497"/>
                  </a:cubicBezTo>
                  <a:cubicBezTo>
                    <a:pt x="1" y="1516"/>
                    <a:pt x="24" y="1561"/>
                    <a:pt x="51" y="1561"/>
                  </a:cubicBezTo>
                  <a:cubicBezTo>
                    <a:pt x="58" y="1561"/>
                    <a:pt x="64" y="1558"/>
                    <a:pt x="71" y="1552"/>
                  </a:cubicBezTo>
                  <a:cubicBezTo>
                    <a:pt x="882" y="1048"/>
                    <a:pt x="1764" y="686"/>
                    <a:pt x="2693" y="481"/>
                  </a:cubicBezTo>
                  <a:cubicBezTo>
                    <a:pt x="2963" y="417"/>
                    <a:pt x="2893" y="1"/>
                    <a:pt x="2640"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76"/>
            <p:cNvSpPr/>
            <p:nvPr/>
          </p:nvSpPr>
          <p:spPr>
            <a:xfrm rot="6365079">
              <a:off x="442475" y="2443432"/>
              <a:ext cx="172135" cy="80024"/>
            </a:xfrm>
            <a:custGeom>
              <a:avLst/>
              <a:gdLst/>
              <a:ahLst/>
              <a:cxnLst/>
              <a:rect l="l" t="t" r="r" b="b"/>
              <a:pathLst>
                <a:path w="2065" h="960" extrusionOk="0">
                  <a:moveTo>
                    <a:pt x="1718" y="1"/>
                  </a:moveTo>
                  <a:cubicBezTo>
                    <a:pt x="1388" y="1"/>
                    <a:pt x="1065" y="80"/>
                    <a:pt x="769" y="239"/>
                  </a:cubicBezTo>
                  <a:cubicBezTo>
                    <a:pt x="470" y="396"/>
                    <a:pt x="210" y="633"/>
                    <a:pt x="13" y="916"/>
                  </a:cubicBezTo>
                  <a:cubicBezTo>
                    <a:pt x="0" y="935"/>
                    <a:pt x="29" y="960"/>
                    <a:pt x="49" y="960"/>
                  </a:cubicBezTo>
                  <a:cubicBezTo>
                    <a:pt x="53" y="960"/>
                    <a:pt x="57" y="958"/>
                    <a:pt x="60" y="956"/>
                  </a:cubicBezTo>
                  <a:cubicBezTo>
                    <a:pt x="289" y="735"/>
                    <a:pt x="572" y="578"/>
                    <a:pt x="879" y="499"/>
                  </a:cubicBezTo>
                  <a:cubicBezTo>
                    <a:pt x="1034" y="460"/>
                    <a:pt x="1193" y="440"/>
                    <a:pt x="1352" y="440"/>
                  </a:cubicBezTo>
                  <a:cubicBezTo>
                    <a:pt x="1486" y="440"/>
                    <a:pt x="1621" y="454"/>
                    <a:pt x="1754" y="483"/>
                  </a:cubicBezTo>
                  <a:cubicBezTo>
                    <a:pt x="1761" y="485"/>
                    <a:pt x="1769" y="486"/>
                    <a:pt x="1777" y="486"/>
                  </a:cubicBezTo>
                  <a:cubicBezTo>
                    <a:pt x="1939" y="486"/>
                    <a:pt x="2065" y="25"/>
                    <a:pt x="1809" y="3"/>
                  </a:cubicBezTo>
                  <a:cubicBezTo>
                    <a:pt x="1779" y="1"/>
                    <a:pt x="1748" y="1"/>
                    <a:pt x="1718"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76"/>
            <p:cNvSpPr/>
            <p:nvPr/>
          </p:nvSpPr>
          <p:spPr>
            <a:xfrm rot="6365079">
              <a:off x="447449" y="2408510"/>
              <a:ext cx="291087" cy="72605"/>
            </a:xfrm>
            <a:custGeom>
              <a:avLst/>
              <a:gdLst/>
              <a:ahLst/>
              <a:cxnLst/>
              <a:rect l="l" t="t" r="r" b="b"/>
              <a:pathLst>
                <a:path w="3492" h="871" extrusionOk="0">
                  <a:moveTo>
                    <a:pt x="850" y="1"/>
                  </a:moveTo>
                  <a:cubicBezTo>
                    <a:pt x="582" y="1"/>
                    <a:pt x="314" y="15"/>
                    <a:pt x="47" y="45"/>
                  </a:cubicBezTo>
                  <a:cubicBezTo>
                    <a:pt x="0" y="45"/>
                    <a:pt x="0" y="108"/>
                    <a:pt x="47" y="108"/>
                  </a:cubicBezTo>
                  <a:cubicBezTo>
                    <a:pt x="1079" y="139"/>
                    <a:pt x="2095" y="391"/>
                    <a:pt x="3024" y="840"/>
                  </a:cubicBezTo>
                  <a:cubicBezTo>
                    <a:pt x="3066" y="862"/>
                    <a:pt x="3105" y="871"/>
                    <a:pt x="3142" y="871"/>
                  </a:cubicBezTo>
                  <a:cubicBezTo>
                    <a:pt x="3377" y="871"/>
                    <a:pt x="3492" y="487"/>
                    <a:pt x="3205" y="391"/>
                  </a:cubicBezTo>
                  <a:cubicBezTo>
                    <a:pt x="2444" y="132"/>
                    <a:pt x="1648" y="1"/>
                    <a:pt x="850"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76"/>
            <p:cNvSpPr/>
            <p:nvPr/>
          </p:nvSpPr>
          <p:spPr>
            <a:xfrm rot="6365079">
              <a:off x="502658" y="2462439"/>
              <a:ext cx="195892" cy="108116"/>
            </a:xfrm>
            <a:custGeom>
              <a:avLst/>
              <a:gdLst/>
              <a:ahLst/>
              <a:cxnLst/>
              <a:rect l="l" t="t" r="r" b="b"/>
              <a:pathLst>
                <a:path w="2350" h="1297" extrusionOk="0">
                  <a:moveTo>
                    <a:pt x="47" y="0"/>
                  </a:moveTo>
                  <a:cubicBezTo>
                    <a:pt x="19" y="0"/>
                    <a:pt x="0" y="49"/>
                    <a:pt x="30" y="64"/>
                  </a:cubicBezTo>
                  <a:cubicBezTo>
                    <a:pt x="691" y="395"/>
                    <a:pt x="1314" y="797"/>
                    <a:pt x="1881" y="1261"/>
                  </a:cubicBezTo>
                  <a:cubicBezTo>
                    <a:pt x="1910" y="1286"/>
                    <a:pt x="1942" y="1296"/>
                    <a:pt x="1975" y="1296"/>
                  </a:cubicBezTo>
                  <a:cubicBezTo>
                    <a:pt x="2154" y="1296"/>
                    <a:pt x="2349" y="981"/>
                    <a:pt x="2156" y="867"/>
                  </a:cubicBezTo>
                  <a:cubicBezTo>
                    <a:pt x="1495" y="489"/>
                    <a:pt x="786" y="198"/>
                    <a:pt x="54" y="1"/>
                  </a:cubicBezTo>
                  <a:cubicBezTo>
                    <a:pt x="51" y="1"/>
                    <a:pt x="49" y="0"/>
                    <a:pt x="47"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76"/>
            <p:cNvSpPr/>
            <p:nvPr/>
          </p:nvSpPr>
          <p:spPr>
            <a:xfrm rot="6365079">
              <a:off x="519362" y="2456635"/>
              <a:ext cx="211813" cy="142709"/>
            </a:xfrm>
            <a:custGeom>
              <a:avLst/>
              <a:gdLst/>
              <a:ahLst/>
              <a:cxnLst/>
              <a:rect l="l" t="t" r="r" b="b"/>
              <a:pathLst>
                <a:path w="2541" h="1712" extrusionOk="0">
                  <a:moveTo>
                    <a:pt x="39" y="0"/>
                  </a:moveTo>
                  <a:cubicBezTo>
                    <a:pt x="14" y="0"/>
                    <a:pt x="0" y="38"/>
                    <a:pt x="28" y="59"/>
                  </a:cubicBezTo>
                  <a:cubicBezTo>
                    <a:pt x="736" y="531"/>
                    <a:pt x="1414" y="1067"/>
                    <a:pt x="2036" y="1657"/>
                  </a:cubicBezTo>
                  <a:cubicBezTo>
                    <a:pt x="2077" y="1695"/>
                    <a:pt x="2122" y="1711"/>
                    <a:pt x="2167" y="1711"/>
                  </a:cubicBezTo>
                  <a:cubicBezTo>
                    <a:pt x="2357" y="1711"/>
                    <a:pt x="2540" y="1426"/>
                    <a:pt x="2343" y="1279"/>
                  </a:cubicBezTo>
                  <a:cubicBezTo>
                    <a:pt x="1626" y="775"/>
                    <a:pt x="855" y="350"/>
                    <a:pt x="51" y="3"/>
                  </a:cubicBezTo>
                  <a:cubicBezTo>
                    <a:pt x="47" y="1"/>
                    <a:pt x="43" y="0"/>
                    <a:pt x="39"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76"/>
            <p:cNvSpPr/>
            <p:nvPr/>
          </p:nvSpPr>
          <p:spPr>
            <a:xfrm rot="6365079">
              <a:off x="626600" y="2454349"/>
              <a:ext cx="106949" cy="270497"/>
            </a:xfrm>
            <a:custGeom>
              <a:avLst/>
              <a:gdLst/>
              <a:ahLst/>
              <a:cxnLst/>
              <a:rect l="l" t="t" r="r" b="b"/>
              <a:pathLst>
                <a:path w="1283" h="3245" extrusionOk="0">
                  <a:moveTo>
                    <a:pt x="40" y="1"/>
                  </a:moveTo>
                  <a:cubicBezTo>
                    <a:pt x="21" y="1"/>
                    <a:pt x="0" y="16"/>
                    <a:pt x="5" y="39"/>
                  </a:cubicBezTo>
                  <a:cubicBezTo>
                    <a:pt x="170" y="1087"/>
                    <a:pt x="422" y="2111"/>
                    <a:pt x="753" y="3119"/>
                  </a:cubicBezTo>
                  <a:cubicBezTo>
                    <a:pt x="774" y="3208"/>
                    <a:pt x="845" y="3245"/>
                    <a:pt x="926" y="3245"/>
                  </a:cubicBezTo>
                  <a:cubicBezTo>
                    <a:pt x="1086" y="3245"/>
                    <a:pt x="1283" y="3100"/>
                    <a:pt x="1194" y="2937"/>
                  </a:cubicBezTo>
                  <a:cubicBezTo>
                    <a:pt x="753" y="1992"/>
                    <a:pt x="375" y="1024"/>
                    <a:pt x="68" y="24"/>
                  </a:cubicBezTo>
                  <a:cubicBezTo>
                    <a:pt x="65" y="8"/>
                    <a:pt x="52" y="1"/>
                    <a:pt x="40"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76"/>
            <p:cNvSpPr/>
            <p:nvPr/>
          </p:nvSpPr>
          <p:spPr>
            <a:xfrm rot="6365079">
              <a:off x="614610" y="2483694"/>
              <a:ext cx="83525" cy="268497"/>
            </a:xfrm>
            <a:custGeom>
              <a:avLst/>
              <a:gdLst/>
              <a:ahLst/>
              <a:cxnLst/>
              <a:rect l="l" t="t" r="r" b="b"/>
              <a:pathLst>
                <a:path w="1002" h="3221" extrusionOk="0">
                  <a:moveTo>
                    <a:pt x="41" y="1"/>
                  </a:moveTo>
                  <a:cubicBezTo>
                    <a:pt x="21" y="1"/>
                    <a:pt x="1" y="18"/>
                    <a:pt x="10" y="45"/>
                  </a:cubicBezTo>
                  <a:cubicBezTo>
                    <a:pt x="175" y="1030"/>
                    <a:pt x="309" y="2030"/>
                    <a:pt x="475" y="3014"/>
                  </a:cubicBezTo>
                  <a:cubicBezTo>
                    <a:pt x="501" y="3157"/>
                    <a:pt x="607" y="3220"/>
                    <a:pt x="712" y="3220"/>
                  </a:cubicBezTo>
                  <a:cubicBezTo>
                    <a:pt x="857" y="3220"/>
                    <a:pt x="1002" y="3103"/>
                    <a:pt x="947" y="2912"/>
                  </a:cubicBezTo>
                  <a:cubicBezTo>
                    <a:pt x="672" y="1943"/>
                    <a:pt x="357" y="990"/>
                    <a:pt x="73" y="29"/>
                  </a:cubicBezTo>
                  <a:cubicBezTo>
                    <a:pt x="70" y="10"/>
                    <a:pt x="55" y="1"/>
                    <a:pt x="41"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76"/>
            <p:cNvSpPr/>
            <p:nvPr/>
          </p:nvSpPr>
          <p:spPr>
            <a:xfrm rot="6365079">
              <a:off x="616636" y="2520516"/>
              <a:ext cx="50348" cy="244406"/>
            </a:xfrm>
            <a:custGeom>
              <a:avLst/>
              <a:gdLst/>
              <a:ahLst/>
              <a:cxnLst/>
              <a:rect l="l" t="t" r="r" b="b"/>
              <a:pathLst>
                <a:path w="604" h="2932" extrusionOk="0">
                  <a:moveTo>
                    <a:pt x="30" y="0"/>
                  </a:moveTo>
                  <a:cubicBezTo>
                    <a:pt x="14" y="0"/>
                    <a:pt x="0" y="13"/>
                    <a:pt x="5" y="36"/>
                  </a:cubicBezTo>
                  <a:cubicBezTo>
                    <a:pt x="170" y="910"/>
                    <a:pt x="202" y="1808"/>
                    <a:pt x="115" y="2690"/>
                  </a:cubicBezTo>
                  <a:cubicBezTo>
                    <a:pt x="98" y="2846"/>
                    <a:pt x="232" y="2931"/>
                    <a:pt x="364" y="2931"/>
                  </a:cubicBezTo>
                  <a:cubicBezTo>
                    <a:pt x="484" y="2931"/>
                    <a:pt x="603" y="2860"/>
                    <a:pt x="603" y="2705"/>
                  </a:cubicBezTo>
                  <a:cubicBezTo>
                    <a:pt x="564" y="1792"/>
                    <a:pt x="383" y="878"/>
                    <a:pt x="60" y="20"/>
                  </a:cubicBezTo>
                  <a:cubicBezTo>
                    <a:pt x="53" y="7"/>
                    <a:pt x="41" y="0"/>
                    <a:pt x="30"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76"/>
            <p:cNvSpPr/>
            <p:nvPr/>
          </p:nvSpPr>
          <p:spPr>
            <a:xfrm rot="6365079">
              <a:off x="552933" y="2600443"/>
              <a:ext cx="164966" cy="225484"/>
            </a:xfrm>
            <a:custGeom>
              <a:avLst/>
              <a:gdLst/>
              <a:ahLst/>
              <a:cxnLst/>
              <a:rect l="l" t="t" r="r" b="b"/>
              <a:pathLst>
                <a:path w="1979" h="2705" extrusionOk="0">
                  <a:moveTo>
                    <a:pt x="1926" y="0"/>
                  </a:moveTo>
                  <a:cubicBezTo>
                    <a:pt x="1918" y="0"/>
                    <a:pt x="1910" y="3"/>
                    <a:pt x="1906" y="12"/>
                  </a:cubicBezTo>
                  <a:cubicBezTo>
                    <a:pt x="1324" y="784"/>
                    <a:pt x="717" y="1540"/>
                    <a:pt x="134" y="2319"/>
                  </a:cubicBezTo>
                  <a:cubicBezTo>
                    <a:pt x="1" y="2508"/>
                    <a:pt x="177" y="2705"/>
                    <a:pt x="351" y="2705"/>
                  </a:cubicBezTo>
                  <a:cubicBezTo>
                    <a:pt x="423" y="2705"/>
                    <a:pt x="495" y="2671"/>
                    <a:pt x="544" y="2587"/>
                  </a:cubicBezTo>
                  <a:cubicBezTo>
                    <a:pt x="1032" y="1752"/>
                    <a:pt x="1481" y="886"/>
                    <a:pt x="1961" y="43"/>
                  </a:cubicBezTo>
                  <a:cubicBezTo>
                    <a:pt x="1979" y="26"/>
                    <a:pt x="1949" y="0"/>
                    <a:pt x="1926"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76"/>
            <p:cNvSpPr/>
            <p:nvPr/>
          </p:nvSpPr>
          <p:spPr>
            <a:xfrm rot="6365079">
              <a:off x="492557" y="2607927"/>
              <a:ext cx="189473" cy="194391"/>
            </a:xfrm>
            <a:custGeom>
              <a:avLst/>
              <a:gdLst/>
              <a:ahLst/>
              <a:cxnLst/>
              <a:rect l="l" t="t" r="r" b="b"/>
              <a:pathLst>
                <a:path w="2273" h="2332" extrusionOk="0">
                  <a:moveTo>
                    <a:pt x="2227" y="0"/>
                  </a:moveTo>
                  <a:cubicBezTo>
                    <a:pt x="2221" y="0"/>
                    <a:pt x="2214" y="3"/>
                    <a:pt x="2207" y="8"/>
                  </a:cubicBezTo>
                  <a:cubicBezTo>
                    <a:pt x="1537" y="653"/>
                    <a:pt x="836" y="1268"/>
                    <a:pt x="167" y="1914"/>
                  </a:cubicBezTo>
                  <a:cubicBezTo>
                    <a:pt x="0" y="2086"/>
                    <a:pt x="176" y="2331"/>
                    <a:pt x="360" y="2331"/>
                  </a:cubicBezTo>
                  <a:cubicBezTo>
                    <a:pt x="419" y="2331"/>
                    <a:pt x="479" y="2306"/>
                    <a:pt x="529" y="2244"/>
                  </a:cubicBezTo>
                  <a:cubicBezTo>
                    <a:pt x="1120" y="1528"/>
                    <a:pt x="1679" y="780"/>
                    <a:pt x="2254" y="55"/>
                  </a:cubicBezTo>
                  <a:cubicBezTo>
                    <a:pt x="2273" y="30"/>
                    <a:pt x="2252" y="0"/>
                    <a:pt x="2227"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76"/>
            <p:cNvSpPr/>
            <p:nvPr/>
          </p:nvSpPr>
          <p:spPr>
            <a:xfrm rot="6365079">
              <a:off x="463249" y="2623163"/>
              <a:ext cx="210563" cy="155963"/>
            </a:xfrm>
            <a:custGeom>
              <a:avLst/>
              <a:gdLst/>
              <a:ahLst/>
              <a:cxnLst/>
              <a:rect l="l" t="t" r="r" b="b"/>
              <a:pathLst>
                <a:path w="2526" h="1871" extrusionOk="0">
                  <a:moveTo>
                    <a:pt x="2479" y="1"/>
                  </a:moveTo>
                  <a:cubicBezTo>
                    <a:pt x="2474" y="1"/>
                    <a:pt x="2470" y="2"/>
                    <a:pt x="2466" y="4"/>
                  </a:cubicBezTo>
                  <a:cubicBezTo>
                    <a:pt x="1742" y="516"/>
                    <a:pt x="994" y="989"/>
                    <a:pt x="222" y="1422"/>
                  </a:cubicBezTo>
                  <a:cubicBezTo>
                    <a:pt x="0" y="1546"/>
                    <a:pt x="157" y="1870"/>
                    <a:pt x="356" y="1870"/>
                  </a:cubicBezTo>
                  <a:cubicBezTo>
                    <a:pt x="397" y="1870"/>
                    <a:pt x="440" y="1856"/>
                    <a:pt x="482" y="1824"/>
                  </a:cubicBezTo>
                  <a:cubicBezTo>
                    <a:pt x="1198" y="1280"/>
                    <a:pt x="1868" y="690"/>
                    <a:pt x="2506" y="52"/>
                  </a:cubicBezTo>
                  <a:cubicBezTo>
                    <a:pt x="2526" y="32"/>
                    <a:pt x="2501" y="1"/>
                    <a:pt x="2479"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76"/>
            <p:cNvSpPr/>
            <p:nvPr/>
          </p:nvSpPr>
          <p:spPr>
            <a:xfrm rot="6365079">
              <a:off x="368272" y="2696991"/>
              <a:ext cx="277333" cy="52516"/>
            </a:xfrm>
            <a:custGeom>
              <a:avLst/>
              <a:gdLst/>
              <a:ahLst/>
              <a:cxnLst/>
              <a:rect l="l" t="t" r="r" b="b"/>
              <a:pathLst>
                <a:path w="3327" h="630" extrusionOk="0">
                  <a:moveTo>
                    <a:pt x="1698" y="1"/>
                  </a:moveTo>
                  <a:cubicBezTo>
                    <a:pt x="1232" y="1"/>
                    <a:pt x="767" y="50"/>
                    <a:pt x="313" y="149"/>
                  </a:cubicBezTo>
                  <a:cubicBezTo>
                    <a:pt x="0" y="220"/>
                    <a:pt x="116" y="630"/>
                    <a:pt x="355" y="630"/>
                  </a:cubicBezTo>
                  <a:cubicBezTo>
                    <a:pt x="382" y="630"/>
                    <a:pt x="410" y="625"/>
                    <a:pt x="439" y="614"/>
                  </a:cubicBezTo>
                  <a:cubicBezTo>
                    <a:pt x="1159" y="359"/>
                    <a:pt x="1909" y="232"/>
                    <a:pt x="2664" y="232"/>
                  </a:cubicBezTo>
                  <a:cubicBezTo>
                    <a:pt x="2867" y="232"/>
                    <a:pt x="3071" y="241"/>
                    <a:pt x="3274" y="260"/>
                  </a:cubicBezTo>
                  <a:cubicBezTo>
                    <a:pt x="3277" y="260"/>
                    <a:pt x="3279" y="260"/>
                    <a:pt x="3282" y="260"/>
                  </a:cubicBezTo>
                  <a:cubicBezTo>
                    <a:pt x="3322" y="260"/>
                    <a:pt x="3327" y="204"/>
                    <a:pt x="3290" y="197"/>
                  </a:cubicBezTo>
                  <a:cubicBezTo>
                    <a:pt x="2768" y="66"/>
                    <a:pt x="2232" y="1"/>
                    <a:pt x="1698"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76"/>
            <p:cNvSpPr/>
            <p:nvPr/>
          </p:nvSpPr>
          <p:spPr>
            <a:xfrm rot="6365079">
              <a:off x="351161" y="2680189"/>
              <a:ext cx="238404" cy="41346"/>
            </a:xfrm>
            <a:custGeom>
              <a:avLst/>
              <a:gdLst/>
              <a:ahLst/>
              <a:cxnLst/>
              <a:rect l="l" t="t" r="r" b="b"/>
              <a:pathLst>
                <a:path w="2860" h="496" extrusionOk="0">
                  <a:moveTo>
                    <a:pt x="491" y="1"/>
                  </a:moveTo>
                  <a:cubicBezTo>
                    <a:pt x="423" y="1"/>
                    <a:pt x="355" y="2"/>
                    <a:pt x="286" y="4"/>
                  </a:cubicBezTo>
                  <a:cubicBezTo>
                    <a:pt x="0" y="19"/>
                    <a:pt x="53" y="495"/>
                    <a:pt x="299" y="495"/>
                  </a:cubicBezTo>
                  <a:cubicBezTo>
                    <a:pt x="310" y="495"/>
                    <a:pt x="322" y="494"/>
                    <a:pt x="334" y="492"/>
                  </a:cubicBezTo>
                  <a:cubicBezTo>
                    <a:pt x="820" y="403"/>
                    <a:pt x="1312" y="359"/>
                    <a:pt x="1804" y="359"/>
                  </a:cubicBezTo>
                  <a:cubicBezTo>
                    <a:pt x="2141" y="359"/>
                    <a:pt x="2479" y="380"/>
                    <a:pt x="2815" y="421"/>
                  </a:cubicBezTo>
                  <a:cubicBezTo>
                    <a:pt x="2817" y="422"/>
                    <a:pt x="2820" y="422"/>
                    <a:pt x="2822" y="422"/>
                  </a:cubicBezTo>
                  <a:cubicBezTo>
                    <a:pt x="2855" y="422"/>
                    <a:pt x="2860" y="373"/>
                    <a:pt x="2830" y="358"/>
                  </a:cubicBezTo>
                  <a:cubicBezTo>
                    <a:pt x="2069" y="126"/>
                    <a:pt x="1281" y="1"/>
                    <a:pt x="491"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76"/>
            <p:cNvSpPr/>
            <p:nvPr/>
          </p:nvSpPr>
          <p:spPr>
            <a:xfrm rot="6365079">
              <a:off x="396669" y="2664921"/>
              <a:ext cx="205395" cy="44013"/>
            </a:xfrm>
            <a:custGeom>
              <a:avLst/>
              <a:gdLst/>
              <a:ahLst/>
              <a:cxnLst/>
              <a:rect l="l" t="t" r="r" b="b"/>
              <a:pathLst>
                <a:path w="2464" h="528" extrusionOk="0">
                  <a:moveTo>
                    <a:pt x="1039" y="1"/>
                  </a:moveTo>
                  <a:cubicBezTo>
                    <a:pt x="774" y="1"/>
                    <a:pt x="508" y="16"/>
                    <a:pt x="243" y="48"/>
                  </a:cubicBezTo>
                  <a:cubicBezTo>
                    <a:pt x="0" y="85"/>
                    <a:pt x="101" y="527"/>
                    <a:pt x="295" y="527"/>
                  </a:cubicBezTo>
                  <a:cubicBezTo>
                    <a:pt x="309" y="527"/>
                    <a:pt x="323" y="525"/>
                    <a:pt x="338" y="520"/>
                  </a:cubicBezTo>
                  <a:cubicBezTo>
                    <a:pt x="992" y="322"/>
                    <a:pt x="1669" y="213"/>
                    <a:pt x="2354" y="213"/>
                  </a:cubicBezTo>
                  <a:cubicBezTo>
                    <a:pt x="2377" y="213"/>
                    <a:pt x="2401" y="213"/>
                    <a:pt x="2425" y="213"/>
                  </a:cubicBezTo>
                  <a:cubicBezTo>
                    <a:pt x="2456" y="213"/>
                    <a:pt x="2464" y="158"/>
                    <a:pt x="2432" y="150"/>
                  </a:cubicBezTo>
                  <a:cubicBezTo>
                    <a:pt x="1970" y="50"/>
                    <a:pt x="1505" y="1"/>
                    <a:pt x="1039"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76"/>
            <p:cNvSpPr/>
            <p:nvPr/>
          </p:nvSpPr>
          <p:spPr>
            <a:xfrm rot="6365079">
              <a:off x="357519" y="2631914"/>
              <a:ext cx="206061" cy="63352"/>
            </a:xfrm>
            <a:custGeom>
              <a:avLst/>
              <a:gdLst/>
              <a:ahLst/>
              <a:cxnLst/>
              <a:rect l="l" t="t" r="r" b="b"/>
              <a:pathLst>
                <a:path w="2472" h="760" extrusionOk="0">
                  <a:moveTo>
                    <a:pt x="249" y="1"/>
                  </a:moveTo>
                  <a:cubicBezTo>
                    <a:pt x="0" y="1"/>
                    <a:pt x="27" y="482"/>
                    <a:pt x="246" y="482"/>
                  </a:cubicBezTo>
                  <a:cubicBezTo>
                    <a:pt x="251" y="482"/>
                    <a:pt x="256" y="482"/>
                    <a:pt x="261" y="482"/>
                  </a:cubicBezTo>
                  <a:cubicBezTo>
                    <a:pt x="408" y="469"/>
                    <a:pt x="556" y="463"/>
                    <a:pt x="702" y="463"/>
                  </a:cubicBezTo>
                  <a:cubicBezTo>
                    <a:pt x="1286" y="463"/>
                    <a:pt x="1865" y="562"/>
                    <a:pt x="2419" y="757"/>
                  </a:cubicBezTo>
                  <a:cubicBezTo>
                    <a:pt x="2423" y="759"/>
                    <a:pt x="2427" y="760"/>
                    <a:pt x="2430" y="760"/>
                  </a:cubicBezTo>
                  <a:cubicBezTo>
                    <a:pt x="2456" y="760"/>
                    <a:pt x="2471" y="716"/>
                    <a:pt x="2450" y="702"/>
                  </a:cubicBezTo>
                  <a:cubicBezTo>
                    <a:pt x="1781" y="308"/>
                    <a:pt x="1033" y="64"/>
                    <a:pt x="261" y="1"/>
                  </a:cubicBezTo>
                  <a:cubicBezTo>
                    <a:pt x="257" y="1"/>
                    <a:pt x="253" y="1"/>
                    <a:pt x="249"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76"/>
            <p:cNvSpPr/>
            <p:nvPr/>
          </p:nvSpPr>
          <p:spPr>
            <a:xfrm rot="6365079">
              <a:off x="466558" y="2494078"/>
              <a:ext cx="202894" cy="229735"/>
            </a:xfrm>
            <a:custGeom>
              <a:avLst/>
              <a:gdLst/>
              <a:ahLst/>
              <a:cxnLst/>
              <a:rect l="l" t="t" r="r" b="b"/>
              <a:pathLst>
                <a:path w="2434" h="2756" extrusionOk="0">
                  <a:moveTo>
                    <a:pt x="1009" y="1"/>
                  </a:moveTo>
                  <a:cubicBezTo>
                    <a:pt x="946" y="8"/>
                    <a:pt x="914" y="95"/>
                    <a:pt x="906" y="166"/>
                  </a:cubicBezTo>
                  <a:cubicBezTo>
                    <a:pt x="875" y="361"/>
                    <a:pt x="888" y="556"/>
                    <a:pt x="939" y="747"/>
                  </a:cubicBezTo>
                  <a:lnTo>
                    <a:pt x="939" y="747"/>
                  </a:lnTo>
                  <a:cubicBezTo>
                    <a:pt x="885" y="585"/>
                    <a:pt x="820" y="430"/>
                    <a:pt x="741" y="284"/>
                  </a:cubicBezTo>
                  <a:cubicBezTo>
                    <a:pt x="706" y="235"/>
                    <a:pt x="664" y="179"/>
                    <a:pt x="611" y="179"/>
                  </a:cubicBezTo>
                  <a:cubicBezTo>
                    <a:pt x="604" y="179"/>
                    <a:pt x="598" y="180"/>
                    <a:pt x="591" y="182"/>
                  </a:cubicBezTo>
                  <a:cubicBezTo>
                    <a:pt x="544" y="197"/>
                    <a:pt x="512" y="245"/>
                    <a:pt x="520" y="300"/>
                  </a:cubicBezTo>
                  <a:cubicBezTo>
                    <a:pt x="520" y="347"/>
                    <a:pt x="536" y="402"/>
                    <a:pt x="560" y="450"/>
                  </a:cubicBezTo>
                  <a:cubicBezTo>
                    <a:pt x="619" y="579"/>
                    <a:pt x="686" y="705"/>
                    <a:pt x="760" y="829"/>
                  </a:cubicBezTo>
                  <a:lnTo>
                    <a:pt x="760" y="829"/>
                  </a:lnTo>
                  <a:cubicBezTo>
                    <a:pt x="659" y="669"/>
                    <a:pt x="565" y="560"/>
                    <a:pt x="426" y="497"/>
                  </a:cubicBezTo>
                  <a:cubicBezTo>
                    <a:pt x="399" y="483"/>
                    <a:pt x="370" y="477"/>
                    <a:pt x="342" y="477"/>
                  </a:cubicBezTo>
                  <a:cubicBezTo>
                    <a:pt x="273" y="477"/>
                    <a:pt x="207" y="516"/>
                    <a:pt x="174" y="583"/>
                  </a:cubicBezTo>
                  <a:cubicBezTo>
                    <a:pt x="150" y="678"/>
                    <a:pt x="174" y="772"/>
                    <a:pt x="229" y="843"/>
                  </a:cubicBezTo>
                  <a:cubicBezTo>
                    <a:pt x="347" y="993"/>
                    <a:pt x="489" y="1119"/>
                    <a:pt x="654" y="1213"/>
                  </a:cubicBezTo>
                  <a:cubicBezTo>
                    <a:pt x="576" y="1189"/>
                    <a:pt x="493" y="1177"/>
                    <a:pt x="411" y="1177"/>
                  </a:cubicBezTo>
                  <a:cubicBezTo>
                    <a:pt x="336" y="1177"/>
                    <a:pt x="261" y="1187"/>
                    <a:pt x="189" y="1206"/>
                  </a:cubicBezTo>
                  <a:cubicBezTo>
                    <a:pt x="126" y="1213"/>
                    <a:pt x="71" y="1245"/>
                    <a:pt x="40" y="1300"/>
                  </a:cubicBezTo>
                  <a:cubicBezTo>
                    <a:pt x="0" y="1395"/>
                    <a:pt x="40" y="1497"/>
                    <a:pt x="126" y="1544"/>
                  </a:cubicBezTo>
                  <a:cubicBezTo>
                    <a:pt x="224" y="1586"/>
                    <a:pt x="328" y="1609"/>
                    <a:pt x="432" y="1609"/>
                  </a:cubicBezTo>
                  <a:cubicBezTo>
                    <a:pt x="504" y="1609"/>
                    <a:pt x="576" y="1598"/>
                    <a:pt x="646" y="1576"/>
                  </a:cubicBezTo>
                  <a:lnTo>
                    <a:pt x="646" y="1576"/>
                  </a:lnTo>
                  <a:cubicBezTo>
                    <a:pt x="457" y="1639"/>
                    <a:pt x="308" y="1773"/>
                    <a:pt x="221" y="1954"/>
                  </a:cubicBezTo>
                  <a:cubicBezTo>
                    <a:pt x="189" y="2009"/>
                    <a:pt x="182" y="2072"/>
                    <a:pt x="197" y="2135"/>
                  </a:cubicBezTo>
                  <a:cubicBezTo>
                    <a:pt x="223" y="2200"/>
                    <a:pt x="281" y="2243"/>
                    <a:pt x="350" y="2243"/>
                  </a:cubicBezTo>
                  <a:cubicBezTo>
                    <a:pt x="364" y="2243"/>
                    <a:pt x="379" y="2241"/>
                    <a:pt x="394" y="2237"/>
                  </a:cubicBezTo>
                  <a:cubicBezTo>
                    <a:pt x="544" y="2166"/>
                    <a:pt x="678" y="2064"/>
                    <a:pt x="788" y="1938"/>
                  </a:cubicBezTo>
                  <a:lnTo>
                    <a:pt x="788" y="1938"/>
                  </a:lnTo>
                  <a:cubicBezTo>
                    <a:pt x="717" y="2088"/>
                    <a:pt x="686" y="2253"/>
                    <a:pt x="701" y="2411"/>
                  </a:cubicBezTo>
                  <a:cubicBezTo>
                    <a:pt x="721" y="2542"/>
                    <a:pt x="834" y="2662"/>
                    <a:pt x="948" y="2662"/>
                  </a:cubicBezTo>
                  <a:cubicBezTo>
                    <a:pt x="971" y="2662"/>
                    <a:pt x="994" y="2657"/>
                    <a:pt x="1016" y="2647"/>
                  </a:cubicBezTo>
                  <a:cubicBezTo>
                    <a:pt x="1119" y="2592"/>
                    <a:pt x="1158" y="2450"/>
                    <a:pt x="1158" y="2324"/>
                  </a:cubicBezTo>
                  <a:cubicBezTo>
                    <a:pt x="1142" y="2198"/>
                    <a:pt x="1142" y="2080"/>
                    <a:pt x="1158" y="1954"/>
                  </a:cubicBezTo>
                  <a:cubicBezTo>
                    <a:pt x="1158" y="2182"/>
                    <a:pt x="1221" y="2403"/>
                    <a:pt x="1347" y="2592"/>
                  </a:cubicBezTo>
                  <a:cubicBezTo>
                    <a:pt x="1387" y="2655"/>
                    <a:pt x="1442" y="2710"/>
                    <a:pt x="1505" y="2741"/>
                  </a:cubicBezTo>
                  <a:cubicBezTo>
                    <a:pt x="1524" y="2751"/>
                    <a:pt x="1545" y="2755"/>
                    <a:pt x="1567" y="2755"/>
                  </a:cubicBezTo>
                  <a:cubicBezTo>
                    <a:pt x="1616" y="2755"/>
                    <a:pt x="1666" y="2732"/>
                    <a:pt x="1694" y="2694"/>
                  </a:cubicBezTo>
                  <a:cubicBezTo>
                    <a:pt x="1725" y="2615"/>
                    <a:pt x="1725" y="2529"/>
                    <a:pt x="1694" y="2458"/>
                  </a:cubicBezTo>
                  <a:cubicBezTo>
                    <a:pt x="1648" y="2289"/>
                    <a:pt x="1592" y="2126"/>
                    <a:pt x="1526" y="1969"/>
                  </a:cubicBezTo>
                  <a:lnTo>
                    <a:pt x="1526" y="1969"/>
                  </a:lnTo>
                  <a:cubicBezTo>
                    <a:pt x="1600" y="2106"/>
                    <a:pt x="1719" y="2224"/>
                    <a:pt x="1859" y="2300"/>
                  </a:cubicBezTo>
                  <a:cubicBezTo>
                    <a:pt x="1899" y="2317"/>
                    <a:pt x="1945" y="2328"/>
                    <a:pt x="1988" y="2328"/>
                  </a:cubicBezTo>
                  <a:cubicBezTo>
                    <a:pt x="2046" y="2328"/>
                    <a:pt x="2100" y="2307"/>
                    <a:pt x="2127" y="2253"/>
                  </a:cubicBezTo>
                  <a:cubicBezTo>
                    <a:pt x="2150" y="2174"/>
                    <a:pt x="2143" y="2095"/>
                    <a:pt x="2103" y="2032"/>
                  </a:cubicBezTo>
                  <a:cubicBezTo>
                    <a:pt x="2024" y="1843"/>
                    <a:pt x="1898" y="1678"/>
                    <a:pt x="1741" y="1544"/>
                  </a:cubicBezTo>
                  <a:lnTo>
                    <a:pt x="1741" y="1544"/>
                  </a:lnTo>
                  <a:cubicBezTo>
                    <a:pt x="1872" y="1576"/>
                    <a:pt x="1987" y="1591"/>
                    <a:pt x="2083" y="1591"/>
                  </a:cubicBezTo>
                  <a:cubicBezTo>
                    <a:pt x="2320" y="1591"/>
                    <a:pt x="2434" y="1499"/>
                    <a:pt x="2355" y="1347"/>
                  </a:cubicBezTo>
                  <a:cubicBezTo>
                    <a:pt x="2332" y="1300"/>
                    <a:pt x="2284" y="1261"/>
                    <a:pt x="2229" y="1245"/>
                  </a:cubicBezTo>
                  <a:cubicBezTo>
                    <a:pt x="2088" y="1188"/>
                    <a:pt x="1933" y="1157"/>
                    <a:pt x="1778" y="1157"/>
                  </a:cubicBezTo>
                  <a:cubicBezTo>
                    <a:pt x="1760" y="1157"/>
                    <a:pt x="1743" y="1158"/>
                    <a:pt x="1725" y="1158"/>
                  </a:cubicBezTo>
                  <a:cubicBezTo>
                    <a:pt x="1906" y="1119"/>
                    <a:pt x="2064" y="1017"/>
                    <a:pt x="2166" y="867"/>
                  </a:cubicBezTo>
                  <a:cubicBezTo>
                    <a:pt x="2221" y="796"/>
                    <a:pt x="2253" y="686"/>
                    <a:pt x="2198" y="623"/>
                  </a:cubicBezTo>
                  <a:cubicBezTo>
                    <a:pt x="2173" y="602"/>
                    <a:pt x="2141" y="592"/>
                    <a:pt x="2109" y="592"/>
                  </a:cubicBezTo>
                  <a:cubicBezTo>
                    <a:pt x="2080" y="592"/>
                    <a:pt x="2051" y="600"/>
                    <a:pt x="2024" y="615"/>
                  </a:cubicBezTo>
                  <a:cubicBezTo>
                    <a:pt x="1851" y="678"/>
                    <a:pt x="1694" y="796"/>
                    <a:pt x="1568" y="938"/>
                  </a:cubicBezTo>
                  <a:cubicBezTo>
                    <a:pt x="1662" y="757"/>
                    <a:pt x="1717" y="552"/>
                    <a:pt x="1741" y="347"/>
                  </a:cubicBezTo>
                  <a:cubicBezTo>
                    <a:pt x="1749" y="276"/>
                    <a:pt x="1757" y="190"/>
                    <a:pt x="1694" y="150"/>
                  </a:cubicBezTo>
                  <a:cubicBezTo>
                    <a:pt x="1677" y="138"/>
                    <a:pt x="1658" y="132"/>
                    <a:pt x="1640" y="132"/>
                  </a:cubicBezTo>
                  <a:cubicBezTo>
                    <a:pt x="1587" y="132"/>
                    <a:pt x="1531" y="173"/>
                    <a:pt x="1497" y="213"/>
                  </a:cubicBezTo>
                  <a:cubicBezTo>
                    <a:pt x="1347" y="387"/>
                    <a:pt x="1261" y="599"/>
                    <a:pt x="1245" y="828"/>
                  </a:cubicBezTo>
                  <a:cubicBezTo>
                    <a:pt x="1221" y="599"/>
                    <a:pt x="1190" y="379"/>
                    <a:pt x="1135" y="158"/>
                  </a:cubicBezTo>
                  <a:cubicBezTo>
                    <a:pt x="1111" y="87"/>
                    <a:pt x="1079" y="1"/>
                    <a:pt x="10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76"/>
            <p:cNvSpPr/>
            <p:nvPr/>
          </p:nvSpPr>
          <p:spPr>
            <a:xfrm rot="6365079">
              <a:off x="525292" y="2565043"/>
              <a:ext cx="81441" cy="83275"/>
            </a:xfrm>
            <a:custGeom>
              <a:avLst/>
              <a:gdLst/>
              <a:ahLst/>
              <a:cxnLst/>
              <a:rect l="l" t="t" r="r" b="b"/>
              <a:pathLst>
                <a:path w="977" h="999" extrusionOk="0">
                  <a:moveTo>
                    <a:pt x="400" y="0"/>
                  </a:moveTo>
                  <a:cubicBezTo>
                    <a:pt x="377" y="0"/>
                    <a:pt x="354" y="5"/>
                    <a:pt x="331" y="13"/>
                  </a:cubicBezTo>
                  <a:cubicBezTo>
                    <a:pt x="268" y="52"/>
                    <a:pt x="237" y="115"/>
                    <a:pt x="237" y="186"/>
                  </a:cubicBezTo>
                  <a:cubicBezTo>
                    <a:pt x="134" y="202"/>
                    <a:pt x="55" y="273"/>
                    <a:pt x="32" y="375"/>
                  </a:cubicBezTo>
                  <a:cubicBezTo>
                    <a:pt x="0" y="470"/>
                    <a:pt x="24" y="580"/>
                    <a:pt x="87" y="651"/>
                  </a:cubicBezTo>
                  <a:cubicBezTo>
                    <a:pt x="55" y="761"/>
                    <a:pt x="95" y="871"/>
                    <a:pt x="174" y="942"/>
                  </a:cubicBezTo>
                  <a:cubicBezTo>
                    <a:pt x="210" y="972"/>
                    <a:pt x="254" y="986"/>
                    <a:pt x="299" y="986"/>
                  </a:cubicBezTo>
                  <a:cubicBezTo>
                    <a:pt x="349" y="986"/>
                    <a:pt x="399" y="968"/>
                    <a:pt x="441" y="934"/>
                  </a:cubicBezTo>
                  <a:cubicBezTo>
                    <a:pt x="481" y="975"/>
                    <a:pt x="538" y="999"/>
                    <a:pt x="596" y="999"/>
                  </a:cubicBezTo>
                  <a:cubicBezTo>
                    <a:pt x="628" y="999"/>
                    <a:pt x="662" y="991"/>
                    <a:pt x="693" y="974"/>
                  </a:cubicBezTo>
                  <a:cubicBezTo>
                    <a:pt x="780" y="927"/>
                    <a:pt x="827" y="832"/>
                    <a:pt x="827" y="738"/>
                  </a:cubicBezTo>
                  <a:cubicBezTo>
                    <a:pt x="914" y="682"/>
                    <a:pt x="969" y="588"/>
                    <a:pt x="969" y="486"/>
                  </a:cubicBezTo>
                  <a:cubicBezTo>
                    <a:pt x="977" y="383"/>
                    <a:pt x="930" y="281"/>
                    <a:pt x="843" y="226"/>
                  </a:cubicBezTo>
                  <a:cubicBezTo>
                    <a:pt x="843" y="163"/>
                    <a:pt x="804" y="100"/>
                    <a:pt x="748" y="60"/>
                  </a:cubicBezTo>
                  <a:cubicBezTo>
                    <a:pt x="698" y="45"/>
                    <a:pt x="647" y="36"/>
                    <a:pt x="596" y="36"/>
                  </a:cubicBezTo>
                  <a:cubicBezTo>
                    <a:pt x="568" y="36"/>
                    <a:pt x="540" y="39"/>
                    <a:pt x="512" y="45"/>
                  </a:cubicBezTo>
                  <a:cubicBezTo>
                    <a:pt x="482" y="14"/>
                    <a:pt x="442" y="0"/>
                    <a:pt x="4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88" name="Google Shape;1688;p76"/>
          <p:cNvGrpSpPr/>
          <p:nvPr/>
        </p:nvGrpSpPr>
        <p:grpSpPr>
          <a:xfrm>
            <a:off x="8162181" y="1271238"/>
            <a:ext cx="847416" cy="2501773"/>
            <a:chOff x="8162181" y="1271238"/>
            <a:chExt cx="847416" cy="2501773"/>
          </a:xfrm>
        </p:grpSpPr>
        <p:sp>
          <p:nvSpPr>
            <p:cNvPr id="1689" name="Google Shape;1689;p76"/>
            <p:cNvSpPr/>
            <p:nvPr/>
          </p:nvSpPr>
          <p:spPr>
            <a:xfrm rot="-455873" flipH="1">
              <a:off x="8298202" y="1299082"/>
              <a:ext cx="492046" cy="1067289"/>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76"/>
            <p:cNvSpPr/>
            <p:nvPr/>
          </p:nvSpPr>
          <p:spPr>
            <a:xfrm rot="-455873" flipH="1">
              <a:off x="8296231" y="1299084"/>
              <a:ext cx="492046" cy="1067289"/>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76"/>
            <p:cNvSpPr/>
            <p:nvPr/>
          </p:nvSpPr>
          <p:spPr>
            <a:xfrm rot="-455873" flipH="1">
              <a:off x="8446043" y="1442699"/>
              <a:ext cx="99310" cy="126011"/>
            </a:xfrm>
            <a:custGeom>
              <a:avLst/>
              <a:gdLst/>
              <a:ahLst/>
              <a:cxnLst/>
              <a:rect l="l" t="t" r="r" b="b"/>
              <a:pathLst>
                <a:path w="1213" h="1539" extrusionOk="0">
                  <a:moveTo>
                    <a:pt x="405" y="1"/>
                  </a:moveTo>
                  <a:cubicBezTo>
                    <a:pt x="305" y="1"/>
                    <a:pt x="209" y="34"/>
                    <a:pt x="142" y="106"/>
                  </a:cubicBezTo>
                  <a:cubicBezTo>
                    <a:pt x="0" y="255"/>
                    <a:pt x="39" y="499"/>
                    <a:pt x="126" y="688"/>
                  </a:cubicBezTo>
                  <a:cubicBezTo>
                    <a:pt x="315" y="1074"/>
                    <a:pt x="677" y="1374"/>
                    <a:pt x="1213" y="1539"/>
                  </a:cubicBezTo>
                  <a:cubicBezTo>
                    <a:pt x="1205" y="1185"/>
                    <a:pt x="1126" y="830"/>
                    <a:pt x="984" y="507"/>
                  </a:cubicBezTo>
                  <a:cubicBezTo>
                    <a:pt x="921" y="334"/>
                    <a:pt x="803" y="184"/>
                    <a:pt x="654" y="74"/>
                  </a:cubicBezTo>
                  <a:cubicBezTo>
                    <a:pt x="580" y="26"/>
                    <a:pt x="491" y="1"/>
                    <a:pt x="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76"/>
            <p:cNvSpPr/>
            <p:nvPr/>
          </p:nvSpPr>
          <p:spPr>
            <a:xfrm rot="-455873" flipH="1">
              <a:off x="8320310" y="1503041"/>
              <a:ext cx="127719" cy="78685"/>
            </a:xfrm>
            <a:custGeom>
              <a:avLst/>
              <a:gdLst/>
              <a:ahLst/>
              <a:cxnLst/>
              <a:rect l="l" t="t" r="r" b="b"/>
              <a:pathLst>
                <a:path w="1560" h="961" extrusionOk="0">
                  <a:moveTo>
                    <a:pt x="1123" y="0"/>
                  </a:moveTo>
                  <a:cubicBezTo>
                    <a:pt x="997" y="0"/>
                    <a:pt x="879" y="31"/>
                    <a:pt x="772" y="88"/>
                  </a:cubicBezTo>
                  <a:cubicBezTo>
                    <a:pt x="418" y="269"/>
                    <a:pt x="142" y="569"/>
                    <a:pt x="1" y="939"/>
                  </a:cubicBezTo>
                  <a:cubicBezTo>
                    <a:pt x="113" y="953"/>
                    <a:pt x="228" y="960"/>
                    <a:pt x="342" y="960"/>
                  </a:cubicBezTo>
                  <a:cubicBezTo>
                    <a:pt x="604" y="960"/>
                    <a:pt x="867" y="923"/>
                    <a:pt x="1119" y="852"/>
                  </a:cubicBezTo>
                  <a:cubicBezTo>
                    <a:pt x="1237" y="821"/>
                    <a:pt x="1347" y="765"/>
                    <a:pt x="1434" y="679"/>
                  </a:cubicBezTo>
                  <a:cubicBezTo>
                    <a:pt x="1536" y="561"/>
                    <a:pt x="1560" y="403"/>
                    <a:pt x="1505" y="261"/>
                  </a:cubicBezTo>
                  <a:cubicBezTo>
                    <a:pt x="1442" y="120"/>
                    <a:pt x="1316" y="25"/>
                    <a:pt x="1166" y="2"/>
                  </a:cubicBezTo>
                  <a:cubicBezTo>
                    <a:pt x="1152" y="1"/>
                    <a:pt x="1138" y="0"/>
                    <a:pt x="11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76"/>
            <p:cNvSpPr/>
            <p:nvPr/>
          </p:nvSpPr>
          <p:spPr>
            <a:xfrm rot="-455873" flipH="1">
              <a:off x="8477468" y="1522744"/>
              <a:ext cx="132877" cy="122900"/>
            </a:xfrm>
            <a:custGeom>
              <a:avLst/>
              <a:gdLst/>
              <a:ahLst/>
              <a:cxnLst/>
              <a:rect l="l" t="t" r="r" b="b"/>
              <a:pathLst>
                <a:path w="1623" h="1501" extrusionOk="0">
                  <a:moveTo>
                    <a:pt x="230" y="0"/>
                  </a:moveTo>
                  <a:cubicBezTo>
                    <a:pt x="214" y="0"/>
                    <a:pt x="198" y="1"/>
                    <a:pt x="182" y="4"/>
                  </a:cubicBezTo>
                  <a:cubicBezTo>
                    <a:pt x="79" y="43"/>
                    <a:pt x="8" y="138"/>
                    <a:pt x="8" y="248"/>
                  </a:cubicBezTo>
                  <a:cubicBezTo>
                    <a:pt x="1" y="374"/>
                    <a:pt x="32" y="500"/>
                    <a:pt x="111" y="610"/>
                  </a:cubicBezTo>
                  <a:cubicBezTo>
                    <a:pt x="182" y="712"/>
                    <a:pt x="276" y="799"/>
                    <a:pt x="379" y="878"/>
                  </a:cubicBezTo>
                  <a:cubicBezTo>
                    <a:pt x="749" y="1169"/>
                    <a:pt x="1166" y="1382"/>
                    <a:pt x="1623" y="1500"/>
                  </a:cubicBezTo>
                  <a:cubicBezTo>
                    <a:pt x="1300" y="996"/>
                    <a:pt x="969" y="468"/>
                    <a:pt x="489" y="106"/>
                  </a:cubicBezTo>
                  <a:cubicBezTo>
                    <a:pt x="422" y="39"/>
                    <a:pt x="326" y="0"/>
                    <a:pt x="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76"/>
            <p:cNvSpPr/>
            <p:nvPr/>
          </p:nvSpPr>
          <p:spPr>
            <a:xfrm rot="-455873" flipH="1">
              <a:off x="8309825" y="1588491"/>
              <a:ext cx="175450" cy="79422"/>
            </a:xfrm>
            <a:custGeom>
              <a:avLst/>
              <a:gdLst/>
              <a:ahLst/>
              <a:cxnLst/>
              <a:rect l="l" t="t" r="r" b="b"/>
              <a:pathLst>
                <a:path w="2143" h="970" extrusionOk="0">
                  <a:moveTo>
                    <a:pt x="1694" y="1"/>
                  </a:moveTo>
                  <a:cubicBezTo>
                    <a:pt x="1355" y="9"/>
                    <a:pt x="1024" y="103"/>
                    <a:pt x="741" y="284"/>
                  </a:cubicBezTo>
                  <a:cubicBezTo>
                    <a:pt x="457" y="458"/>
                    <a:pt x="205" y="686"/>
                    <a:pt x="0" y="954"/>
                  </a:cubicBezTo>
                  <a:cubicBezTo>
                    <a:pt x="124" y="964"/>
                    <a:pt x="247" y="970"/>
                    <a:pt x="370" y="970"/>
                  </a:cubicBezTo>
                  <a:cubicBezTo>
                    <a:pt x="617" y="970"/>
                    <a:pt x="862" y="949"/>
                    <a:pt x="1103" y="907"/>
                  </a:cubicBezTo>
                  <a:cubicBezTo>
                    <a:pt x="1379" y="875"/>
                    <a:pt x="1662" y="828"/>
                    <a:pt x="1891" y="678"/>
                  </a:cubicBezTo>
                  <a:cubicBezTo>
                    <a:pt x="1977" y="623"/>
                    <a:pt x="2048" y="544"/>
                    <a:pt x="2095" y="450"/>
                  </a:cubicBezTo>
                  <a:cubicBezTo>
                    <a:pt x="2143" y="355"/>
                    <a:pt x="2135" y="245"/>
                    <a:pt x="2088" y="158"/>
                  </a:cubicBezTo>
                  <a:cubicBezTo>
                    <a:pt x="2001" y="32"/>
                    <a:pt x="1836" y="1"/>
                    <a:pt x="16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76"/>
            <p:cNvSpPr/>
            <p:nvPr/>
          </p:nvSpPr>
          <p:spPr>
            <a:xfrm rot="-455873" flipH="1">
              <a:off x="8505075" y="1623073"/>
              <a:ext cx="163415" cy="100220"/>
            </a:xfrm>
            <a:custGeom>
              <a:avLst/>
              <a:gdLst/>
              <a:ahLst/>
              <a:cxnLst/>
              <a:rect l="l" t="t" r="r" b="b"/>
              <a:pathLst>
                <a:path w="1996" h="1224" extrusionOk="0">
                  <a:moveTo>
                    <a:pt x="350" y="1"/>
                  </a:moveTo>
                  <a:cubicBezTo>
                    <a:pt x="139" y="1"/>
                    <a:pt x="0" y="224"/>
                    <a:pt x="98" y="412"/>
                  </a:cubicBezTo>
                  <a:cubicBezTo>
                    <a:pt x="145" y="506"/>
                    <a:pt x="208" y="585"/>
                    <a:pt x="287" y="656"/>
                  </a:cubicBezTo>
                  <a:cubicBezTo>
                    <a:pt x="720" y="1034"/>
                    <a:pt x="1303" y="1192"/>
                    <a:pt x="1996" y="1223"/>
                  </a:cubicBezTo>
                  <a:cubicBezTo>
                    <a:pt x="1641" y="743"/>
                    <a:pt x="1216" y="310"/>
                    <a:pt x="673" y="73"/>
                  </a:cubicBezTo>
                  <a:cubicBezTo>
                    <a:pt x="578" y="26"/>
                    <a:pt x="484" y="2"/>
                    <a:pt x="381" y="2"/>
                  </a:cubicBezTo>
                  <a:cubicBezTo>
                    <a:pt x="371" y="1"/>
                    <a:pt x="360" y="1"/>
                    <a:pt x="3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76"/>
            <p:cNvSpPr/>
            <p:nvPr/>
          </p:nvSpPr>
          <p:spPr>
            <a:xfrm rot="-455873" flipH="1">
              <a:off x="8347935" y="1686878"/>
              <a:ext cx="162596" cy="64930"/>
            </a:xfrm>
            <a:custGeom>
              <a:avLst/>
              <a:gdLst/>
              <a:ahLst/>
              <a:cxnLst/>
              <a:rect l="l" t="t" r="r" b="b"/>
              <a:pathLst>
                <a:path w="1986" h="793" extrusionOk="0">
                  <a:moveTo>
                    <a:pt x="1537" y="1"/>
                  </a:moveTo>
                  <a:cubicBezTo>
                    <a:pt x="1524" y="1"/>
                    <a:pt x="1511" y="1"/>
                    <a:pt x="1497" y="2"/>
                  </a:cubicBezTo>
                  <a:cubicBezTo>
                    <a:pt x="1206" y="10"/>
                    <a:pt x="922" y="65"/>
                    <a:pt x="663" y="175"/>
                  </a:cubicBezTo>
                  <a:cubicBezTo>
                    <a:pt x="395" y="286"/>
                    <a:pt x="166" y="467"/>
                    <a:pt x="1" y="703"/>
                  </a:cubicBezTo>
                  <a:cubicBezTo>
                    <a:pt x="187" y="771"/>
                    <a:pt x="380" y="793"/>
                    <a:pt x="574" y="793"/>
                  </a:cubicBezTo>
                  <a:cubicBezTo>
                    <a:pt x="740" y="793"/>
                    <a:pt x="908" y="776"/>
                    <a:pt x="1072" y="758"/>
                  </a:cubicBezTo>
                  <a:cubicBezTo>
                    <a:pt x="1214" y="750"/>
                    <a:pt x="1363" y="735"/>
                    <a:pt x="1497" y="703"/>
                  </a:cubicBezTo>
                  <a:cubicBezTo>
                    <a:pt x="1639" y="672"/>
                    <a:pt x="1773" y="601"/>
                    <a:pt x="1875" y="506"/>
                  </a:cubicBezTo>
                  <a:cubicBezTo>
                    <a:pt x="1938" y="451"/>
                    <a:pt x="1970" y="380"/>
                    <a:pt x="1986" y="309"/>
                  </a:cubicBezTo>
                  <a:cubicBezTo>
                    <a:pt x="1978" y="199"/>
                    <a:pt x="1915" y="97"/>
                    <a:pt x="1812" y="57"/>
                  </a:cubicBezTo>
                  <a:cubicBezTo>
                    <a:pt x="1723" y="23"/>
                    <a:pt x="1628" y="1"/>
                    <a:pt x="15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76"/>
            <p:cNvSpPr/>
            <p:nvPr/>
          </p:nvSpPr>
          <p:spPr>
            <a:xfrm rot="-455873" flipH="1">
              <a:off x="8522845" y="1717586"/>
              <a:ext cx="168409" cy="61000"/>
            </a:xfrm>
            <a:custGeom>
              <a:avLst/>
              <a:gdLst/>
              <a:ahLst/>
              <a:cxnLst/>
              <a:rect l="l" t="t" r="r" b="b"/>
              <a:pathLst>
                <a:path w="2057" h="745" extrusionOk="0">
                  <a:moveTo>
                    <a:pt x="508" y="0"/>
                  </a:moveTo>
                  <a:cubicBezTo>
                    <a:pt x="439" y="0"/>
                    <a:pt x="370" y="4"/>
                    <a:pt x="300" y="13"/>
                  </a:cubicBezTo>
                  <a:cubicBezTo>
                    <a:pt x="213" y="20"/>
                    <a:pt x="135" y="60"/>
                    <a:pt x="72" y="123"/>
                  </a:cubicBezTo>
                  <a:cubicBezTo>
                    <a:pt x="1" y="225"/>
                    <a:pt x="17" y="359"/>
                    <a:pt x="103" y="454"/>
                  </a:cubicBezTo>
                  <a:cubicBezTo>
                    <a:pt x="190" y="540"/>
                    <a:pt x="292" y="603"/>
                    <a:pt x="410" y="627"/>
                  </a:cubicBezTo>
                  <a:cubicBezTo>
                    <a:pt x="704" y="714"/>
                    <a:pt x="1007" y="744"/>
                    <a:pt x="1349" y="744"/>
                  </a:cubicBezTo>
                  <a:cubicBezTo>
                    <a:pt x="1566" y="744"/>
                    <a:pt x="1799" y="732"/>
                    <a:pt x="2056" y="713"/>
                  </a:cubicBezTo>
                  <a:cubicBezTo>
                    <a:pt x="1812" y="493"/>
                    <a:pt x="1544" y="312"/>
                    <a:pt x="1253" y="170"/>
                  </a:cubicBezTo>
                  <a:cubicBezTo>
                    <a:pt x="1023" y="58"/>
                    <a:pt x="768" y="0"/>
                    <a:pt x="5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76"/>
            <p:cNvSpPr/>
            <p:nvPr/>
          </p:nvSpPr>
          <p:spPr>
            <a:xfrm rot="-455873" flipH="1">
              <a:off x="8375844" y="1767583"/>
              <a:ext cx="151626" cy="50355"/>
            </a:xfrm>
            <a:custGeom>
              <a:avLst/>
              <a:gdLst/>
              <a:ahLst/>
              <a:cxnLst/>
              <a:rect l="l" t="t" r="r" b="b"/>
              <a:pathLst>
                <a:path w="1852" h="615" extrusionOk="0">
                  <a:moveTo>
                    <a:pt x="1081" y="0"/>
                  </a:moveTo>
                  <a:cubicBezTo>
                    <a:pt x="696" y="0"/>
                    <a:pt x="315" y="123"/>
                    <a:pt x="0" y="366"/>
                  </a:cubicBezTo>
                  <a:cubicBezTo>
                    <a:pt x="334" y="561"/>
                    <a:pt x="706" y="615"/>
                    <a:pt x="1075" y="615"/>
                  </a:cubicBezTo>
                  <a:cubicBezTo>
                    <a:pt x="1185" y="615"/>
                    <a:pt x="1294" y="610"/>
                    <a:pt x="1402" y="603"/>
                  </a:cubicBezTo>
                  <a:cubicBezTo>
                    <a:pt x="1505" y="603"/>
                    <a:pt x="1607" y="579"/>
                    <a:pt x="1701" y="532"/>
                  </a:cubicBezTo>
                  <a:cubicBezTo>
                    <a:pt x="1796" y="485"/>
                    <a:pt x="1851" y="390"/>
                    <a:pt x="1835" y="288"/>
                  </a:cubicBezTo>
                  <a:cubicBezTo>
                    <a:pt x="1812" y="169"/>
                    <a:pt x="1686" y="99"/>
                    <a:pt x="1568" y="67"/>
                  </a:cubicBezTo>
                  <a:cubicBezTo>
                    <a:pt x="1408" y="22"/>
                    <a:pt x="1244" y="0"/>
                    <a:pt x="10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76"/>
            <p:cNvSpPr/>
            <p:nvPr/>
          </p:nvSpPr>
          <p:spPr>
            <a:xfrm rot="-455873" flipH="1">
              <a:off x="8543878" y="1814830"/>
              <a:ext cx="169637" cy="64275"/>
            </a:xfrm>
            <a:custGeom>
              <a:avLst/>
              <a:gdLst/>
              <a:ahLst/>
              <a:cxnLst/>
              <a:rect l="l" t="t" r="r" b="b"/>
              <a:pathLst>
                <a:path w="2072" h="785" extrusionOk="0">
                  <a:moveTo>
                    <a:pt x="561" y="1"/>
                  </a:moveTo>
                  <a:cubicBezTo>
                    <a:pt x="471" y="1"/>
                    <a:pt x="382" y="11"/>
                    <a:pt x="292" y="37"/>
                  </a:cubicBezTo>
                  <a:cubicBezTo>
                    <a:pt x="150" y="76"/>
                    <a:pt x="8" y="179"/>
                    <a:pt x="1" y="321"/>
                  </a:cubicBezTo>
                  <a:cubicBezTo>
                    <a:pt x="1" y="415"/>
                    <a:pt x="40" y="510"/>
                    <a:pt x="119" y="573"/>
                  </a:cubicBezTo>
                  <a:cubicBezTo>
                    <a:pt x="197" y="628"/>
                    <a:pt x="284" y="667"/>
                    <a:pt x="379" y="691"/>
                  </a:cubicBezTo>
                  <a:cubicBezTo>
                    <a:pt x="569" y="750"/>
                    <a:pt x="766" y="785"/>
                    <a:pt x="973" y="785"/>
                  </a:cubicBezTo>
                  <a:cubicBezTo>
                    <a:pt x="1314" y="785"/>
                    <a:pt x="1679" y="690"/>
                    <a:pt x="2072" y="454"/>
                  </a:cubicBezTo>
                  <a:cubicBezTo>
                    <a:pt x="1788" y="210"/>
                    <a:pt x="1395" y="132"/>
                    <a:pt x="1024" y="61"/>
                  </a:cubicBezTo>
                  <a:cubicBezTo>
                    <a:pt x="870" y="31"/>
                    <a:pt x="716" y="1"/>
                    <a:pt x="56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76"/>
            <p:cNvSpPr/>
            <p:nvPr/>
          </p:nvSpPr>
          <p:spPr>
            <a:xfrm rot="-455873" flipH="1">
              <a:off x="8355662" y="1838992"/>
              <a:ext cx="189041" cy="70661"/>
            </a:xfrm>
            <a:custGeom>
              <a:avLst/>
              <a:gdLst/>
              <a:ahLst/>
              <a:cxnLst/>
              <a:rect l="l" t="t" r="r" b="b"/>
              <a:pathLst>
                <a:path w="2309" h="863" extrusionOk="0">
                  <a:moveTo>
                    <a:pt x="1532" y="1"/>
                  </a:moveTo>
                  <a:cubicBezTo>
                    <a:pt x="990" y="1"/>
                    <a:pt x="459" y="160"/>
                    <a:pt x="1" y="458"/>
                  </a:cubicBezTo>
                  <a:cubicBezTo>
                    <a:pt x="323" y="608"/>
                    <a:pt x="670" y="734"/>
                    <a:pt x="1024" y="821"/>
                  </a:cubicBezTo>
                  <a:cubicBezTo>
                    <a:pt x="1151" y="847"/>
                    <a:pt x="1283" y="863"/>
                    <a:pt x="1415" y="863"/>
                  </a:cubicBezTo>
                  <a:cubicBezTo>
                    <a:pt x="1642" y="863"/>
                    <a:pt x="1866" y="814"/>
                    <a:pt x="2056" y="679"/>
                  </a:cubicBezTo>
                  <a:cubicBezTo>
                    <a:pt x="2198" y="576"/>
                    <a:pt x="2308" y="387"/>
                    <a:pt x="2237" y="230"/>
                  </a:cubicBezTo>
                  <a:cubicBezTo>
                    <a:pt x="2174" y="88"/>
                    <a:pt x="1993" y="33"/>
                    <a:pt x="1836" y="17"/>
                  </a:cubicBezTo>
                  <a:cubicBezTo>
                    <a:pt x="1734" y="6"/>
                    <a:pt x="1633" y="1"/>
                    <a:pt x="15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76"/>
            <p:cNvSpPr/>
            <p:nvPr/>
          </p:nvSpPr>
          <p:spPr>
            <a:xfrm rot="-455873" flipH="1">
              <a:off x="8559030" y="1894898"/>
              <a:ext cx="190924" cy="81715"/>
            </a:xfrm>
            <a:custGeom>
              <a:avLst/>
              <a:gdLst/>
              <a:ahLst/>
              <a:cxnLst/>
              <a:rect l="l" t="t" r="r" b="b"/>
              <a:pathLst>
                <a:path w="2332" h="998" extrusionOk="0">
                  <a:moveTo>
                    <a:pt x="857" y="0"/>
                  </a:moveTo>
                  <a:cubicBezTo>
                    <a:pt x="713" y="0"/>
                    <a:pt x="569" y="17"/>
                    <a:pt x="426" y="51"/>
                  </a:cubicBezTo>
                  <a:cubicBezTo>
                    <a:pt x="221" y="106"/>
                    <a:pt x="0" y="248"/>
                    <a:pt x="0" y="460"/>
                  </a:cubicBezTo>
                  <a:cubicBezTo>
                    <a:pt x="0" y="673"/>
                    <a:pt x="213" y="815"/>
                    <a:pt x="410" y="886"/>
                  </a:cubicBezTo>
                  <a:cubicBezTo>
                    <a:pt x="616" y="958"/>
                    <a:pt x="833" y="997"/>
                    <a:pt x="1054" y="997"/>
                  </a:cubicBezTo>
                  <a:cubicBezTo>
                    <a:pt x="1483" y="997"/>
                    <a:pt x="1926" y="848"/>
                    <a:pt x="2331" y="500"/>
                  </a:cubicBezTo>
                  <a:cubicBezTo>
                    <a:pt x="2048" y="326"/>
                    <a:pt x="1741" y="185"/>
                    <a:pt x="1418" y="82"/>
                  </a:cubicBezTo>
                  <a:cubicBezTo>
                    <a:pt x="1235" y="29"/>
                    <a:pt x="1046" y="0"/>
                    <a:pt x="8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76"/>
            <p:cNvSpPr/>
            <p:nvPr/>
          </p:nvSpPr>
          <p:spPr>
            <a:xfrm rot="-455873" flipH="1">
              <a:off x="8372144" y="1927710"/>
              <a:ext cx="188304" cy="71153"/>
            </a:xfrm>
            <a:custGeom>
              <a:avLst/>
              <a:gdLst/>
              <a:ahLst/>
              <a:cxnLst/>
              <a:rect l="l" t="t" r="r" b="b"/>
              <a:pathLst>
                <a:path w="2300" h="869" extrusionOk="0">
                  <a:moveTo>
                    <a:pt x="1655" y="1"/>
                  </a:moveTo>
                  <a:cubicBezTo>
                    <a:pt x="1090" y="1"/>
                    <a:pt x="528" y="193"/>
                    <a:pt x="0" y="398"/>
                  </a:cubicBezTo>
                  <a:cubicBezTo>
                    <a:pt x="315" y="603"/>
                    <a:pt x="662" y="752"/>
                    <a:pt x="1032" y="831"/>
                  </a:cubicBezTo>
                  <a:cubicBezTo>
                    <a:pt x="1139" y="856"/>
                    <a:pt x="1247" y="869"/>
                    <a:pt x="1355" y="869"/>
                  </a:cubicBezTo>
                  <a:cubicBezTo>
                    <a:pt x="1582" y="869"/>
                    <a:pt x="1808" y="814"/>
                    <a:pt x="2016" y="713"/>
                  </a:cubicBezTo>
                  <a:cubicBezTo>
                    <a:pt x="2095" y="674"/>
                    <a:pt x="2166" y="618"/>
                    <a:pt x="2221" y="548"/>
                  </a:cubicBezTo>
                  <a:cubicBezTo>
                    <a:pt x="2276" y="477"/>
                    <a:pt x="2300" y="382"/>
                    <a:pt x="2284" y="296"/>
                  </a:cubicBezTo>
                  <a:cubicBezTo>
                    <a:pt x="2261" y="193"/>
                    <a:pt x="2190" y="106"/>
                    <a:pt x="2087" y="67"/>
                  </a:cubicBezTo>
                  <a:cubicBezTo>
                    <a:pt x="1993" y="20"/>
                    <a:pt x="1890" y="4"/>
                    <a:pt x="1780" y="4"/>
                  </a:cubicBezTo>
                  <a:cubicBezTo>
                    <a:pt x="1738" y="2"/>
                    <a:pt x="1697" y="1"/>
                    <a:pt x="16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76"/>
            <p:cNvSpPr/>
            <p:nvPr/>
          </p:nvSpPr>
          <p:spPr>
            <a:xfrm rot="-455873" flipH="1">
              <a:off x="8569352" y="2006198"/>
              <a:ext cx="203205" cy="81306"/>
            </a:xfrm>
            <a:custGeom>
              <a:avLst/>
              <a:gdLst/>
              <a:ahLst/>
              <a:cxnLst/>
              <a:rect l="l" t="t" r="r" b="b"/>
              <a:pathLst>
                <a:path w="2482" h="993" extrusionOk="0">
                  <a:moveTo>
                    <a:pt x="1173" y="1"/>
                  </a:moveTo>
                  <a:cubicBezTo>
                    <a:pt x="898" y="1"/>
                    <a:pt x="622" y="45"/>
                    <a:pt x="355" y="134"/>
                  </a:cubicBezTo>
                  <a:cubicBezTo>
                    <a:pt x="190" y="197"/>
                    <a:pt x="1" y="315"/>
                    <a:pt x="1" y="496"/>
                  </a:cubicBezTo>
                  <a:cubicBezTo>
                    <a:pt x="17" y="622"/>
                    <a:pt x="87" y="732"/>
                    <a:pt x="206" y="795"/>
                  </a:cubicBezTo>
                  <a:cubicBezTo>
                    <a:pt x="411" y="934"/>
                    <a:pt x="659" y="992"/>
                    <a:pt x="912" y="992"/>
                  </a:cubicBezTo>
                  <a:cubicBezTo>
                    <a:pt x="1047" y="992"/>
                    <a:pt x="1184" y="975"/>
                    <a:pt x="1316" y="945"/>
                  </a:cubicBezTo>
                  <a:cubicBezTo>
                    <a:pt x="1694" y="858"/>
                    <a:pt x="2033" y="669"/>
                    <a:pt x="2482" y="362"/>
                  </a:cubicBezTo>
                  <a:cubicBezTo>
                    <a:pt x="2079" y="122"/>
                    <a:pt x="1628" y="1"/>
                    <a:pt x="1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76"/>
            <p:cNvSpPr/>
            <p:nvPr/>
          </p:nvSpPr>
          <p:spPr>
            <a:xfrm rot="-455873" flipH="1">
              <a:off x="8378838" y="2011360"/>
              <a:ext cx="191579" cy="92032"/>
            </a:xfrm>
            <a:custGeom>
              <a:avLst/>
              <a:gdLst/>
              <a:ahLst/>
              <a:cxnLst/>
              <a:rect l="l" t="t" r="r" b="b"/>
              <a:pathLst>
                <a:path w="2340" h="1124" extrusionOk="0">
                  <a:moveTo>
                    <a:pt x="1663" y="0"/>
                  </a:moveTo>
                  <a:cubicBezTo>
                    <a:pt x="1634" y="0"/>
                    <a:pt x="1605" y="1"/>
                    <a:pt x="1576" y="3"/>
                  </a:cubicBezTo>
                  <a:cubicBezTo>
                    <a:pt x="993" y="34"/>
                    <a:pt x="442" y="263"/>
                    <a:pt x="1" y="649"/>
                  </a:cubicBezTo>
                  <a:cubicBezTo>
                    <a:pt x="352" y="956"/>
                    <a:pt x="803" y="1123"/>
                    <a:pt x="1262" y="1123"/>
                  </a:cubicBezTo>
                  <a:cubicBezTo>
                    <a:pt x="1380" y="1123"/>
                    <a:pt x="1498" y="1112"/>
                    <a:pt x="1615" y="1090"/>
                  </a:cubicBezTo>
                  <a:cubicBezTo>
                    <a:pt x="1820" y="1058"/>
                    <a:pt x="2009" y="964"/>
                    <a:pt x="2159" y="822"/>
                  </a:cubicBezTo>
                  <a:cubicBezTo>
                    <a:pt x="2301" y="672"/>
                    <a:pt x="2340" y="444"/>
                    <a:pt x="2253" y="255"/>
                  </a:cubicBezTo>
                  <a:cubicBezTo>
                    <a:pt x="2142" y="59"/>
                    <a:pt x="1894" y="0"/>
                    <a:pt x="16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76"/>
            <p:cNvSpPr/>
            <p:nvPr/>
          </p:nvSpPr>
          <p:spPr>
            <a:xfrm rot="-455873" flipH="1">
              <a:off x="8450078" y="1416863"/>
              <a:ext cx="108398" cy="911310"/>
            </a:xfrm>
            <a:custGeom>
              <a:avLst/>
              <a:gdLst/>
              <a:ahLst/>
              <a:cxnLst/>
              <a:rect l="l" t="t" r="r" b="b"/>
              <a:pathLst>
                <a:path w="1324" h="11130" extrusionOk="0">
                  <a:moveTo>
                    <a:pt x="1315" y="1"/>
                  </a:moveTo>
                  <a:cubicBezTo>
                    <a:pt x="1310" y="1"/>
                    <a:pt x="1304" y="9"/>
                    <a:pt x="1300" y="21"/>
                  </a:cubicBezTo>
                  <a:cubicBezTo>
                    <a:pt x="638" y="1778"/>
                    <a:pt x="229" y="3628"/>
                    <a:pt x="87" y="5503"/>
                  </a:cubicBezTo>
                  <a:cubicBezTo>
                    <a:pt x="0" y="6519"/>
                    <a:pt x="8" y="7535"/>
                    <a:pt x="95" y="8551"/>
                  </a:cubicBezTo>
                  <a:cubicBezTo>
                    <a:pt x="126" y="8818"/>
                    <a:pt x="142" y="9078"/>
                    <a:pt x="189" y="9338"/>
                  </a:cubicBezTo>
                  <a:lnTo>
                    <a:pt x="244" y="9732"/>
                  </a:lnTo>
                  <a:cubicBezTo>
                    <a:pt x="260" y="9866"/>
                    <a:pt x="292" y="9992"/>
                    <a:pt x="307" y="10126"/>
                  </a:cubicBezTo>
                  <a:cubicBezTo>
                    <a:pt x="347" y="10441"/>
                    <a:pt x="433" y="10748"/>
                    <a:pt x="559" y="11031"/>
                  </a:cubicBezTo>
                  <a:cubicBezTo>
                    <a:pt x="594" y="11100"/>
                    <a:pt x="631" y="11129"/>
                    <a:pt x="664" y="11129"/>
                  </a:cubicBezTo>
                  <a:cubicBezTo>
                    <a:pt x="729" y="11129"/>
                    <a:pt x="775" y="11010"/>
                    <a:pt x="733" y="10842"/>
                  </a:cubicBezTo>
                  <a:cubicBezTo>
                    <a:pt x="276" y="8960"/>
                    <a:pt x="134" y="7007"/>
                    <a:pt x="315" y="5070"/>
                  </a:cubicBezTo>
                  <a:cubicBezTo>
                    <a:pt x="402" y="4211"/>
                    <a:pt x="551" y="3353"/>
                    <a:pt x="748" y="2502"/>
                  </a:cubicBezTo>
                  <a:cubicBezTo>
                    <a:pt x="945" y="1644"/>
                    <a:pt x="1166" y="809"/>
                    <a:pt x="1323" y="21"/>
                  </a:cubicBezTo>
                  <a:cubicBezTo>
                    <a:pt x="1323" y="7"/>
                    <a:pt x="1320" y="1"/>
                    <a:pt x="131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76"/>
            <p:cNvSpPr/>
            <p:nvPr/>
          </p:nvSpPr>
          <p:spPr>
            <a:xfrm rot="-455873" flipH="1">
              <a:off x="8324345" y="1355671"/>
              <a:ext cx="96772" cy="143533"/>
            </a:xfrm>
            <a:custGeom>
              <a:avLst/>
              <a:gdLst/>
              <a:ahLst/>
              <a:cxnLst/>
              <a:rect l="l" t="t" r="r" b="b"/>
              <a:pathLst>
                <a:path w="1182" h="1753" extrusionOk="0">
                  <a:moveTo>
                    <a:pt x="831" y="1"/>
                  </a:moveTo>
                  <a:cubicBezTo>
                    <a:pt x="772" y="1"/>
                    <a:pt x="715" y="15"/>
                    <a:pt x="662" y="43"/>
                  </a:cubicBezTo>
                  <a:cubicBezTo>
                    <a:pt x="567" y="106"/>
                    <a:pt x="481" y="185"/>
                    <a:pt x="418" y="280"/>
                  </a:cubicBezTo>
                  <a:cubicBezTo>
                    <a:pt x="111" y="697"/>
                    <a:pt x="0" y="1240"/>
                    <a:pt x="134" y="1752"/>
                  </a:cubicBezTo>
                  <a:cubicBezTo>
                    <a:pt x="504" y="1492"/>
                    <a:pt x="804" y="1162"/>
                    <a:pt x="1024" y="776"/>
                  </a:cubicBezTo>
                  <a:cubicBezTo>
                    <a:pt x="1103" y="658"/>
                    <a:pt x="1150" y="524"/>
                    <a:pt x="1166" y="382"/>
                  </a:cubicBezTo>
                  <a:cubicBezTo>
                    <a:pt x="1182" y="240"/>
                    <a:pt x="1111" y="106"/>
                    <a:pt x="993" y="36"/>
                  </a:cubicBezTo>
                  <a:cubicBezTo>
                    <a:pt x="940" y="13"/>
                    <a:pt x="885" y="1"/>
                    <a:pt x="8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76"/>
            <p:cNvSpPr/>
            <p:nvPr/>
          </p:nvSpPr>
          <p:spPr>
            <a:xfrm rot="-10344127">
              <a:off x="8298202" y="2677878"/>
              <a:ext cx="492046" cy="1067289"/>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76"/>
            <p:cNvSpPr/>
            <p:nvPr/>
          </p:nvSpPr>
          <p:spPr>
            <a:xfrm rot="-10344127">
              <a:off x="8294262" y="2677876"/>
              <a:ext cx="492046" cy="1067289"/>
            </a:xfrm>
            <a:custGeom>
              <a:avLst/>
              <a:gdLst/>
              <a:ahLst/>
              <a:cxnLst/>
              <a:rect l="l" t="t" r="r" b="b"/>
              <a:pathLst>
                <a:path w="6010" h="13035" extrusionOk="0">
                  <a:moveTo>
                    <a:pt x="4655" y="0"/>
                  </a:moveTo>
                  <a:cubicBezTo>
                    <a:pt x="4513" y="0"/>
                    <a:pt x="4371" y="32"/>
                    <a:pt x="4245" y="95"/>
                  </a:cubicBezTo>
                  <a:cubicBezTo>
                    <a:pt x="4080" y="189"/>
                    <a:pt x="3938" y="315"/>
                    <a:pt x="3828" y="465"/>
                  </a:cubicBezTo>
                  <a:cubicBezTo>
                    <a:pt x="3615" y="756"/>
                    <a:pt x="3474" y="1095"/>
                    <a:pt x="3418" y="1449"/>
                  </a:cubicBezTo>
                  <a:cubicBezTo>
                    <a:pt x="3395" y="1434"/>
                    <a:pt x="3371" y="1418"/>
                    <a:pt x="3340" y="1394"/>
                  </a:cubicBezTo>
                  <a:cubicBezTo>
                    <a:pt x="3190" y="1300"/>
                    <a:pt x="3009" y="1253"/>
                    <a:pt x="2828" y="1253"/>
                  </a:cubicBezTo>
                  <a:cubicBezTo>
                    <a:pt x="2599" y="1253"/>
                    <a:pt x="2371" y="1347"/>
                    <a:pt x="2206" y="1512"/>
                  </a:cubicBezTo>
                  <a:cubicBezTo>
                    <a:pt x="2017" y="1725"/>
                    <a:pt x="1946" y="2016"/>
                    <a:pt x="2001" y="2292"/>
                  </a:cubicBezTo>
                  <a:cubicBezTo>
                    <a:pt x="1938" y="2292"/>
                    <a:pt x="1883" y="2300"/>
                    <a:pt x="1828" y="2316"/>
                  </a:cubicBezTo>
                  <a:cubicBezTo>
                    <a:pt x="1528" y="2410"/>
                    <a:pt x="1308" y="2670"/>
                    <a:pt x="1284" y="2985"/>
                  </a:cubicBezTo>
                  <a:cubicBezTo>
                    <a:pt x="1268" y="3198"/>
                    <a:pt x="1316" y="3410"/>
                    <a:pt x="1426" y="3599"/>
                  </a:cubicBezTo>
                  <a:cubicBezTo>
                    <a:pt x="1221" y="3631"/>
                    <a:pt x="1040" y="3749"/>
                    <a:pt x="922" y="3922"/>
                  </a:cubicBezTo>
                  <a:cubicBezTo>
                    <a:pt x="772" y="4143"/>
                    <a:pt x="749" y="4434"/>
                    <a:pt x="859" y="4678"/>
                  </a:cubicBezTo>
                  <a:cubicBezTo>
                    <a:pt x="883" y="4749"/>
                    <a:pt x="922" y="4812"/>
                    <a:pt x="961" y="4875"/>
                  </a:cubicBezTo>
                  <a:cubicBezTo>
                    <a:pt x="875" y="4923"/>
                    <a:pt x="796" y="4993"/>
                    <a:pt x="733" y="5072"/>
                  </a:cubicBezTo>
                  <a:cubicBezTo>
                    <a:pt x="497" y="5403"/>
                    <a:pt x="560" y="5860"/>
                    <a:pt x="875" y="6128"/>
                  </a:cubicBezTo>
                  <a:cubicBezTo>
                    <a:pt x="638" y="6246"/>
                    <a:pt x="473" y="6482"/>
                    <a:pt x="449" y="6750"/>
                  </a:cubicBezTo>
                  <a:cubicBezTo>
                    <a:pt x="442" y="6915"/>
                    <a:pt x="481" y="7080"/>
                    <a:pt x="568" y="7214"/>
                  </a:cubicBezTo>
                  <a:cubicBezTo>
                    <a:pt x="32" y="7521"/>
                    <a:pt x="0" y="8285"/>
                    <a:pt x="512" y="8632"/>
                  </a:cubicBezTo>
                  <a:cubicBezTo>
                    <a:pt x="221" y="8797"/>
                    <a:pt x="56" y="9057"/>
                    <a:pt x="56" y="9349"/>
                  </a:cubicBezTo>
                  <a:cubicBezTo>
                    <a:pt x="56" y="9624"/>
                    <a:pt x="213" y="9876"/>
                    <a:pt x="481" y="10057"/>
                  </a:cubicBezTo>
                  <a:cubicBezTo>
                    <a:pt x="762" y="10240"/>
                    <a:pt x="1094" y="10341"/>
                    <a:pt x="1428" y="10341"/>
                  </a:cubicBezTo>
                  <a:cubicBezTo>
                    <a:pt x="1441" y="10341"/>
                    <a:pt x="1453" y="10341"/>
                    <a:pt x="1465" y="10341"/>
                  </a:cubicBezTo>
                  <a:cubicBezTo>
                    <a:pt x="1639" y="10341"/>
                    <a:pt x="1812" y="10317"/>
                    <a:pt x="1977" y="10278"/>
                  </a:cubicBezTo>
                  <a:cubicBezTo>
                    <a:pt x="2151" y="10239"/>
                    <a:pt x="2324" y="10183"/>
                    <a:pt x="2481" y="10105"/>
                  </a:cubicBezTo>
                  <a:lnTo>
                    <a:pt x="2481" y="10152"/>
                  </a:lnTo>
                  <a:cubicBezTo>
                    <a:pt x="2505" y="10365"/>
                    <a:pt x="2529" y="10593"/>
                    <a:pt x="2560" y="10821"/>
                  </a:cubicBezTo>
                  <a:lnTo>
                    <a:pt x="2615" y="11215"/>
                  </a:lnTo>
                  <a:lnTo>
                    <a:pt x="2615" y="11223"/>
                  </a:lnTo>
                  <a:cubicBezTo>
                    <a:pt x="2631" y="11310"/>
                    <a:pt x="2647" y="11396"/>
                    <a:pt x="2662" y="11483"/>
                  </a:cubicBezTo>
                  <a:cubicBezTo>
                    <a:pt x="2670" y="11522"/>
                    <a:pt x="2678" y="11570"/>
                    <a:pt x="2686" y="11617"/>
                  </a:cubicBezTo>
                  <a:cubicBezTo>
                    <a:pt x="2733" y="11979"/>
                    <a:pt x="2828" y="12326"/>
                    <a:pt x="2985" y="12656"/>
                  </a:cubicBezTo>
                  <a:cubicBezTo>
                    <a:pt x="3080" y="12877"/>
                    <a:pt x="3292" y="13026"/>
                    <a:pt x="3529" y="13034"/>
                  </a:cubicBezTo>
                  <a:cubicBezTo>
                    <a:pt x="3702" y="13026"/>
                    <a:pt x="3860" y="12948"/>
                    <a:pt x="3970" y="12814"/>
                  </a:cubicBezTo>
                  <a:cubicBezTo>
                    <a:pt x="4104" y="12617"/>
                    <a:pt x="4143" y="12365"/>
                    <a:pt x="4072" y="12137"/>
                  </a:cubicBezTo>
                  <a:cubicBezTo>
                    <a:pt x="3915" y="11483"/>
                    <a:pt x="3797" y="10821"/>
                    <a:pt x="3718" y="10152"/>
                  </a:cubicBezTo>
                  <a:lnTo>
                    <a:pt x="3718" y="10152"/>
                  </a:lnTo>
                  <a:cubicBezTo>
                    <a:pt x="3902" y="10196"/>
                    <a:pt x="4090" y="10218"/>
                    <a:pt x="4278" y="10218"/>
                  </a:cubicBezTo>
                  <a:cubicBezTo>
                    <a:pt x="4429" y="10218"/>
                    <a:pt x="4579" y="10204"/>
                    <a:pt x="4726" y="10176"/>
                  </a:cubicBezTo>
                  <a:cubicBezTo>
                    <a:pt x="5033" y="10128"/>
                    <a:pt x="5317" y="9979"/>
                    <a:pt x="5529" y="9758"/>
                  </a:cubicBezTo>
                  <a:cubicBezTo>
                    <a:pt x="5828" y="9451"/>
                    <a:pt x="5891" y="8994"/>
                    <a:pt x="5702" y="8624"/>
                  </a:cubicBezTo>
                  <a:cubicBezTo>
                    <a:pt x="5671" y="8561"/>
                    <a:pt x="5624" y="8498"/>
                    <a:pt x="5576" y="8451"/>
                  </a:cubicBezTo>
                  <a:lnTo>
                    <a:pt x="5600" y="8419"/>
                  </a:lnTo>
                  <a:cubicBezTo>
                    <a:pt x="5734" y="8238"/>
                    <a:pt x="5789" y="8002"/>
                    <a:pt x="5750" y="7781"/>
                  </a:cubicBezTo>
                  <a:cubicBezTo>
                    <a:pt x="5718" y="7640"/>
                    <a:pt x="5655" y="7506"/>
                    <a:pt x="5553" y="7395"/>
                  </a:cubicBezTo>
                  <a:cubicBezTo>
                    <a:pt x="5781" y="7159"/>
                    <a:pt x="5844" y="6813"/>
                    <a:pt x="5718" y="6506"/>
                  </a:cubicBezTo>
                  <a:cubicBezTo>
                    <a:pt x="5655" y="6364"/>
                    <a:pt x="5545" y="6238"/>
                    <a:pt x="5411" y="6159"/>
                  </a:cubicBezTo>
                  <a:cubicBezTo>
                    <a:pt x="5443" y="6049"/>
                    <a:pt x="5450" y="5931"/>
                    <a:pt x="5435" y="5812"/>
                  </a:cubicBezTo>
                  <a:cubicBezTo>
                    <a:pt x="5411" y="5718"/>
                    <a:pt x="5372" y="5623"/>
                    <a:pt x="5317" y="5545"/>
                  </a:cubicBezTo>
                  <a:cubicBezTo>
                    <a:pt x="5356" y="5521"/>
                    <a:pt x="5387" y="5490"/>
                    <a:pt x="5419" y="5458"/>
                  </a:cubicBezTo>
                  <a:cubicBezTo>
                    <a:pt x="5561" y="5324"/>
                    <a:pt x="5655" y="5135"/>
                    <a:pt x="5663" y="4938"/>
                  </a:cubicBezTo>
                  <a:cubicBezTo>
                    <a:pt x="5679" y="4757"/>
                    <a:pt x="5624" y="4584"/>
                    <a:pt x="5513" y="4442"/>
                  </a:cubicBezTo>
                  <a:lnTo>
                    <a:pt x="5521" y="4442"/>
                  </a:lnTo>
                  <a:cubicBezTo>
                    <a:pt x="5687" y="4332"/>
                    <a:pt x="5813" y="4182"/>
                    <a:pt x="5899" y="4009"/>
                  </a:cubicBezTo>
                  <a:cubicBezTo>
                    <a:pt x="6010" y="3757"/>
                    <a:pt x="5994" y="3473"/>
                    <a:pt x="5852" y="3245"/>
                  </a:cubicBezTo>
                  <a:cubicBezTo>
                    <a:pt x="5797" y="3158"/>
                    <a:pt x="5718" y="3088"/>
                    <a:pt x="5639" y="3032"/>
                  </a:cubicBezTo>
                  <a:cubicBezTo>
                    <a:pt x="5718" y="2820"/>
                    <a:pt x="5710" y="2584"/>
                    <a:pt x="5632" y="2371"/>
                  </a:cubicBezTo>
                  <a:cubicBezTo>
                    <a:pt x="5521" y="2119"/>
                    <a:pt x="5309" y="1930"/>
                    <a:pt x="5049" y="1843"/>
                  </a:cubicBezTo>
                  <a:cubicBezTo>
                    <a:pt x="5128" y="1733"/>
                    <a:pt x="5198" y="1623"/>
                    <a:pt x="5269" y="1505"/>
                  </a:cubicBezTo>
                  <a:cubicBezTo>
                    <a:pt x="5380" y="1323"/>
                    <a:pt x="5443" y="1119"/>
                    <a:pt x="5466" y="906"/>
                  </a:cubicBezTo>
                  <a:cubicBezTo>
                    <a:pt x="5490" y="567"/>
                    <a:pt x="5317" y="252"/>
                    <a:pt x="5025" y="87"/>
                  </a:cubicBezTo>
                  <a:cubicBezTo>
                    <a:pt x="4915" y="32"/>
                    <a:pt x="4789" y="0"/>
                    <a:pt x="4655" y="0"/>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76"/>
            <p:cNvSpPr/>
            <p:nvPr/>
          </p:nvSpPr>
          <p:spPr>
            <a:xfrm rot="-10344127">
              <a:off x="8444074" y="3475539"/>
              <a:ext cx="99310" cy="126011"/>
            </a:xfrm>
            <a:custGeom>
              <a:avLst/>
              <a:gdLst/>
              <a:ahLst/>
              <a:cxnLst/>
              <a:rect l="l" t="t" r="r" b="b"/>
              <a:pathLst>
                <a:path w="1213" h="1539" extrusionOk="0">
                  <a:moveTo>
                    <a:pt x="405" y="1"/>
                  </a:moveTo>
                  <a:cubicBezTo>
                    <a:pt x="305" y="1"/>
                    <a:pt x="209" y="34"/>
                    <a:pt x="142" y="106"/>
                  </a:cubicBezTo>
                  <a:cubicBezTo>
                    <a:pt x="0" y="255"/>
                    <a:pt x="39" y="499"/>
                    <a:pt x="126" y="688"/>
                  </a:cubicBezTo>
                  <a:cubicBezTo>
                    <a:pt x="315" y="1074"/>
                    <a:pt x="677" y="1374"/>
                    <a:pt x="1213" y="1539"/>
                  </a:cubicBezTo>
                  <a:cubicBezTo>
                    <a:pt x="1205" y="1185"/>
                    <a:pt x="1126" y="830"/>
                    <a:pt x="984" y="507"/>
                  </a:cubicBezTo>
                  <a:cubicBezTo>
                    <a:pt x="921" y="334"/>
                    <a:pt x="803" y="184"/>
                    <a:pt x="654" y="74"/>
                  </a:cubicBezTo>
                  <a:cubicBezTo>
                    <a:pt x="580" y="26"/>
                    <a:pt x="491" y="1"/>
                    <a:pt x="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76"/>
            <p:cNvSpPr/>
            <p:nvPr/>
          </p:nvSpPr>
          <p:spPr>
            <a:xfrm rot="-10344127">
              <a:off x="8318341" y="3462522"/>
              <a:ext cx="127719" cy="78685"/>
            </a:xfrm>
            <a:custGeom>
              <a:avLst/>
              <a:gdLst/>
              <a:ahLst/>
              <a:cxnLst/>
              <a:rect l="l" t="t" r="r" b="b"/>
              <a:pathLst>
                <a:path w="1560" h="961" extrusionOk="0">
                  <a:moveTo>
                    <a:pt x="1123" y="0"/>
                  </a:moveTo>
                  <a:cubicBezTo>
                    <a:pt x="997" y="0"/>
                    <a:pt x="879" y="31"/>
                    <a:pt x="772" y="88"/>
                  </a:cubicBezTo>
                  <a:cubicBezTo>
                    <a:pt x="418" y="269"/>
                    <a:pt x="142" y="569"/>
                    <a:pt x="1" y="939"/>
                  </a:cubicBezTo>
                  <a:cubicBezTo>
                    <a:pt x="113" y="953"/>
                    <a:pt x="228" y="960"/>
                    <a:pt x="342" y="960"/>
                  </a:cubicBezTo>
                  <a:cubicBezTo>
                    <a:pt x="604" y="960"/>
                    <a:pt x="867" y="923"/>
                    <a:pt x="1119" y="852"/>
                  </a:cubicBezTo>
                  <a:cubicBezTo>
                    <a:pt x="1237" y="821"/>
                    <a:pt x="1347" y="765"/>
                    <a:pt x="1434" y="679"/>
                  </a:cubicBezTo>
                  <a:cubicBezTo>
                    <a:pt x="1536" y="561"/>
                    <a:pt x="1560" y="403"/>
                    <a:pt x="1505" y="261"/>
                  </a:cubicBezTo>
                  <a:cubicBezTo>
                    <a:pt x="1442" y="120"/>
                    <a:pt x="1316" y="25"/>
                    <a:pt x="1166" y="2"/>
                  </a:cubicBezTo>
                  <a:cubicBezTo>
                    <a:pt x="1152" y="1"/>
                    <a:pt x="1138" y="0"/>
                    <a:pt x="11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76"/>
            <p:cNvSpPr/>
            <p:nvPr/>
          </p:nvSpPr>
          <p:spPr>
            <a:xfrm rot="-10344127">
              <a:off x="8475499" y="3398605"/>
              <a:ext cx="132877" cy="122900"/>
            </a:xfrm>
            <a:custGeom>
              <a:avLst/>
              <a:gdLst/>
              <a:ahLst/>
              <a:cxnLst/>
              <a:rect l="l" t="t" r="r" b="b"/>
              <a:pathLst>
                <a:path w="1623" h="1501" extrusionOk="0">
                  <a:moveTo>
                    <a:pt x="230" y="0"/>
                  </a:moveTo>
                  <a:cubicBezTo>
                    <a:pt x="214" y="0"/>
                    <a:pt x="198" y="1"/>
                    <a:pt x="182" y="4"/>
                  </a:cubicBezTo>
                  <a:cubicBezTo>
                    <a:pt x="79" y="43"/>
                    <a:pt x="8" y="138"/>
                    <a:pt x="8" y="248"/>
                  </a:cubicBezTo>
                  <a:cubicBezTo>
                    <a:pt x="1" y="374"/>
                    <a:pt x="32" y="500"/>
                    <a:pt x="111" y="610"/>
                  </a:cubicBezTo>
                  <a:cubicBezTo>
                    <a:pt x="182" y="712"/>
                    <a:pt x="276" y="799"/>
                    <a:pt x="379" y="878"/>
                  </a:cubicBezTo>
                  <a:cubicBezTo>
                    <a:pt x="749" y="1169"/>
                    <a:pt x="1166" y="1382"/>
                    <a:pt x="1623" y="1500"/>
                  </a:cubicBezTo>
                  <a:cubicBezTo>
                    <a:pt x="1300" y="996"/>
                    <a:pt x="969" y="468"/>
                    <a:pt x="489" y="106"/>
                  </a:cubicBezTo>
                  <a:cubicBezTo>
                    <a:pt x="422" y="39"/>
                    <a:pt x="326" y="0"/>
                    <a:pt x="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76"/>
            <p:cNvSpPr/>
            <p:nvPr/>
          </p:nvSpPr>
          <p:spPr>
            <a:xfrm rot="-10344127">
              <a:off x="8307857" y="3376336"/>
              <a:ext cx="175450" cy="79422"/>
            </a:xfrm>
            <a:custGeom>
              <a:avLst/>
              <a:gdLst/>
              <a:ahLst/>
              <a:cxnLst/>
              <a:rect l="l" t="t" r="r" b="b"/>
              <a:pathLst>
                <a:path w="2143" h="970" extrusionOk="0">
                  <a:moveTo>
                    <a:pt x="1694" y="1"/>
                  </a:moveTo>
                  <a:cubicBezTo>
                    <a:pt x="1355" y="9"/>
                    <a:pt x="1024" y="103"/>
                    <a:pt x="741" y="284"/>
                  </a:cubicBezTo>
                  <a:cubicBezTo>
                    <a:pt x="457" y="458"/>
                    <a:pt x="205" y="686"/>
                    <a:pt x="0" y="954"/>
                  </a:cubicBezTo>
                  <a:cubicBezTo>
                    <a:pt x="124" y="964"/>
                    <a:pt x="247" y="970"/>
                    <a:pt x="370" y="970"/>
                  </a:cubicBezTo>
                  <a:cubicBezTo>
                    <a:pt x="617" y="970"/>
                    <a:pt x="862" y="949"/>
                    <a:pt x="1103" y="907"/>
                  </a:cubicBezTo>
                  <a:cubicBezTo>
                    <a:pt x="1379" y="875"/>
                    <a:pt x="1662" y="828"/>
                    <a:pt x="1891" y="678"/>
                  </a:cubicBezTo>
                  <a:cubicBezTo>
                    <a:pt x="1977" y="623"/>
                    <a:pt x="2048" y="544"/>
                    <a:pt x="2095" y="450"/>
                  </a:cubicBezTo>
                  <a:cubicBezTo>
                    <a:pt x="2143" y="355"/>
                    <a:pt x="2135" y="245"/>
                    <a:pt x="2088" y="158"/>
                  </a:cubicBezTo>
                  <a:cubicBezTo>
                    <a:pt x="2001" y="32"/>
                    <a:pt x="1836" y="1"/>
                    <a:pt x="16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76"/>
            <p:cNvSpPr/>
            <p:nvPr/>
          </p:nvSpPr>
          <p:spPr>
            <a:xfrm rot="-10344127">
              <a:off x="8503106" y="3320957"/>
              <a:ext cx="163415" cy="100220"/>
            </a:xfrm>
            <a:custGeom>
              <a:avLst/>
              <a:gdLst/>
              <a:ahLst/>
              <a:cxnLst/>
              <a:rect l="l" t="t" r="r" b="b"/>
              <a:pathLst>
                <a:path w="1996" h="1224" extrusionOk="0">
                  <a:moveTo>
                    <a:pt x="350" y="1"/>
                  </a:moveTo>
                  <a:cubicBezTo>
                    <a:pt x="139" y="1"/>
                    <a:pt x="0" y="224"/>
                    <a:pt x="98" y="412"/>
                  </a:cubicBezTo>
                  <a:cubicBezTo>
                    <a:pt x="145" y="506"/>
                    <a:pt x="208" y="585"/>
                    <a:pt x="287" y="656"/>
                  </a:cubicBezTo>
                  <a:cubicBezTo>
                    <a:pt x="720" y="1034"/>
                    <a:pt x="1303" y="1192"/>
                    <a:pt x="1996" y="1223"/>
                  </a:cubicBezTo>
                  <a:cubicBezTo>
                    <a:pt x="1641" y="743"/>
                    <a:pt x="1216" y="310"/>
                    <a:pt x="673" y="73"/>
                  </a:cubicBezTo>
                  <a:cubicBezTo>
                    <a:pt x="578" y="26"/>
                    <a:pt x="484" y="2"/>
                    <a:pt x="381" y="2"/>
                  </a:cubicBezTo>
                  <a:cubicBezTo>
                    <a:pt x="371" y="1"/>
                    <a:pt x="360" y="1"/>
                    <a:pt x="3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76"/>
            <p:cNvSpPr/>
            <p:nvPr/>
          </p:nvSpPr>
          <p:spPr>
            <a:xfrm rot="-10344127">
              <a:off x="8345967" y="3292441"/>
              <a:ext cx="162596" cy="64930"/>
            </a:xfrm>
            <a:custGeom>
              <a:avLst/>
              <a:gdLst/>
              <a:ahLst/>
              <a:cxnLst/>
              <a:rect l="l" t="t" r="r" b="b"/>
              <a:pathLst>
                <a:path w="1986" h="793" extrusionOk="0">
                  <a:moveTo>
                    <a:pt x="1537" y="1"/>
                  </a:moveTo>
                  <a:cubicBezTo>
                    <a:pt x="1524" y="1"/>
                    <a:pt x="1511" y="1"/>
                    <a:pt x="1497" y="2"/>
                  </a:cubicBezTo>
                  <a:cubicBezTo>
                    <a:pt x="1206" y="10"/>
                    <a:pt x="922" y="65"/>
                    <a:pt x="663" y="175"/>
                  </a:cubicBezTo>
                  <a:cubicBezTo>
                    <a:pt x="395" y="286"/>
                    <a:pt x="166" y="467"/>
                    <a:pt x="1" y="703"/>
                  </a:cubicBezTo>
                  <a:cubicBezTo>
                    <a:pt x="187" y="771"/>
                    <a:pt x="380" y="793"/>
                    <a:pt x="574" y="793"/>
                  </a:cubicBezTo>
                  <a:cubicBezTo>
                    <a:pt x="740" y="793"/>
                    <a:pt x="908" y="776"/>
                    <a:pt x="1072" y="758"/>
                  </a:cubicBezTo>
                  <a:cubicBezTo>
                    <a:pt x="1214" y="750"/>
                    <a:pt x="1363" y="735"/>
                    <a:pt x="1497" y="703"/>
                  </a:cubicBezTo>
                  <a:cubicBezTo>
                    <a:pt x="1639" y="672"/>
                    <a:pt x="1773" y="601"/>
                    <a:pt x="1875" y="506"/>
                  </a:cubicBezTo>
                  <a:cubicBezTo>
                    <a:pt x="1938" y="451"/>
                    <a:pt x="1970" y="380"/>
                    <a:pt x="1986" y="309"/>
                  </a:cubicBezTo>
                  <a:cubicBezTo>
                    <a:pt x="1978" y="199"/>
                    <a:pt x="1915" y="97"/>
                    <a:pt x="1812" y="57"/>
                  </a:cubicBezTo>
                  <a:cubicBezTo>
                    <a:pt x="1723" y="23"/>
                    <a:pt x="1628" y="1"/>
                    <a:pt x="15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76"/>
            <p:cNvSpPr/>
            <p:nvPr/>
          </p:nvSpPr>
          <p:spPr>
            <a:xfrm rot="-10344127">
              <a:off x="8520876" y="3265663"/>
              <a:ext cx="168409" cy="61000"/>
            </a:xfrm>
            <a:custGeom>
              <a:avLst/>
              <a:gdLst/>
              <a:ahLst/>
              <a:cxnLst/>
              <a:rect l="l" t="t" r="r" b="b"/>
              <a:pathLst>
                <a:path w="2057" h="745" extrusionOk="0">
                  <a:moveTo>
                    <a:pt x="508" y="0"/>
                  </a:moveTo>
                  <a:cubicBezTo>
                    <a:pt x="439" y="0"/>
                    <a:pt x="370" y="4"/>
                    <a:pt x="300" y="13"/>
                  </a:cubicBezTo>
                  <a:cubicBezTo>
                    <a:pt x="213" y="20"/>
                    <a:pt x="135" y="60"/>
                    <a:pt x="72" y="123"/>
                  </a:cubicBezTo>
                  <a:cubicBezTo>
                    <a:pt x="1" y="225"/>
                    <a:pt x="17" y="359"/>
                    <a:pt x="103" y="454"/>
                  </a:cubicBezTo>
                  <a:cubicBezTo>
                    <a:pt x="190" y="540"/>
                    <a:pt x="292" y="603"/>
                    <a:pt x="410" y="627"/>
                  </a:cubicBezTo>
                  <a:cubicBezTo>
                    <a:pt x="704" y="714"/>
                    <a:pt x="1007" y="744"/>
                    <a:pt x="1349" y="744"/>
                  </a:cubicBezTo>
                  <a:cubicBezTo>
                    <a:pt x="1566" y="744"/>
                    <a:pt x="1799" y="732"/>
                    <a:pt x="2056" y="713"/>
                  </a:cubicBezTo>
                  <a:cubicBezTo>
                    <a:pt x="1812" y="493"/>
                    <a:pt x="1544" y="312"/>
                    <a:pt x="1253" y="170"/>
                  </a:cubicBezTo>
                  <a:cubicBezTo>
                    <a:pt x="1023" y="58"/>
                    <a:pt x="768" y="0"/>
                    <a:pt x="5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76"/>
            <p:cNvSpPr/>
            <p:nvPr/>
          </p:nvSpPr>
          <p:spPr>
            <a:xfrm rot="-10344127">
              <a:off x="8373876" y="3226310"/>
              <a:ext cx="151626" cy="50355"/>
            </a:xfrm>
            <a:custGeom>
              <a:avLst/>
              <a:gdLst/>
              <a:ahLst/>
              <a:cxnLst/>
              <a:rect l="l" t="t" r="r" b="b"/>
              <a:pathLst>
                <a:path w="1852" h="615" extrusionOk="0">
                  <a:moveTo>
                    <a:pt x="1081" y="0"/>
                  </a:moveTo>
                  <a:cubicBezTo>
                    <a:pt x="696" y="0"/>
                    <a:pt x="315" y="123"/>
                    <a:pt x="0" y="366"/>
                  </a:cubicBezTo>
                  <a:cubicBezTo>
                    <a:pt x="334" y="561"/>
                    <a:pt x="706" y="615"/>
                    <a:pt x="1075" y="615"/>
                  </a:cubicBezTo>
                  <a:cubicBezTo>
                    <a:pt x="1185" y="615"/>
                    <a:pt x="1294" y="610"/>
                    <a:pt x="1402" y="603"/>
                  </a:cubicBezTo>
                  <a:cubicBezTo>
                    <a:pt x="1505" y="603"/>
                    <a:pt x="1607" y="579"/>
                    <a:pt x="1701" y="532"/>
                  </a:cubicBezTo>
                  <a:cubicBezTo>
                    <a:pt x="1796" y="485"/>
                    <a:pt x="1851" y="390"/>
                    <a:pt x="1835" y="288"/>
                  </a:cubicBezTo>
                  <a:cubicBezTo>
                    <a:pt x="1812" y="169"/>
                    <a:pt x="1686" y="99"/>
                    <a:pt x="1568" y="67"/>
                  </a:cubicBezTo>
                  <a:cubicBezTo>
                    <a:pt x="1408" y="22"/>
                    <a:pt x="1244" y="0"/>
                    <a:pt x="10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76"/>
            <p:cNvSpPr/>
            <p:nvPr/>
          </p:nvSpPr>
          <p:spPr>
            <a:xfrm rot="-10344127">
              <a:off x="8541910" y="3165144"/>
              <a:ext cx="169637" cy="64275"/>
            </a:xfrm>
            <a:custGeom>
              <a:avLst/>
              <a:gdLst/>
              <a:ahLst/>
              <a:cxnLst/>
              <a:rect l="l" t="t" r="r" b="b"/>
              <a:pathLst>
                <a:path w="2072" h="785" extrusionOk="0">
                  <a:moveTo>
                    <a:pt x="561" y="1"/>
                  </a:moveTo>
                  <a:cubicBezTo>
                    <a:pt x="471" y="1"/>
                    <a:pt x="382" y="11"/>
                    <a:pt x="292" y="37"/>
                  </a:cubicBezTo>
                  <a:cubicBezTo>
                    <a:pt x="150" y="76"/>
                    <a:pt x="8" y="179"/>
                    <a:pt x="1" y="321"/>
                  </a:cubicBezTo>
                  <a:cubicBezTo>
                    <a:pt x="1" y="415"/>
                    <a:pt x="40" y="510"/>
                    <a:pt x="119" y="573"/>
                  </a:cubicBezTo>
                  <a:cubicBezTo>
                    <a:pt x="197" y="628"/>
                    <a:pt x="284" y="667"/>
                    <a:pt x="379" y="691"/>
                  </a:cubicBezTo>
                  <a:cubicBezTo>
                    <a:pt x="569" y="750"/>
                    <a:pt x="766" y="785"/>
                    <a:pt x="973" y="785"/>
                  </a:cubicBezTo>
                  <a:cubicBezTo>
                    <a:pt x="1314" y="785"/>
                    <a:pt x="1679" y="690"/>
                    <a:pt x="2072" y="454"/>
                  </a:cubicBezTo>
                  <a:cubicBezTo>
                    <a:pt x="1788" y="210"/>
                    <a:pt x="1395" y="132"/>
                    <a:pt x="1024" y="61"/>
                  </a:cubicBezTo>
                  <a:cubicBezTo>
                    <a:pt x="870" y="31"/>
                    <a:pt x="716" y="1"/>
                    <a:pt x="56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76"/>
            <p:cNvSpPr/>
            <p:nvPr/>
          </p:nvSpPr>
          <p:spPr>
            <a:xfrm rot="-10344127">
              <a:off x="8353694" y="3134595"/>
              <a:ext cx="189041" cy="70661"/>
            </a:xfrm>
            <a:custGeom>
              <a:avLst/>
              <a:gdLst/>
              <a:ahLst/>
              <a:cxnLst/>
              <a:rect l="l" t="t" r="r" b="b"/>
              <a:pathLst>
                <a:path w="2309" h="863" extrusionOk="0">
                  <a:moveTo>
                    <a:pt x="1532" y="1"/>
                  </a:moveTo>
                  <a:cubicBezTo>
                    <a:pt x="990" y="1"/>
                    <a:pt x="459" y="160"/>
                    <a:pt x="1" y="458"/>
                  </a:cubicBezTo>
                  <a:cubicBezTo>
                    <a:pt x="323" y="608"/>
                    <a:pt x="670" y="734"/>
                    <a:pt x="1024" y="821"/>
                  </a:cubicBezTo>
                  <a:cubicBezTo>
                    <a:pt x="1151" y="847"/>
                    <a:pt x="1283" y="863"/>
                    <a:pt x="1415" y="863"/>
                  </a:cubicBezTo>
                  <a:cubicBezTo>
                    <a:pt x="1642" y="863"/>
                    <a:pt x="1866" y="814"/>
                    <a:pt x="2056" y="679"/>
                  </a:cubicBezTo>
                  <a:cubicBezTo>
                    <a:pt x="2198" y="576"/>
                    <a:pt x="2308" y="387"/>
                    <a:pt x="2237" y="230"/>
                  </a:cubicBezTo>
                  <a:cubicBezTo>
                    <a:pt x="2174" y="88"/>
                    <a:pt x="1993" y="33"/>
                    <a:pt x="1836" y="17"/>
                  </a:cubicBezTo>
                  <a:cubicBezTo>
                    <a:pt x="1734" y="6"/>
                    <a:pt x="1633" y="1"/>
                    <a:pt x="15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76"/>
            <p:cNvSpPr/>
            <p:nvPr/>
          </p:nvSpPr>
          <p:spPr>
            <a:xfrm rot="-10344127">
              <a:off x="8557062" y="3067636"/>
              <a:ext cx="190924" cy="81715"/>
            </a:xfrm>
            <a:custGeom>
              <a:avLst/>
              <a:gdLst/>
              <a:ahLst/>
              <a:cxnLst/>
              <a:rect l="l" t="t" r="r" b="b"/>
              <a:pathLst>
                <a:path w="2332" h="998" extrusionOk="0">
                  <a:moveTo>
                    <a:pt x="857" y="0"/>
                  </a:moveTo>
                  <a:cubicBezTo>
                    <a:pt x="713" y="0"/>
                    <a:pt x="569" y="17"/>
                    <a:pt x="426" y="51"/>
                  </a:cubicBezTo>
                  <a:cubicBezTo>
                    <a:pt x="221" y="106"/>
                    <a:pt x="0" y="248"/>
                    <a:pt x="0" y="460"/>
                  </a:cubicBezTo>
                  <a:cubicBezTo>
                    <a:pt x="0" y="673"/>
                    <a:pt x="213" y="815"/>
                    <a:pt x="410" y="886"/>
                  </a:cubicBezTo>
                  <a:cubicBezTo>
                    <a:pt x="616" y="958"/>
                    <a:pt x="833" y="997"/>
                    <a:pt x="1054" y="997"/>
                  </a:cubicBezTo>
                  <a:cubicBezTo>
                    <a:pt x="1483" y="997"/>
                    <a:pt x="1926" y="848"/>
                    <a:pt x="2331" y="500"/>
                  </a:cubicBezTo>
                  <a:cubicBezTo>
                    <a:pt x="2048" y="326"/>
                    <a:pt x="1741" y="185"/>
                    <a:pt x="1418" y="82"/>
                  </a:cubicBezTo>
                  <a:cubicBezTo>
                    <a:pt x="1235" y="29"/>
                    <a:pt x="1046" y="0"/>
                    <a:pt x="8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76"/>
            <p:cNvSpPr/>
            <p:nvPr/>
          </p:nvSpPr>
          <p:spPr>
            <a:xfrm rot="-10344127">
              <a:off x="8370175" y="3045387"/>
              <a:ext cx="188304" cy="71153"/>
            </a:xfrm>
            <a:custGeom>
              <a:avLst/>
              <a:gdLst/>
              <a:ahLst/>
              <a:cxnLst/>
              <a:rect l="l" t="t" r="r" b="b"/>
              <a:pathLst>
                <a:path w="2300" h="869" extrusionOk="0">
                  <a:moveTo>
                    <a:pt x="1655" y="1"/>
                  </a:moveTo>
                  <a:cubicBezTo>
                    <a:pt x="1090" y="1"/>
                    <a:pt x="528" y="193"/>
                    <a:pt x="0" y="398"/>
                  </a:cubicBezTo>
                  <a:cubicBezTo>
                    <a:pt x="315" y="603"/>
                    <a:pt x="662" y="752"/>
                    <a:pt x="1032" y="831"/>
                  </a:cubicBezTo>
                  <a:cubicBezTo>
                    <a:pt x="1139" y="856"/>
                    <a:pt x="1247" y="869"/>
                    <a:pt x="1355" y="869"/>
                  </a:cubicBezTo>
                  <a:cubicBezTo>
                    <a:pt x="1582" y="869"/>
                    <a:pt x="1808" y="814"/>
                    <a:pt x="2016" y="713"/>
                  </a:cubicBezTo>
                  <a:cubicBezTo>
                    <a:pt x="2095" y="674"/>
                    <a:pt x="2166" y="618"/>
                    <a:pt x="2221" y="548"/>
                  </a:cubicBezTo>
                  <a:cubicBezTo>
                    <a:pt x="2276" y="477"/>
                    <a:pt x="2300" y="382"/>
                    <a:pt x="2284" y="296"/>
                  </a:cubicBezTo>
                  <a:cubicBezTo>
                    <a:pt x="2261" y="193"/>
                    <a:pt x="2190" y="106"/>
                    <a:pt x="2087" y="67"/>
                  </a:cubicBezTo>
                  <a:cubicBezTo>
                    <a:pt x="1993" y="20"/>
                    <a:pt x="1890" y="4"/>
                    <a:pt x="1780" y="4"/>
                  </a:cubicBezTo>
                  <a:cubicBezTo>
                    <a:pt x="1738" y="2"/>
                    <a:pt x="1697" y="1"/>
                    <a:pt x="16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76"/>
            <p:cNvSpPr/>
            <p:nvPr/>
          </p:nvSpPr>
          <p:spPr>
            <a:xfrm rot="-10344127">
              <a:off x="8567383" y="2956745"/>
              <a:ext cx="203205" cy="81306"/>
            </a:xfrm>
            <a:custGeom>
              <a:avLst/>
              <a:gdLst/>
              <a:ahLst/>
              <a:cxnLst/>
              <a:rect l="l" t="t" r="r" b="b"/>
              <a:pathLst>
                <a:path w="2482" h="993" extrusionOk="0">
                  <a:moveTo>
                    <a:pt x="1173" y="1"/>
                  </a:moveTo>
                  <a:cubicBezTo>
                    <a:pt x="898" y="1"/>
                    <a:pt x="622" y="45"/>
                    <a:pt x="355" y="134"/>
                  </a:cubicBezTo>
                  <a:cubicBezTo>
                    <a:pt x="190" y="197"/>
                    <a:pt x="1" y="315"/>
                    <a:pt x="1" y="496"/>
                  </a:cubicBezTo>
                  <a:cubicBezTo>
                    <a:pt x="17" y="622"/>
                    <a:pt x="87" y="732"/>
                    <a:pt x="206" y="795"/>
                  </a:cubicBezTo>
                  <a:cubicBezTo>
                    <a:pt x="411" y="934"/>
                    <a:pt x="659" y="992"/>
                    <a:pt x="912" y="992"/>
                  </a:cubicBezTo>
                  <a:cubicBezTo>
                    <a:pt x="1047" y="992"/>
                    <a:pt x="1184" y="975"/>
                    <a:pt x="1316" y="945"/>
                  </a:cubicBezTo>
                  <a:cubicBezTo>
                    <a:pt x="1694" y="858"/>
                    <a:pt x="2033" y="669"/>
                    <a:pt x="2482" y="362"/>
                  </a:cubicBezTo>
                  <a:cubicBezTo>
                    <a:pt x="2079" y="122"/>
                    <a:pt x="1628" y="1"/>
                    <a:pt x="1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76"/>
            <p:cNvSpPr/>
            <p:nvPr/>
          </p:nvSpPr>
          <p:spPr>
            <a:xfrm rot="-10344127">
              <a:off x="8376869" y="2940857"/>
              <a:ext cx="191579" cy="92032"/>
            </a:xfrm>
            <a:custGeom>
              <a:avLst/>
              <a:gdLst/>
              <a:ahLst/>
              <a:cxnLst/>
              <a:rect l="l" t="t" r="r" b="b"/>
              <a:pathLst>
                <a:path w="2340" h="1124" extrusionOk="0">
                  <a:moveTo>
                    <a:pt x="1663" y="0"/>
                  </a:moveTo>
                  <a:cubicBezTo>
                    <a:pt x="1634" y="0"/>
                    <a:pt x="1605" y="1"/>
                    <a:pt x="1576" y="3"/>
                  </a:cubicBezTo>
                  <a:cubicBezTo>
                    <a:pt x="993" y="34"/>
                    <a:pt x="442" y="263"/>
                    <a:pt x="1" y="649"/>
                  </a:cubicBezTo>
                  <a:cubicBezTo>
                    <a:pt x="352" y="956"/>
                    <a:pt x="803" y="1123"/>
                    <a:pt x="1262" y="1123"/>
                  </a:cubicBezTo>
                  <a:cubicBezTo>
                    <a:pt x="1380" y="1123"/>
                    <a:pt x="1498" y="1112"/>
                    <a:pt x="1615" y="1090"/>
                  </a:cubicBezTo>
                  <a:cubicBezTo>
                    <a:pt x="1820" y="1058"/>
                    <a:pt x="2009" y="964"/>
                    <a:pt x="2159" y="822"/>
                  </a:cubicBezTo>
                  <a:cubicBezTo>
                    <a:pt x="2301" y="672"/>
                    <a:pt x="2340" y="444"/>
                    <a:pt x="2253" y="255"/>
                  </a:cubicBezTo>
                  <a:cubicBezTo>
                    <a:pt x="2142" y="59"/>
                    <a:pt x="1894" y="0"/>
                    <a:pt x="16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76"/>
            <p:cNvSpPr/>
            <p:nvPr/>
          </p:nvSpPr>
          <p:spPr>
            <a:xfrm rot="-10344127">
              <a:off x="8448110" y="2716076"/>
              <a:ext cx="108398" cy="911310"/>
            </a:xfrm>
            <a:custGeom>
              <a:avLst/>
              <a:gdLst/>
              <a:ahLst/>
              <a:cxnLst/>
              <a:rect l="l" t="t" r="r" b="b"/>
              <a:pathLst>
                <a:path w="1324" h="11130" extrusionOk="0">
                  <a:moveTo>
                    <a:pt x="1315" y="1"/>
                  </a:moveTo>
                  <a:cubicBezTo>
                    <a:pt x="1310" y="1"/>
                    <a:pt x="1304" y="9"/>
                    <a:pt x="1300" y="21"/>
                  </a:cubicBezTo>
                  <a:cubicBezTo>
                    <a:pt x="638" y="1778"/>
                    <a:pt x="229" y="3628"/>
                    <a:pt x="87" y="5503"/>
                  </a:cubicBezTo>
                  <a:cubicBezTo>
                    <a:pt x="0" y="6519"/>
                    <a:pt x="8" y="7535"/>
                    <a:pt x="95" y="8551"/>
                  </a:cubicBezTo>
                  <a:cubicBezTo>
                    <a:pt x="126" y="8818"/>
                    <a:pt x="142" y="9078"/>
                    <a:pt x="189" y="9338"/>
                  </a:cubicBezTo>
                  <a:lnTo>
                    <a:pt x="244" y="9732"/>
                  </a:lnTo>
                  <a:cubicBezTo>
                    <a:pt x="260" y="9866"/>
                    <a:pt x="292" y="9992"/>
                    <a:pt x="307" y="10126"/>
                  </a:cubicBezTo>
                  <a:cubicBezTo>
                    <a:pt x="347" y="10441"/>
                    <a:pt x="433" y="10748"/>
                    <a:pt x="559" y="11031"/>
                  </a:cubicBezTo>
                  <a:cubicBezTo>
                    <a:pt x="594" y="11100"/>
                    <a:pt x="631" y="11129"/>
                    <a:pt x="664" y="11129"/>
                  </a:cubicBezTo>
                  <a:cubicBezTo>
                    <a:pt x="729" y="11129"/>
                    <a:pt x="775" y="11010"/>
                    <a:pt x="733" y="10842"/>
                  </a:cubicBezTo>
                  <a:cubicBezTo>
                    <a:pt x="276" y="8960"/>
                    <a:pt x="134" y="7007"/>
                    <a:pt x="315" y="5070"/>
                  </a:cubicBezTo>
                  <a:cubicBezTo>
                    <a:pt x="402" y="4211"/>
                    <a:pt x="551" y="3353"/>
                    <a:pt x="748" y="2502"/>
                  </a:cubicBezTo>
                  <a:cubicBezTo>
                    <a:pt x="945" y="1644"/>
                    <a:pt x="1166" y="809"/>
                    <a:pt x="1323" y="21"/>
                  </a:cubicBezTo>
                  <a:cubicBezTo>
                    <a:pt x="1323" y="7"/>
                    <a:pt x="1320" y="1"/>
                    <a:pt x="131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76"/>
            <p:cNvSpPr/>
            <p:nvPr/>
          </p:nvSpPr>
          <p:spPr>
            <a:xfrm rot="-10344127">
              <a:off x="8322376" y="3545045"/>
              <a:ext cx="96772" cy="143533"/>
            </a:xfrm>
            <a:custGeom>
              <a:avLst/>
              <a:gdLst/>
              <a:ahLst/>
              <a:cxnLst/>
              <a:rect l="l" t="t" r="r" b="b"/>
              <a:pathLst>
                <a:path w="1182" h="1753" extrusionOk="0">
                  <a:moveTo>
                    <a:pt x="831" y="1"/>
                  </a:moveTo>
                  <a:cubicBezTo>
                    <a:pt x="772" y="1"/>
                    <a:pt x="715" y="15"/>
                    <a:pt x="662" y="43"/>
                  </a:cubicBezTo>
                  <a:cubicBezTo>
                    <a:pt x="567" y="106"/>
                    <a:pt x="481" y="185"/>
                    <a:pt x="418" y="280"/>
                  </a:cubicBezTo>
                  <a:cubicBezTo>
                    <a:pt x="111" y="697"/>
                    <a:pt x="0" y="1240"/>
                    <a:pt x="134" y="1752"/>
                  </a:cubicBezTo>
                  <a:cubicBezTo>
                    <a:pt x="504" y="1492"/>
                    <a:pt x="804" y="1162"/>
                    <a:pt x="1024" y="776"/>
                  </a:cubicBezTo>
                  <a:cubicBezTo>
                    <a:pt x="1103" y="658"/>
                    <a:pt x="1150" y="524"/>
                    <a:pt x="1166" y="382"/>
                  </a:cubicBezTo>
                  <a:cubicBezTo>
                    <a:pt x="1182" y="240"/>
                    <a:pt x="1111" y="106"/>
                    <a:pt x="993" y="36"/>
                  </a:cubicBezTo>
                  <a:cubicBezTo>
                    <a:pt x="940" y="13"/>
                    <a:pt x="885" y="1"/>
                    <a:pt x="8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76"/>
            <p:cNvSpPr/>
            <p:nvPr/>
          </p:nvSpPr>
          <p:spPr>
            <a:xfrm rot="5400000">
              <a:off x="8154907" y="2083901"/>
              <a:ext cx="861674" cy="847125"/>
            </a:xfrm>
            <a:custGeom>
              <a:avLst/>
              <a:gdLst/>
              <a:ahLst/>
              <a:cxnLst/>
              <a:rect l="l" t="t" r="r" b="b"/>
              <a:pathLst>
                <a:path w="10720" h="10539" extrusionOk="0">
                  <a:moveTo>
                    <a:pt x="4246" y="1"/>
                  </a:moveTo>
                  <a:cubicBezTo>
                    <a:pt x="3907" y="16"/>
                    <a:pt x="3600" y="205"/>
                    <a:pt x="3434" y="513"/>
                  </a:cubicBezTo>
                  <a:cubicBezTo>
                    <a:pt x="3324" y="741"/>
                    <a:pt x="3269" y="1001"/>
                    <a:pt x="3277" y="1261"/>
                  </a:cubicBezTo>
                  <a:cubicBezTo>
                    <a:pt x="3277" y="1497"/>
                    <a:pt x="3285" y="1725"/>
                    <a:pt x="3308" y="1954"/>
                  </a:cubicBezTo>
                  <a:cubicBezTo>
                    <a:pt x="3135" y="1828"/>
                    <a:pt x="2962" y="1702"/>
                    <a:pt x="2796" y="1576"/>
                  </a:cubicBezTo>
                  <a:cubicBezTo>
                    <a:pt x="2607" y="1442"/>
                    <a:pt x="2355" y="1284"/>
                    <a:pt x="2048" y="1284"/>
                  </a:cubicBezTo>
                  <a:cubicBezTo>
                    <a:pt x="1954" y="1284"/>
                    <a:pt x="1851" y="1300"/>
                    <a:pt x="1757" y="1340"/>
                  </a:cubicBezTo>
                  <a:cubicBezTo>
                    <a:pt x="1387" y="1497"/>
                    <a:pt x="1158" y="1875"/>
                    <a:pt x="1198" y="2277"/>
                  </a:cubicBezTo>
                  <a:cubicBezTo>
                    <a:pt x="1229" y="2537"/>
                    <a:pt x="1324" y="2781"/>
                    <a:pt x="1473" y="2993"/>
                  </a:cubicBezTo>
                  <a:cubicBezTo>
                    <a:pt x="1592" y="3190"/>
                    <a:pt x="1725" y="3379"/>
                    <a:pt x="1867" y="3568"/>
                  </a:cubicBezTo>
                  <a:cubicBezTo>
                    <a:pt x="1655" y="3545"/>
                    <a:pt x="1442" y="3529"/>
                    <a:pt x="1237" y="3521"/>
                  </a:cubicBezTo>
                  <a:cubicBezTo>
                    <a:pt x="1182" y="3513"/>
                    <a:pt x="1127" y="3513"/>
                    <a:pt x="1087" y="3513"/>
                  </a:cubicBezTo>
                  <a:cubicBezTo>
                    <a:pt x="694" y="3513"/>
                    <a:pt x="402" y="3639"/>
                    <a:pt x="229" y="3883"/>
                  </a:cubicBezTo>
                  <a:cubicBezTo>
                    <a:pt x="1" y="4214"/>
                    <a:pt x="16" y="4655"/>
                    <a:pt x="268" y="4970"/>
                  </a:cubicBezTo>
                  <a:cubicBezTo>
                    <a:pt x="426" y="5175"/>
                    <a:pt x="639" y="5332"/>
                    <a:pt x="883" y="5435"/>
                  </a:cubicBezTo>
                  <a:cubicBezTo>
                    <a:pt x="1095" y="5529"/>
                    <a:pt x="1308" y="5616"/>
                    <a:pt x="1529" y="5695"/>
                  </a:cubicBezTo>
                  <a:cubicBezTo>
                    <a:pt x="1332" y="5789"/>
                    <a:pt x="1150" y="5899"/>
                    <a:pt x="969" y="5994"/>
                  </a:cubicBezTo>
                  <a:cubicBezTo>
                    <a:pt x="788" y="6096"/>
                    <a:pt x="355" y="6348"/>
                    <a:pt x="324" y="6845"/>
                  </a:cubicBezTo>
                  <a:cubicBezTo>
                    <a:pt x="308" y="7246"/>
                    <a:pt x="560" y="7616"/>
                    <a:pt x="946" y="7742"/>
                  </a:cubicBezTo>
                  <a:cubicBezTo>
                    <a:pt x="1087" y="7797"/>
                    <a:pt x="1237" y="7821"/>
                    <a:pt x="1395" y="7821"/>
                  </a:cubicBezTo>
                  <a:cubicBezTo>
                    <a:pt x="1497" y="7821"/>
                    <a:pt x="1607" y="7813"/>
                    <a:pt x="1710" y="7797"/>
                  </a:cubicBezTo>
                  <a:cubicBezTo>
                    <a:pt x="1938" y="7766"/>
                    <a:pt x="2166" y="7727"/>
                    <a:pt x="2395" y="7671"/>
                  </a:cubicBezTo>
                  <a:lnTo>
                    <a:pt x="2395" y="7671"/>
                  </a:lnTo>
                  <a:cubicBezTo>
                    <a:pt x="2285" y="7860"/>
                    <a:pt x="2190" y="8042"/>
                    <a:pt x="2088" y="8223"/>
                  </a:cubicBezTo>
                  <a:cubicBezTo>
                    <a:pt x="1993" y="8404"/>
                    <a:pt x="1757" y="8853"/>
                    <a:pt x="2001" y="9294"/>
                  </a:cubicBezTo>
                  <a:cubicBezTo>
                    <a:pt x="2163" y="9563"/>
                    <a:pt x="2460" y="9735"/>
                    <a:pt x="2775" y="9735"/>
                  </a:cubicBezTo>
                  <a:cubicBezTo>
                    <a:pt x="2782" y="9735"/>
                    <a:pt x="2789" y="9735"/>
                    <a:pt x="2796" y="9735"/>
                  </a:cubicBezTo>
                  <a:cubicBezTo>
                    <a:pt x="2867" y="9735"/>
                    <a:pt x="2938" y="9727"/>
                    <a:pt x="3009" y="9711"/>
                  </a:cubicBezTo>
                  <a:cubicBezTo>
                    <a:pt x="3261" y="9648"/>
                    <a:pt x="3497" y="9514"/>
                    <a:pt x="3686" y="9341"/>
                  </a:cubicBezTo>
                  <a:cubicBezTo>
                    <a:pt x="3868" y="9191"/>
                    <a:pt x="4033" y="9034"/>
                    <a:pt x="4190" y="8861"/>
                  </a:cubicBezTo>
                  <a:cubicBezTo>
                    <a:pt x="4206" y="9081"/>
                    <a:pt x="4222" y="9286"/>
                    <a:pt x="4238" y="9491"/>
                  </a:cubicBezTo>
                  <a:cubicBezTo>
                    <a:pt x="4253" y="9703"/>
                    <a:pt x="4301" y="10200"/>
                    <a:pt x="4742" y="10436"/>
                  </a:cubicBezTo>
                  <a:cubicBezTo>
                    <a:pt x="4860" y="10507"/>
                    <a:pt x="4994" y="10538"/>
                    <a:pt x="5136" y="10538"/>
                  </a:cubicBezTo>
                  <a:cubicBezTo>
                    <a:pt x="5388" y="10538"/>
                    <a:pt x="5640" y="10428"/>
                    <a:pt x="5813" y="10247"/>
                  </a:cubicBezTo>
                  <a:cubicBezTo>
                    <a:pt x="5994" y="10058"/>
                    <a:pt x="6120" y="9821"/>
                    <a:pt x="6183" y="9569"/>
                  </a:cubicBezTo>
                  <a:cubicBezTo>
                    <a:pt x="6254" y="9349"/>
                    <a:pt x="6309" y="9121"/>
                    <a:pt x="6356" y="8892"/>
                  </a:cubicBezTo>
                  <a:cubicBezTo>
                    <a:pt x="6482" y="9073"/>
                    <a:pt x="6608" y="9239"/>
                    <a:pt x="6734" y="9404"/>
                  </a:cubicBezTo>
                  <a:cubicBezTo>
                    <a:pt x="6845" y="9546"/>
                    <a:pt x="7136" y="9932"/>
                    <a:pt x="7601" y="9932"/>
                  </a:cubicBezTo>
                  <a:lnTo>
                    <a:pt x="7664" y="9932"/>
                  </a:lnTo>
                  <a:cubicBezTo>
                    <a:pt x="8065" y="9885"/>
                    <a:pt x="8388" y="9577"/>
                    <a:pt x="8467" y="9184"/>
                  </a:cubicBezTo>
                  <a:cubicBezTo>
                    <a:pt x="8506" y="8924"/>
                    <a:pt x="8491" y="8664"/>
                    <a:pt x="8404" y="8412"/>
                  </a:cubicBezTo>
                  <a:cubicBezTo>
                    <a:pt x="8341" y="8191"/>
                    <a:pt x="8270" y="7971"/>
                    <a:pt x="8183" y="7758"/>
                  </a:cubicBezTo>
                  <a:lnTo>
                    <a:pt x="8183" y="7758"/>
                  </a:lnTo>
                  <a:cubicBezTo>
                    <a:pt x="8380" y="7837"/>
                    <a:pt x="8577" y="7908"/>
                    <a:pt x="8774" y="7979"/>
                  </a:cubicBezTo>
                  <a:cubicBezTo>
                    <a:pt x="8947" y="8042"/>
                    <a:pt x="9128" y="8081"/>
                    <a:pt x="9310" y="8089"/>
                  </a:cubicBezTo>
                  <a:cubicBezTo>
                    <a:pt x="9499" y="8089"/>
                    <a:pt x="9688" y="8034"/>
                    <a:pt x="9845" y="7916"/>
                  </a:cubicBezTo>
                  <a:cubicBezTo>
                    <a:pt x="10160" y="7656"/>
                    <a:pt x="10270" y="7230"/>
                    <a:pt x="10113" y="6860"/>
                  </a:cubicBezTo>
                  <a:cubicBezTo>
                    <a:pt x="10018" y="6616"/>
                    <a:pt x="9853" y="6404"/>
                    <a:pt x="9648" y="6238"/>
                  </a:cubicBezTo>
                  <a:cubicBezTo>
                    <a:pt x="9475" y="6088"/>
                    <a:pt x="9294" y="5939"/>
                    <a:pt x="9113" y="5805"/>
                  </a:cubicBezTo>
                  <a:cubicBezTo>
                    <a:pt x="9317" y="5766"/>
                    <a:pt x="9530" y="5718"/>
                    <a:pt x="9727" y="5671"/>
                  </a:cubicBezTo>
                  <a:cubicBezTo>
                    <a:pt x="9916" y="5632"/>
                    <a:pt x="10420" y="5514"/>
                    <a:pt x="10593" y="5041"/>
                  </a:cubicBezTo>
                  <a:cubicBezTo>
                    <a:pt x="10719" y="4655"/>
                    <a:pt x="10578" y="4238"/>
                    <a:pt x="10247" y="4009"/>
                  </a:cubicBezTo>
                  <a:cubicBezTo>
                    <a:pt x="10034" y="3860"/>
                    <a:pt x="9782" y="3765"/>
                    <a:pt x="9522" y="3742"/>
                  </a:cubicBezTo>
                  <a:cubicBezTo>
                    <a:pt x="9294" y="3702"/>
                    <a:pt x="9065" y="3679"/>
                    <a:pt x="8837" y="3671"/>
                  </a:cubicBezTo>
                  <a:cubicBezTo>
                    <a:pt x="8987" y="3521"/>
                    <a:pt x="9136" y="3371"/>
                    <a:pt x="9286" y="3222"/>
                  </a:cubicBezTo>
                  <a:cubicBezTo>
                    <a:pt x="9428" y="3072"/>
                    <a:pt x="9774" y="2710"/>
                    <a:pt x="9672" y="2222"/>
                  </a:cubicBezTo>
                  <a:cubicBezTo>
                    <a:pt x="9569" y="1828"/>
                    <a:pt x="9223" y="1552"/>
                    <a:pt x="8821" y="1529"/>
                  </a:cubicBezTo>
                  <a:lnTo>
                    <a:pt x="8743" y="1529"/>
                  </a:lnTo>
                  <a:cubicBezTo>
                    <a:pt x="8506" y="1536"/>
                    <a:pt x="8278" y="1599"/>
                    <a:pt x="8065" y="1702"/>
                  </a:cubicBezTo>
                  <a:cubicBezTo>
                    <a:pt x="7853" y="1796"/>
                    <a:pt x="7648" y="1899"/>
                    <a:pt x="7443" y="2017"/>
                  </a:cubicBezTo>
                  <a:cubicBezTo>
                    <a:pt x="7498" y="1804"/>
                    <a:pt x="7545" y="1599"/>
                    <a:pt x="7577" y="1395"/>
                  </a:cubicBezTo>
                  <a:cubicBezTo>
                    <a:pt x="7616" y="1198"/>
                    <a:pt x="7719" y="702"/>
                    <a:pt x="7364" y="347"/>
                  </a:cubicBezTo>
                  <a:cubicBezTo>
                    <a:pt x="7206" y="196"/>
                    <a:pt x="7004" y="110"/>
                    <a:pt x="6787" y="110"/>
                  </a:cubicBezTo>
                  <a:cubicBezTo>
                    <a:pt x="6777" y="110"/>
                    <a:pt x="6767" y="111"/>
                    <a:pt x="6758" y="111"/>
                  </a:cubicBezTo>
                  <a:cubicBezTo>
                    <a:pt x="6593" y="111"/>
                    <a:pt x="6427" y="150"/>
                    <a:pt x="6278" y="229"/>
                  </a:cubicBezTo>
                  <a:cubicBezTo>
                    <a:pt x="6057" y="363"/>
                    <a:pt x="5868" y="552"/>
                    <a:pt x="5734" y="780"/>
                  </a:cubicBezTo>
                  <a:cubicBezTo>
                    <a:pt x="5608" y="969"/>
                    <a:pt x="5490" y="1174"/>
                    <a:pt x="5388" y="1379"/>
                  </a:cubicBezTo>
                  <a:cubicBezTo>
                    <a:pt x="5309" y="1174"/>
                    <a:pt x="5238" y="977"/>
                    <a:pt x="5167" y="788"/>
                  </a:cubicBezTo>
                  <a:cubicBezTo>
                    <a:pt x="5088" y="599"/>
                    <a:pt x="4907" y="127"/>
                    <a:pt x="4411" y="24"/>
                  </a:cubicBezTo>
                  <a:cubicBezTo>
                    <a:pt x="4356" y="9"/>
                    <a:pt x="4301" y="1"/>
                    <a:pt x="4246"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76"/>
            <p:cNvSpPr/>
            <p:nvPr/>
          </p:nvSpPr>
          <p:spPr>
            <a:xfrm rot="5400000">
              <a:off x="8155198" y="2083901"/>
              <a:ext cx="861674" cy="847125"/>
            </a:xfrm>
            <a:custGeom>
              <a:avLst/>
              <a:gdLst/>
              <a:ahLst/>
              <a:cxnLst/>
              <a:rect l="l" t="t" r="r" b="b"/>
              <a:pathLst>
                <a:path w="10720" h="10539" extrusionOk="0">
                  <a:moveTo>
                    <a:pt x="4246" y="1"/>
                  </a:moveTo>
                  <a:cubicBezTo>
                    <a:pt x="3907" y="16"/>
                    <a:pt x="3600" y="205"/>
                    <a:pt x="3434" y="513"/>
                  </a:cubicBezTo>
                  <a:cubicBezTo>
                    <a:pt x="3324" y="741"/>
                    <a:pt x="3269" y="1001"/>
                    <a:pt x="3277" y="1261"/>
                  </a:cubicBezTo>
                  <a:cubicBezTo>
                    <a:pt x="3277" y="1497"/>
                    <a:pt x="3285" y="1725"/>
                    <a:pt x="3308" y="1954"/>
                  </a:cubicBezTo>
                  <a:cubicBezTo>
                    <a:pt x="3135" y="1828"/>
                    <a:pt x="2962" y="1702"/>
                    <a:pt x="2796" y="1576"/>
                  </a:cubicBezTo>
                  <a:cubicBezTo>
                    <a:pt x="2607" y="1442"/>
                    <a:pt x="2355" y="1284"/>
                    <a:pt x="2048" y="1284"/>
                  </a:cubicBezTo>
                  <a:cubicBezTo>
                    <a:pt x="1954" y="1284"/>
                    <a:pt x="1851" y="1300"/>
                    <a:pt x="1757" y="1340"/>
                  </a:cubicBezTo>
                  <a:cubicBezTo>
                    <a:pt x="1387" y="1497"/>
                    <a:pt x="1158" y="1875"/>
                    <a:pt x="1198" y="2277"/>
                  </a:cubicBezTo>
                  <a:cubicBezTo>
                    <a:pt x="1229" y="2537"/>
                    <a:pt x="1324" y="2781"/>
                    <a:pt x="1473" y="2993"/>
                  </a:cubicBezTo>
                  <a:cubicBezTo>
                    <a:pt x="1592" y="3190"/>
                    <a:pt x="1725" y="3379"/>
                    <a:pt x="1867" y="3568"/>
                  </a:cubicBezTo>
                  <a:cubicBezTo>
                    <a:pt x="1655" y="3545"/>
                    <a:pt x="1442" y="3529"/>
                    <a:pt x="1237" y="3521"/>
                  </a:cubicBezTo>
                  <a:cubicBezTo>
                    <a:pt x="1182" y="3513"/>
                    <a:pt x="1127" y="3513"/>
                    <a:pt x="1087" y="3513"/>
                  </a:cubicBezTo>
                  <a:cubicBezTo>
                    <a:pt x="694" y="3513"/>
                    <a:pt x="402" y="3639"/>
                    <a:pt x="229" y="3883"/>
                  </a:cubicBezTo>
                  <a:cubicBezTo>
                    <a:pt x="1" y="4214"/>
                    <a:pt x="16" y="4655"/>
                    <a:pt x="268" y="4970"/>
                  </a:cubicBezTo>
                  <a:cubicBezTo>
                    <a:pt x="426" y="5175"/>
                    <a:pt x="639" y="5332"/>
                    <a:pt x="883" y="5435"/>
                  </a:cubicBezTo>
                  <a:cubicBezTo>
                    <a:pt x="1095" y="5529"/>
                    <a:pt x="1308" y="5616"/>
                    <a:pt x="1529" y="5695"/>
                  </a:cubicBezTo>
                  <a:cubicBezTo>
                    <a:pt x="1332" y="5789"/>
                    <a:pt x="1150" y="5899"/>
                    <a:pt x="969" y="5994"/>
                  </a:cubicBezTo>
                  <a:cubicBezTo>
                    <a:pt x="788" y="6096"/>
                    <a:pt x="355" y="6348"/>
                    <a:pt x="324" y="6845"/>
                  </a:cubicBezTo>
                  <a:cubicBezTo>
                    <a:pt x="308" y="7246"/>
                    <a:pt x="560" y="7616"/>
                    <a:pt x="946" y="7742"/>
                  </a:cubicBezTo>
                  <a:cubicBezTo>
                    <a:pt x="1087" y="7797"/>
                    <a:pt x="1237" y="7821"/>
                    <a:pt x="1395" y="7821"/>
                  </a:cubicBezTo>
                  <a:cubicBezTo>
                    <a:pt x="1497" y="7821"/>
                    <a:pt x="1607" y="7813"/>
                    <a:pt x="1710" y="7797"/>
                  </a:cubicBezTo>
                  <a:cubicBezTo>
                    <a:pt x="1938" y="7766"/>
                    <a:pt x="2166" y="7727"/>
                    <a:pt x="2395" y="7671"/>
                  </a:cubicBezTo>
                  <a:lnTo>
                    <a:pt x="2395" y="7671"/>
                  </a:lnTo>
                  <a:cubicBezTo>
                    <a:pt x="2285" y="7860"/>
                    <a:pt x="2190" y="8042"/>
                    <a:pt x="2088" y="8223"/>
                  </a:cubicBezTo>
                  <a:cubicBezTo>
                    <a:pt x="1993" y="8404"/>
                    <a:pt x="1757" y="8853"/>
                    <a:pt x="2001" y="9294"/>
                  </a:cubicBezTo>
                  <a:cubicBezTo>
                    <a:pt x="2163" y="9563"/>
                    <a:pt x="2460" y="9735"/>
                    <a:pt x="2775" y="9735"/>
                  </a:cubicBezTo>
                  <a:cubicBezTo>
                    <a:pt x="2782" y="9735"/>
                    <a:pt x="2789" y="9735"/>
                    <a:pt x="2796" y="9735"/>
                  </a:cubicBezTo>
                  <a:cubicBezTo>
                    <a:pt x="2867" y="9735"/>
                    <a:pt x="2938" y="9727"/>
                    <a:pt x="3009" y="9711"/>
                  </a:cubicBezTo>
                  <a:cubicBezTo>
                    <a:pt x="3261" y="9648"/>
                    <a:pt x="3497" y="9514"/>
                    <a:pt x="3686" y="9341"/>
                  </a:cubicBezTo>
                  <a:cubicBezTo>
                    <a:pt x="3868" y="9191"/>
                    <a:pt x="4033" y="9034"/>
                    <a:pt x="4190" y="8861"/>
                  </a:cubicBezTo>
                  <a:cubicBezTo>
                    <a:pt x="4206" y="9081"/>
                    <a:pt x="4222" y="9286"/>
                    <a:pt x="4238" y="9491"/>
                  </a:cubicBezTo>
                  <a:cubicBezTo>
                    <a:pt x="4253" y="9703"/>
                    <a:pt x="4301" y="10200"/>
                    <a:pt x="4742" y="10436"/>
                  </a:cubicBezTo>
                  <a:cubicBezTo>
                    <a:pt x="4860" y="10507"/>
                    <a:pt x="4994" y="10538"/>
                    <a:pt x="5136" y="10538"/>
                  </a:cubicBezTo>
                  <a:cubicBezTo>
                    <a:pt x="5388" y="10538"/>
                    <a:pt x="5640" y="10428"/>
                    <a:pt x="5813" y="10247"/>
                  </a:cubicBezTo>
                  <a:cubicBezTo>
                    <a:pt x="5994" y="10058"/>
                    <a:pt x="6120" y="9821"/>
                    <a:pt x="6183" y="9569"/>
                  </a:cubicBezTo>
                  <a:cubicBezTo>
                    <a:pt x="6254" y="9349"/>
                    <a:pt x="6309" y="9121"/>
                    <a:pt x="6356" y="8892"/>
                  </a:cubicBezTo>
                  <a:cubicBezTo>
                    <a:pt x="6482" y="9073"/>
                    <a:pt x="6608" y="9239"/>
                    <a:pt x="6734" y="9404"/>
                  </a:cubicBezTo>
                  <a:cubicBezTo>
                    <a:pt x="6845" y="9546"/>
                    <a:pt x="7136" y="9932"/>
                    <a:pt x="7601" y="9932"/>
                  </a:cubicBezTo>
                  <a:lnTo>
                    <a:pt x="7664" y="9932"/>
                  </a:lnTo>
                  <a:cubicBezTo>
                    <a:pt x="8065" y="9885"/>
                    <a:pt x="8388" y="9577"/>
                    <a:pt x="8467" y="9184"/>
                  </a:cubicBezTo>
                  <a:cubicBezTo>
                    <a:pt x="8506" y="8924"/>
                    <a:pt x="8491" y="8664"/>
                    <a:pt x="8404" y="8412"/>
                  </a:cubicBezTo>
                  <a:cubicBezTo>
                    <a:pt x="8341" y="8191"/>
                    <a:pt x="8270" y="7971"/>
                    <a:pt x="8183" y="7758"/>
                  </a:cubicBezTo>
                  <a:lnTo>
                    <a:pt x="8183" y="7758"/>
                  </a:lnTo>
                  <a:cubicBezTo>
                    <a:pt x="8380" y="7837"/>
                    <a:pt x="8577" y="7908"/>
                    <a:pt x="8774" y="7979"/>
                  </a:cubicBezTo>
                  <a:cubicBezTo>
                    <a:pt x="8947" y="8042"/>
                    <a:pt x="9128" y="8081"/>
                    <a:pt x="9310" y="8089"/>
                  </a:cubicBezTo>
                  <a:cubicBezTo>
                    <a:pt x="9499" y="8089"/>
                    <a:pt x="9688" y="8034"/>
                    <a:pt x="9845" y="7916"/>
                  </a:cubicBezTo>
                  <a:cubicBezTo>
                    <a:pt x="10160" y="7656"/>
                    <a:pt x="10270" y="7230"/>
                    <a:pt x="10113" y="6860"/>
                  </a:cubicBezTo>
                  <a:cubicBezTo>
                    <a:pt x="10018" y="6616"/>
                    <a:pt x="9853" y="6404"/>
                    <a:pt x="9648" y="6238"/>
                  </a:cubicBezTo>
                  <a:cubicBezTo>
                    <a:pt x="9475" y="6088"/>
                    <a:pt x="9294" y="5939"/>
                    <a:pt x="9113" y="5805"/>
                  </a:cubicBezTo>
                  <a:cubicBezTo>
                    <a:pt x="9317" y="5766"/>
                    <a:pt x="9530" y="5718"/>
                    <a:pt x="9727" y="5671"/>
                  </a:cubicBezTo>
                  <a:cubicBezTo>
                    <a:pt x="9916" y="5632"/>
                    <a:pt x="10420" y="5514"/>
                    <a:pt x="10593" y="5041"/>
                  </a:cubicBezTo>
                  <a:cubicBezTo>
                    <a:pt x="10719" y="4655"/>
                    <a:pt x="10578" y="4238"/>
                    <a:pt x="10247" y="4009"/>
                  </a:cubicBezTo>
                  <a:cubicBezTo>
                    <a:pt x="10034" y="3860"/>
                    <a:pt x="9782" y="3765"/>
                    <a:pt x="9522" y="3742"/>
                  </a:cubicBezTo>
                  <a:cubicBezTo>
                    <a:pt x="9294" y="3702"/>
                    <a:pt x="9065" y="3679"/>
                    <a:pt x="8837" y="3671"/>
                  </a:cubicBezTo>
                  <a:cubicBezTo>
                    <a:pt x="8987" y="3521"/>
                    <a:pt x="9136" y="3371"/>
                    <a:pt x="9286" y="3222"/>
                  </a:cubicBezTo>
                  <a:cubicBezTo>
                    <a:pt x="9428" y="3072"/>
                    <a:pt x="9774" y="2710"/>
                    <a:pt x="9672" y="2222"/>
                  </a:cubicBezTo>
                  <a:cubicBezTo>
                    <a:pt x="9569" y="1828"/>
                    <a:pt x="9223" y="1552"/>
                    <a:pt x="8821" y="1529"/>
                  </a:cubicBezTo>
                  <a:lnTo>
                    <a:pt x="8743" y="1529"/>
                  </a:lnTo>
                  <a:cubicBezTo>
                    <a:pt x="8506" y="1536"/>
                    <a:pt x="8278" y="1599"/>
                    <a:pt x="8065" y="1702"/>
                  </a:cubicBezTo>
                  <a:cubicBezTo>
                    <a:pt x="7853" y="1796"/>
                    <a:pt x="7648" y="1899"/>
                    <a:pt x="7443" y="2017"/>
                  </a:cubicBezTo>
                  <a:cubicBezTo>
                    <a:pt x="7498" y="1804"/>
                    <a:pt x="7545" y="1599"/>
                    <a:pt x="7577" y="1395"/>
                  </a:cubicBezTo>
                  <a:cubicBezTo>
                    <a:pt x="7616" y="1198"/>
                    <a:pt x="7719" y="702"/>
                    <a:pt x="7364" y="347"/>
                  </a:cubicBezTo>
                  <a:cubicBezTo>
                    <a:pt x="7206" y="196"/>
                    <a:pt x="7004" y="110"/>
                    <a:pt x="6787" y="110"/>
                  </a:cubicBezTo>
                  <a:cubicBezTo>
                    <a:pt x="6777" y="110"/>
                    <a:pt x="6767" y="111"/>
                    <a:pt x="6758" y="111"/>
                  </a:cubicBezTo>
                  <a:cubicBezTo>
                    <a:pt x="6593" y="111"/>
                    <a:pt x="6427" y="150"/>
                    <a:pt x="6278" y="229"/>
                  </a:cubicBezTo>
                  <a:cubicBezTo>
                    <a:pt x="6057" y="363"/>
                    <a:pt x="5868" y="552"/>
                    <a:pt x="5734" y="780"/>
                  </a:cubicBezTo>
                  <a:cubicBezTo>
                    <a:pt x="5608" y="969"/>
                    <a:pt x="5490" y="1174"/>
                    <a:pt x="5388" y="1379"/>
                  </a:cubicBezTo>
                  <a:cubicBezTo>
                    <a:pt x="5309" y="1174"/>
                    <a:pt x="5238" y="977"/>
                    <a:pt x="5167" y="788"/>
                  </a:cubicBezTo>
                  <a:cubicBezTo>
                    <a:pt x="5088" y="599"/>
                    <a:pt x="4907" y="127"/>
                    <a:pt x="4411" y="24"/>
                  </a:cubicBezTo>
                  <a:cubicBezTo>
                    <a:pt x="4356" y="9"/>
                    <a:pt x="4301" y="1"/>
                    <a:pt x="4246"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76"/>
            <p:cNvSpPr/>
            <p:nvPr/>
          </p:nvSpPr>
          <p:spPr>
            <a:xfrm rot="5400000">
              <a:off x="8342212" y="2308833"/>
              <a:ext cx="124750" cy="398524"/>
            </a:xfrm>
            <a:custGeom>
              <a:avLst/>
              <a:gdLst/>
              <a:ahLst/>
              <a:cxnLst/>
              <a:rect l="l" t="t" r="r" b="b"/>
              <a:pathLst>
                <a:path w="1552" h="4958" extrusionOk="0">
                  <a:moveTo>
                    <a:pt x="851" y="1"/>
                  </a:moveTo>
                  <a:cubicBezTo>
                    <a:pt x="0" y="1615"/>
                    <a:pt x="16" y="2994"/>
                    <a:pt x="134" y="4372"/>
                  </a:cubicBezTo>
                  <a:cubicBezTo>
                    <a:pt x="158" y="4584"/>
                    <a:pt x="197" y="4829"/>
                    <a:pt x="378" y="4923"/>
                  </a:cubicBezTo>
                  <a:cubicBezTo>
                    <a:pt x="435" y="4946"/>
                    <a:pt x="495" y="4958"/>
                    <a:pt x="554" y="4958"/>
                  </a:cubicBezTo>
                  <a:cubicBezTo>
                    <a:pt x="673" y="4958"/>
                    <a:pt x="790" y="4911"/>
                    <a:pt x="874" y="4821"/>
                  </a:cubicBezTo>
                  <a:cubicBezTo>
                    <a:pt x="992" y="4679"/>
                    <a:pt x="1079" y="4514"/>
                    <a:pt x="1118" y="4340"/>
                  </a:cubicBezTo>
                  <a:cubicBezTo>
                    <a:pt x="1552" y="2907"/>
                    <a:pt x="1457" y="1363"/>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76"/>
            <p:cNvSpPr/>
            <p:nvPr/>
          </p:nvSpPr>
          <p:spPr>
            <a:xfrm rot="5400000">
              <a:off x="8306282" y="2226690"/>
              <a:ext cx="253920" cy="328513"/>
            </a:xfrm>
            <a:custGeom>
              <a:avLst/>
              <a:gdLst/>
              <a:ahLst/>
              <a:cxnLst/>
              <a:rect l="l" t="t" r="r" b="b"/>
              <a:pathLst>
                <a:path w="3159" h="4087" extrusionOk="0">
                  <a:moveTo>
                    <a:pt x="3159" y="1"/>
                  </a:moveTo>
                  <a:cubicBezTo>
                    <a:pt x="1568" y="898"/>
                    <a:pt x="836" y="2072"/>
                    <a:pt x="198" y="3293"/>
                  </a:cubicBezTo>
                  <a:cubicBezTo>
                    <a:pt x="95" y="3482"/>
                    <a:pt x="1" y="3710"/>
                    <a:pt x="103" y="3891"/>
                  </a:cubicBezTo>
                  <a:cubicBezTo>
                    <a:pt x="185" y="4016"/>
                    <a:pt x="321" y="4087"/>
                    <a:pt x="464" y="4087"/>
                  </a:cubicBezTo>
                  <a:cubicBezTo>
                    <a:pt x="501" y="4087"/>
                    <a:pt x="539" y="4082"/>
                    <a:pt x="576" y="4072"/>
                  </a:cubicBezTo>
                  <a:cubicBezTo>
                    <a:pt x="749" y="4017"/>
                    <a:pt x="907" y="3931"/>
                    <a:pt x="1040" y="3805"/>
                  </a:cubicBezTo>
                  <a:cubicBezTo>
                    <a:pt x="2182" y="2828"/>
                    <a:pt x="2931" y="1481"/>
                    <a:pt x="31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76"/>
            <p:cNvSpPr/>
            <p:nvPr/>
          </p:nvSpPr>
          <p:spPr>
            <a:xfrm rot="5400000">
              <a:off x="8318902" y="2245985"/>
              <a:ext cx="376098" cy="167753"/>
            </a:xfrm>
            <a:custGeom>
              <a:avLst/>
              <a:gdLst/>
              <a:ahLst/>
              <a:cxnLst/>
              <a:rect l="l" t="t" r="r" b="b"/>
              <a:pathLst>
                <a:path w="4679" h="2087" extrusionOk="0">
                  <a:moveTo>
                    <a:pt x="4274" y="1"/>
                  </a:moveTo>
                  <a:cubicBezTo>
                    <a:pt x="2663" y="1"/>
                    <a:pt x="1509" y="560"/>
                    <a:pt x="402" y="1186"/>
                  </a:cubicBezTo>
                  <a:cubicBezTo>
                    <a:pt x="221" y="1288"/>
                    <a:pt x="17" y="1422"/>
                    <a:pt x="1" y="1635"/>
                  </a:cubicBezTo>
                  <a:cubicBezTo>
                    <a:pt x="1" y="1824"/>
                    <a:pt x="127" y="1981"/>
                    <a:pt x="300" y="2036"/>
                  </a:cubicBezTo>
                  <a:cubicBezTo>
                    <a:pt x="407" y="2070"/>
                    <a:pt x="519" y="2086"/>
                    <a:pt x="630" y="2086"/>
                  </a:cubicBezTo>
                  <a:cubicBezTo>
                    <a:pt x="700" y="2086"/>
                    <a:pt x="769" y="2080"/>
                    <a:pt x="836" y="2068"/>
                  </a:cubicBezTo>
                  <a:cubicBezTo>
                    <a:pt x="2324" y="1863"/>
                    <a:pt x="3687" y="1138"/>
                    <a:pt x="4679" y="12"/>
                  </a:cubicBezTo>
                  <a:cubicBezTo>
                    <a:pt x="4541" y="4"/>
                    <a:pt x="4406" y="1"/>
                    <a:pt x="42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76"/>
            <p:cNvSpPr/>
            <p:nvPr/>
          </p:nvSpPr>
          <p:spPr>
            <a:xfrm rot="5400000">
              <a:off x="8429704" y="2252859"/>
              <a:ext cx="395068" cy="126197"/>
            </a:xfrm>
            <a:custGeom>
              <a:avLst/>
              <a:gdLst/>
              <a:ahLst/>
              <a:cxnLst/>
              <a:rect l="l" t="t" r="r" b="b"/>
              <a:pathLst>
                <a:path w="4915" h="1570" extrusionOk="0">
                  <a:moveTo>
                    <a:pt x="552" y="0"/>
                  </a:moveTo>
                  <a:cubicBezTo>
                    <a:pt x="377" y="0"/>
                    <a:pt x="203" y="34"/>
                    <a:pt x="103" y="171"/>
                  </a:cubicBezTo>
                  <a:cubicBezTo>
                    <a:pt x="0" y="329"/>
                    <a:pt x="16" y="526"/>
                    <a:pt x="134" y="667"/>
                  </a:cubicBezTo>
                  <a:cubicBezTo>
                    <a:pt x="252" y="809"/>
                    <a:pt x="402" y="912"/>
                    <a:pt x="575" y="982"/>
                  </a:cubicBezTo>
                  <a:cubicBezTo>
                    <a:pt x="1407" y="1374"/>
                    <a:pt x="2309" y="1570"/>
                    <a:pt x="3215" y="1570"/>
                  </a:cubicBezTo>
                  <a:cubicBezTo>
                    <a:pt x="3786" y="1570"/>
                    <a:pt x="4358" y="1492"/>
                    <a:pt x="4915" y="1337"/>
                  </a:cubicBezTo>
                  <a:cubicBezTo>
                    <a:pt x="3434" y="258"/>
                    <a:pt x="2064" y="85"/>
                    <a:pt x="686" y="6"/>
                  </a:cubicBezTo>
                  <a:cubicBezTo>
                    <a:pt x="642" y="3"/>
                    <a:pt x="597" y="0"/>
                    <a:pt x="5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76"/>
            <p:cNvSpPr/>
            <p:nvPr/>
          </p:nvSpPr>
          <p:spPr>
            <a:xfrm rot="5400000">
              <a:off x="8577438" y="2213711"/>
              <a:ext cx="295075" cy="289368"/>
            </a:xfrm>
            <a:custGeom>
              <a:avLst/>
              <a:gdLst/>
              <a:ahLst/>
              <a:cxnLst/>
              <a:rect l="l" t="t" r="r" b="b"/>
              <a:pathLst>
                <a:path w="3671" h="3600" extrusionOk="0">
                  <a:moveTo>
                    <a:pt x="384" y="0"/>
                  </a:moveTo>
                  <a:cubicBezTo>
                    <a:pt x="343" y="0"/>
                    <a:pt x="301" y="7"/>
                    <a:pt x="260" y="24"/>
                  </a:cubicBezTo>
                  <a:cubicBezTo>
                    <a:pt x="95" y="103"/>
                    <a:pt x="0" y="284"/>
                    <a:pt x="24" y="465"/>
                  </a:cubicBezTo>
                  <a:cubicBezTo>
                    <a:pt x="48" y="646"/>
                    <a:pt x="111" y="811"/>
                    <a:pt x="221" y="961"/>
                  </a:cubicBezTo>
                  <a:cubicBezTo>
                    <a:pt x="1016" y="2229"/>
                    <a:pt x="2237" y="3166"/>
                    <a:pt x="3670" y="3599"/>
                  </a:cubicBezTo>
                  <a:cubicBezTo>
                    <a:pt x="3009" y="1898"/>
                    <a:pt x="1953" y="1008"/>
                    <a:pt x="843" y="205"/>
                  </a:cubicBezTo>
                  <a:cubicBezTo>
                    <a:pt x="706" y="105"/>
                    <a:pt x="544" y="0"/>
                    <a:pt x="3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76"/>
            <p:cNvSpPr/>
            <p:nvPr/>
          </p:nvSpPr>
          <p:spPr>
            <a:xfrm rot="5400000">
              <a:off x="8702306" y="2257231"/>
              <a:ext cx="149507" cy="390968"/>
            </a:xfrm>
            <a:custGeom>
              <a:avLst/>
              <a:gdLst/>
              <a:ahLst/>
              <a:cxnLst/>
              <a:rect l="l" t="t" r="r" b="b"/>
              <a:pathLst>
                <a:path w="1860" h="4864" extrusionOk="0">
                  <a:moveTo>
                    <a:pt x="502" y="1"/>
                  </a:moveTo>
                  <a:cubicBezTo>
                    <a:pt x="336" y="1"/>
                    <a:pt x="189" y="93"/>
                    <a:pt x="111" y="249"/>
                  </a:cubicBezTo>
                  <a:cubicBezTo>
                    <a:pt x="40" y="414"/>
                    <a:pt x="8" y="587"/>
                    <a:pt x="16" y="768"/>
                  </a:cubicBezTo>
                  <a:cubicBezTo>
                    <a:pt x="0" y="2273"/>
                    <a:pt x="528" y="3722"/>
                    <a:pt x="1497" y="4864"/>
                  </a:cubicBezTo>
                  <a:cubicBezTo>
                    <a:pt x="1859" y="3076"/>
                    <a:pt x="1450" y="1753"/>
                    <a:pt x="953" y="469"/>
                  </a:cubicBezTo>
                  <a:cubicBezTo>
                    <a:pt x="875" y="272"/>
                    <a:pt x="764" y="44"/>
                    <a:pt x="560" y="4"/>
                  </a:cubicBezTo>
                  <a:cubicBezTo>
                    <a:pt x="540" y="2"/>
                    <a:pt x="521" y="1"/>
                    <a:pt x="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76"/>
            <p:cNvSpPr/>
            <p:nvPr/>
          </p:nvSpPr>
          <p:spPr>
            <a:xfrm rot="5400000">
              <a:off x="8687556" y="2375828"/>
              <a:ext cx="176032" cy="377866"/>
            </a:xfrm>
            <a:custGeom>
              <a:avLst/>
              <a:gdLst/>
              <a:ahLst/>
              <a:cxnLst/>
              <a:rect l="l" t="t" r="r" b="b"/>
              <a:pathLst>
                <a:path w="2190" h="4701" extrusionOk="0">
                  <a:moveTo>
                    <a:pt x="1757" y="0"/>
                  </a:moveTo>
                  <a:cubicBezTo>
                    <a:pt x="1680" y="0"/>
                    <a:pt x="1604" y="21"/>
                    <a:pt x="1536" y="62"/>
                  </a:cubicBezTo>
                  <a:cubicBezTo>
                    <a:pt x="1378" y="164"/>
                    <a:pt x="1252" y="298"/>
                    <a:pt x="1166" y="456"/>
                  </a:cubicBezTo>
                  <a:cubicBezTo>
                    <a:pt x="339" y="1708"/>
                    <a:pt x="0" y="3212"/>
                    <a:pt x="197" y="4701"/>
                  </a:cubicBezTo>
                  <a:cubicBezTo>
                    <a:pt x="1473" y="3385"/>
                    <a:pt x="1843" y="2054"/>
                    <a:pt x="2119" y="700"/>
                  </a:cubicBezTo>
                  <a:cubicBezTo>
                    <a:pt x="2158" y="495"/>
                    <a:pt x="2189" y="251"/>
                    <a:pt x="2040" y="101"/>
                  </a:cubicBezTo>
                  <a:cubicBezTo>
                    <a:pt x="1955" y="35"/>
                    <a:pt x="1856" y="0"/>
                    <a:pt x="17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76"/>
            <p:cNvSpPr/>
            <p:nvPr/>
          </p:nvSpPr>
          <p:spPr>
            <a:xfrm rot="5400000">
              <a:off x="8558147" y="2526701"/>
              <a:ext cx="327950" cy="255850"/>
            </a:xfrm>
            <a:custGeom>
              <a:avLst/>
              <a:gdLst/>
              <a:ahLst/>
              <a:cxnLst/>
              <a:rect l="l" t="t" r="r" b="b"/>
              <a:pathLst>
                <a:path w="4080" h="3183" extrusionOk="0">
                  <a:moveTo>
                    <a:pt x="3631" y="0"/>
                  </a:moveTo>
                  <a:cubicBezTo>
                    <a:pt x="3450" y="0"/>
                    <a:pt x="3269" y="40"/>
                    <a:pt x="3111" y="126"/>
                  </a:cubicBezTo>
                  <a:cubicBezTo>
                    <a:pt x="1741" y="741"/>
                    <a:pt x="638" y="1820"/>
                    <a:pt x="0" y="3182"/>
                  </a:cubicBezTo>
                  <a:cubicBezTo>
                    <a:pt x="1780" y="2765"/>
                    <a:pt x="2812" y="1843"/>
                    <a:pt x="3773" y="851"/>
                  </a:cubicBezTo>
                  <a:cubicBezTo>
                    <a:pt x="3922" y="693"/>
                    <a:pt x="4080" y="512"/>
                    <a:pt x="4033" y="300"/>
                  </a:cubicBezTo>
                  <a:cubicBezTo>
                    <a:pt x="3977" y="126"/>
                    <a:pt x="3812" y="8"/>
                    <a:pt x="36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5" name="Google Shape;1735;p76"/>
            <p:cNvSpPr/>
            <p:nvPr/>
          </p:nvSpPr>
          <p:spPr>
            <a:xfrm rot="5400000">
              <a:off x="8423836" y="2639715"/>
              <a:ext cx="401418" cy="108272"/>
            </a:xfrm>
            <a:custGeom>
              <a:avLst/>
              <a:gdLst/>
              <a:ahLst/>
              <a:cxnLst/>
              <a:rect l="l" t="t" r="r" b="b"/>
              <a:pathLst>
                <a:path w="4994" h="1347" extrusionOk="0">
                  <a:moveTo>
                    <a:pt x="3315" y="1"/>
                  </a:moveTo>
                  <a:cubicBezTo>
                    <a:pt x="2148" y="1"/>
                    <a:pt x="999" y="329"/>
                    <a:pt x="1" y="956"/>
                  </a:cubicBezTo>
                  <a:cubicBezTo>
                    <a:pt x="802" y="1241"/>
                    <a:pt x="1526" y="1346"/>
                    <a:pt x="2205" y="1346"/>
                  </a:cubicBezTo>
                  <a:cubicBezTo>
                    <a:pt x="2988" y="1346"/>
                    <a:pt x="3714" y="1207"/>
                    <a:pt x="4435" y="1042"/>
                  </a:cubicBezTo>
                  <a:cubicBezTo>
                    <a:pt x="4640" y="995"/>
                    <a:pt x="4876" y="916"/>
                    <a:pt x="4947" y="719"/>
                  </a:cubicBezTo>
                  <a:cubicBezTo>
                    <a:pt x="4994" y="538"/>
                    <a:pt x="4923" y="349"/>
                    <a:pt x="4766" y="247"/>
                  </a:cubicBezTo>
                  <a:cubicBezTo>
                    <a:pt x="4616" y="144"/>
                    <a:pt x="4443" y="89"/>
                    <a:pt x="4261" y="73"/>
                  </a:cubicBezTo>
                  <a:cubicBezTo>
                    <a:pt x="3946" y="25"/>
                    <a:pt x="3630" y="1"/>
                    <a:pt x="33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6" name="Google Shape;1736;p76"/>
            <p:cNvSpPr/>
            <p:nvPr/>
          </p:nvSpPr>
          <p:spPr>
            <a:xfrm rot="5400000">
              <a:off x="8325171" y="2576657"/>
              <a:ext cx="358977" cy="204647"/>
            </a:xfrm>
            <a:custGeom>
              <a:avLst/>
              <a:gdLst/>
              <a:ahLst/>
              <a:cxnLst/>
              <a:rect l="l" t="t" r="r" b="b"/>
              <a:pathLst>
                <a:path w="4466" h="2546" extrusionOk="0">
                  <a:moveTo>
                    <a:pt x="1" y="1"/>
                  </a:moveTo>
                  <a:cubicBezTo>
                    <a:pt x="1111" y="1450"/>
                    <a:pt x="2379" y="2009"/>
                    <a:pt x="3678" y="2466"/>
                  </a:cubicBezTo>
                  <a:cubicBezTo>
                    <a:pt x="3793" y="2507"/>
                    <a:pt x="3924" y="2546"/>
                    <a:pt x="4046" y="2546"/>
                  </a:cubicBezTo>
                  <a:cubicBezTo>
                    <a:pt x="4133" y="2546"/>
                    <a:pt x="4216" y="2526"/>
                    <a:pt x="4285" y="2473"/>
                  </a:cubicBezTo>
                  <a:cubicBezTo>
                    <a:pt x="4419" y="2347"/>
                    <a:pt x="4466" y="2151"/>
                    <a:pt x="4395" y="1977"/>
                  </a:cubicBezTo>
                  <a:cubicBezTo>
                    <a:pt x="4316" y="1812"/>
                    <a:pt x="4206" y="1670"/>
                    <a:pt x="4064" y="1560"/>
                  </a:cubicBezTo>
                  <a:cubicBezTo>
                    <a:pt x="2938" y="568"/>
                    <a:pt x="1497" y="16"/>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76"/>
            <p:cNvSpPr/>
            <p:nvPr/>
          </p:nvSpPr>
          <p:spPr>
            <a:xfrm rot="5400000">
              <a:off x="8323885" y="2436796"/>
              <a:ext cx="213409" cy="354074"/>
            </a:xfrm>
            <a:custGeom>
              <a:avLst/>
              <a:gdLst/>
              <a:ahLst/>
              <a:cxnLst/>
              <a:rect l="l" t="t" r="r" b="b"/>
              <a:pathLst>
                <a:path w="2655" h="4405" extrusionOk="0">
                  <a:moveTo>
                    <a:pt x="0" y="1"/>
                  </a:moveTo>
                  <a:lnTo>
                    <a:pt x="0" y="1"/>
                  </a:lnTo>
                  <a:cubicBezTo>
                    <a:pt x="158" y="1820"/>
                    <a:pt x="922" y="2970"/>
                    <a:pt x="1764" y="4064"/>
                  </a:cubicBezTo>
                  <a:cubicBezTo>
                    <a:pt x="1885" y="4231"/>
                    <a:pt x="2042" y="4404"/>
                    <a:pt x="2242" y="4404"/>
                  </a:cubicBezTo>
                  <a:cubicBezTo>
                    <a:pt x="2251" y="4404"/>
                    <a:pt x="2260" y="4404"/>
                    <a:pt x="2268" y="4403"/>
                  </a:cubicBezTo>
                  <a:cubicBezTo>
                    <a:pt x="2449" y="4372"/>
                    <a:pt x="2591" y="4222"/>
                    <a:pt x="2623" y="4041"/>
                  </a:cubicBezTo>
                  <a:cubicBezTo>
                    <a:pt x="2654" y="3860"/>
                    <a:pt x="2631" y="3679"/>
                    <a:pt x="2575" y="3513"/>
                  </a:cubicBezTo>
                  <a:cubicBezTo>
                    <a:pt x="2166" y="2064"/>
                    <a:pt x="1252" y="820"/>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76"/>
            <p:cNvSpPr/>
            <p:nvPr/>
          </p:nvSpPr>
          <p:spPr>
            <a:xfrm rot="5400000">
              <a:off x="8703113" y="2379728"/>
              <a:ext cx="74593" cy="177801"/>
            </a:xfrm>
            <a:custGeom>
              <a:avLst/>
              <a:gdLst/>
              <a:ahLst/>
              <a:cxnLst/>
              <a:rect l="l" t="t" r="r" b="b"/>
              <a:pathLst>
                <a:path w="928" h="2212" extrusionOk="0">
                  <a:moveTo>
                    <a:pt x="23" y="1"/>
                  </a:moveTo>
                  <a:cubicBezTo>
                    <a:pt x="11" y="1"/>
                    <a:pt x="1" y="14"/>
                    <a:pt x="6" y="34"/>
                  </a:cubicBezTo>
                  <a:cubicBezTo>
                    <a:pt x="195" y="711"/>
                    <a:pt x="368" y="1404"/>
                    <a:pt x="557" y="2081"/>
                  </a:cubicBezTo>
                  <a:cubicBezTo>
                    <a:pt x="578" y="2173"/>
                    <a:pt x="644" y="2211"/>
                    <a:pt x="712" y="2211"/>
                  </a:cubicBezTo>
                  <a:cubicBezTo>
                    <a:pt x="818" y="2211"/>
                    <a:pt x="927" y="2114"/>
                    <a:pt x="864" y="1979"/>
                  </a:cubicBezTo>
                  <a:cubicBezTo>
                    <a:pt x="604" y="1325"/>
                    <a:pt x="313" y="672"/>
                    <a:pt x="45" y="18"/>
                  </a:cubicBezTo>
                  <a:cubicBezTo>
                    <a:pt x="39" y="6"/>
                    <a:pt x="31" y="1"/>
                    <a:pt x="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76"/>
            <p:cNvSpPr/>
            <p:nvPr/>
          </p:nvSpPr>
          <p:spPr>
            <a:xfrm rot="5400000">
              <a:off x="8695517" y="2448250"/>
              <a:ext cx="59963" cy="191546"/>
            </a:xfrm>
            <a:custGeom>
              <a:avLst/>
              <a:gdLst/>
              <a:ahLst/>
              <a:cxnLst/>
              <a:rect l="l" t="t" r="r" b="b"/>
              <a:pathLst>
                <a:path w="746" h="2383" extrusionOk="0">
                  <a:moveTo>
                    <a:pt x="726" y="1"/>
                  </a:moveTo>
                  <a:cubicBezTo>
                    <a:pt x="718" y="1"/>
                    <a:pt x="708" y="7"/>
                    <a:pt x="702" y="20"/>
                  </a:cubicBezTo>
                  <a:cubicBezTo>
                    <a:pt x="489" y="753"/>
                    <a:pt x="261" y="1469"/>
                    <a:pt x="48" y="2202"/>
                  </a:cubicBezTo>
                  <a:cubicBezTo>
                    <a:pt x="0" y="2307"/>
                    <a:pt x="126" y="2383"/>
                    <a:pt x="232" y="2383"/>
                  </a:cubicBezTo>
                  <a:cubicBezTo>
                    <a:pt x="302" y="2383"/>
                    <a:pt x="363" y="2350"/>
                    <a:pt x="363" y="2273"/>
                  </a:cubicBezTo>
                  <a:cubicBezTo>
                    <a:pt x="505" y="1532"/>
                    <a:pt x="615" y="776"/>
                    <a:pt x="741" y="36"/>
                  </a:cubicBezTo>
                  <a:cubicBezTo>
                    <a:pt x="746" y="13"/>
                    <a:pt x="737" y="1"/>
                    <a:pt x="7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76"/>
            <p:cNvSpPr/>
            <p:nvPr/>
          </p:nvSpPr>
          <p:spPr>
            <a:xfrm rot="5400000">
              <a:off x="8622332" y="2563312"/>
              <a:ext cx="158911" cy="133190"/>
            </a:xfrm>
            <a:custGeom>
              <a:avLst/>
              <a:gdLst/>
              <a:ahLst/>
              <a:cxnLst/>
              <a:rect l="l" t="t" r="r" b="b"/>
              <a:pathLst>
                <a:path w="1977" h="1657" extrusionOk="0">
                  <a:moveTo>
                    <a:pt x="1952" y="1"/>
                  </a:moveTo>
                  <a:cubicBezTo>
                    <a:pt x="1947" y="1"/>
                    <a:pt x="1941" y="3"/>
                    <a:pt x="1934" y="8"/>
                  </a:cubicBezTo>
                  <a:cubicBezTo>
                    <a:pt x="1257" y="370"/>
                    <a:pt x="650" y="835"/>
                    <a:pt x="115" y="1394"/>
                  </a:cubicBezTo>
                  <a:cubicBezTo>
                    <a:pt x="1" y="1484"/>
                    <a:pt x="152" y="1657"/>
                    <a:pt x="272" y="1657"/>
                  </a:cubicBezTo>
                  <a:cubicBezTo>
                    <a:pt x="310" y="1657"/>
                    <a:pt x="344" y="1640"/>
                    <a:pt x="367" y="1599"/>
                  </a:cubicBezTo>
                  <a:cubicBezTo>
                    <a:pt x="816" y="1008"/>
                    <a:pt x="1351" y="481"/>
                    <a:pt x="1958" y="40"/>
                  </a:cubicBezTo>
                  <a:cubicBezTo>
                    <a:pt x="1976" y="27"/>
                    <a:pt x="1971" y="1"/>
                    <a:pt x="19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76"/>
            <p:cNvSpPr/>
            <p:nvPr/>
          </p:nvSpPr>
          <p:spPr>
            <a:xfrm rot="5400000">
              <a:off x="8496661" y="2660049"/>
              <a:ext cx="240175" cy="56668"/>
            </a:xfrm>
            <a:custGeom>
              <a:avLst/>
              <a:gdLst/>
              <a:ahLst/>
              <a:cxnLst/>
              <a:rect l="l" t="t" r="r" b="b"/>
              <a:pathLst>
                <a:path w="2988" h="705" extrusionOk="0">
                  <a:moveTo>
                    <a:pt x="2796" y="1"/>
                  </a:moveTo>
                  <a:cubicBezTo>
                    <a:pt x="1934" y="1"/>
                    <a:pt x="1081" y="127"/>
                    <a:pt x="255" y="372"/>
                  </a:cubicBezTo>
                  <a:cubicBezTo>
                    <a:pt x="1" y="459"/>
                    <a:pt x="53" y="705"/>
                    <a:pt x="249" y="705"/>
                  </a:cubicBezTo>
                  <a:cubicBezTo>
                    <a:pt x="283" y="705"/>
                    <a:pt x="322" y="697"/>
                    <a:pt x="365" y="679"/>
                  </a:cubicBezTo>
                  <a:cubicBezTo>
                    <a:pt x="1192" y="341"/>
                    <a:pt x="2059" y="128"/>
                    <a:pt x="2948" y="49"/>
                  </a:cubicBezTo>
                  <a:cubicBezTo>
                    <a:pt x="2988" y="49"/>
                    <a:pt x="2988" y="2"/>
                    <a:pt x="2948" y="2"/>
                  </a:cubicBezTo>
                  <a:cubicBezTo>
                    <a:pt x="2898" y="1"/>
                    <a:pt x="2847" y="1"/>
                    <a:pt x="27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76"/>
            <p:cNvSpPr/>
            <p:nvPr/>
          </p:nvSpPr>
          <p:spPr>
            <a:xfrm rot="5400000">
              <a:off x="8427456" y="2595826"/>
              <a:ext cx="194439" cy="92115"/>
            </a:xfrm>
            <a:custGeom>
              <a:avLst/>
              <a:gdLst/>
              <a:ahLst/>
              <a:cxnLst/>
              <a:rect l="l" t="t" r="r" b="b"/>
              <a:pathLst>
                <a:path w="2419" h="1146" extrusionOk="0">
                  <a:moveTo>
                    <a:pt x="239" y="0"/>
                  </a:moveTo>
                  <a:cubicBezTo>
                    <a:pt x="10" y="0"/>
                    <a:pt x="0" y="300"/>
                    <a:pt x="234" y="329"/>
                  </a:cubicBezTo>
                  <a:cubicBezTo>
                    <a:pt x="1006" y="416"/>
                    <a:pt x="1738" y="699"/>
                    <a:pt x="2376" y="1140"/>
                  </a:cubicBezTo>
                  <a:cubicBezTo>
                    <a:pt x="2381" y="1144"/>
                    <a:pt x="2387" y="1146"/>
                    <a:pt x="2392" y="1146"/>
                  </a:cubicBezTo>
                  <a:cubicBezTo>
                    <a:pt x="2408" y="1146"/>
                    <a:pt x="2418" y="1127"/>
                    <a:pt x="2400" y="1109"/>
                  </a:cubicBezTo>
                  <a:cubicBezTo>
                    <a:pt x="1801" y="565"/>
                    <a:pt x="1077" y="187"/>
                    <a:pt x="297" y="6"/>
                  </a:cubicBezTo>
                  <a:cubicBezTo>
                    <a:pt x="276" y="2"/>
                    <a:pt x="257" y="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76"/>
            <p:cNvSpPr/>
            <p:nvPr/>
          </p:nvSpPr>
          <p:spPr>
            <a:xfrm rot="5400000">
              <a:off x="8365685" y="2512030"/>
              <a:ext cx="135762" cy="193314"/>
            </a:xfrm>
            <a:custGeom>
              <a:avLst/>
              <a:gdLst/>
              <a:ahLst/>
              <a:cxnLst/>
              <a:rect l="l" t="t" r="r" b="b"/>
              <a:pathLst>
                <a:path w="1689" h="2405" extrusionOk="0">
                  <a:moveTo>
                    <a:pt x="218" y="0"/>
                  </a:moveTo>
                  <a:cubicBezTo>
                    <a:pt x="75" y="0"/>
                    <a:pt x="0" y="185"/>
                    <a:pt x="164" y="314"/>
                  </a:cubicBezTo>
                  <a:cubicBezTo>
                    <a:pt x="833" y="865"/>
                    <a:pt x="1337" y="1581"/>
                    <a:pt x="1644" y="2385"/>
                  </a:cubicBezTo>
                  <a:cubicBezTo>
                    <a:pt x="1651" y="2398"/>
                    <a:pt x="1660" y="2404"/>
                    <a:pt x="1668" y="2404"/>
                  </a:cubicBezTo>
                  <a:cubicBezTo>
                    <a:pt x="1680" y="2404"/>
                    <a:pt x="1688" y="2392"/>
                    <a:pt x="1684" y="2369"/>
                  </a:cubicBezTo>
                  <a:cubicBezTo>
                    <a:pt x="1463" y="1503"/>
                    <a:pt x="1014" y="707"/>
                    <a:pt x="384" y="77"/>
                  </a:cubicBezTo>
                  <a:cubicBezTo>
                    <a:pt x="325" y="22"/>
                    <a:pt x="268" y="0"/>
                    <a:pt x="2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76"/>
            <p:cNvSpPr/>
            <p:nvPr/>
          </p:nvSpPr>
          <p:spPr>
            <a:xfrm rot="5400000">
              <a:off x="8424563" y="2395762"/>
              <a:ext cx="27008" cy="213570"/>
            </a:xfrm>
            <a:custGeom>
              <a:avLst/>
              <a:gdLst/>
              <a:ahLst/>
              <a:cxnLst/>
              <a:rect l="l" t="t" r="r" b="b"/>
              <a:pathLst>
                <a:path w="336" h="2657" extrusionOk="0">
                  <a:moveTo>
                    <a:pt x="174" y="0"/>
                  </a:moveTo>
                  <a:cubicBezTo>
                    <a:pt x="87" y="0"/>
                    <a:pt x="0" y="73"/>
                    <a:pt x="12" y="212"/>
                  </a:cubicBezTo>
                  <a:cubicBezTo>
                    <a:pt x="99" y="1015"/>
                    <a:pt x="123" y="1819"/>
                    <a:pt x="83" y="2630"/>
                  </a:cubicBezTo>
                  <a:cubicBezTo>
                    <a:pt x="83" y="2646"/>
                    <a:pt x="94" y="2656"/>
                    <a:pt x="106" y="2656"/>
                  </a:cubicBezTo>
                  <a:cubicBezTo>
                    <a:pt x="116" y="2656"/>
                    <a:pt x="127" y="2648"/>
                    <a:pt x="131" y="2630"/>
                  </a:cubicBezTo>
                  <a:cubicBezTo>
                    <a:pt x="264" y="1826"/>
                    <a:pt x="335" y="1007"/>
                    <a:pt x="335" y="196"/>
                  </a:cubicBezTo>
                  <a:cubicBezTo>
                    <a:pt x="335" y="63"/>
                    <a:pt x="255" y="0"/>
                    <a:pt x="1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76"/>
            <p:cNvSpPr/>
            <p:nvPr/>
          </p:nvSpPr>
          <p:spPr>
            <a:xfrm rot="5400000">
              <a:off x="8374888" y="2312976"/>
              <a:ext cx="143639" cy="187125"/>
            </a:xfrm>
            <a:custGeom>
              <a:avLst/>
              <a:gdLst/>
              <a:ahLst/>
              <a:cxnLst/>
              <a:rect l="l" t="t" r="r" b="b"/>
              <a:pathLst>
                <a:path w="1787" h="2328" extrusionOk="0">
                  <a:moveTo>
                    <a:pt x="1575" y="1"/>
                  </a:moveTo>
                  <a:cubicBezTo>
                    <a:pt x="1518" y="1"/>
                    <a:pt x="1453" y="32"/>
                    <a:pt x="1397" y="108"/>
                  </a:cubicBezTo>
                  <a:cubicBezTo>
                    <a:pt x="901" y="809"/>
                    <a:pt x="436" y="1541"/>
                    <a:pt x="11" y="2289"/>
                  </a:cubicBezTo>
                  <a:cubicBezTo>
                    <a:pt x="0" y="2310"/>
                    <a:pt x="11" y="2328"/>
                    <a:pt x="24" y="2328"/>
                  </a:cubicBezTo>
                  <a:cubicBezTo>
                    <a:pt x="30" y="2328"/>
                    <a:pt x="37" y="2323"/>
                    <a:pt x="42" y="2313"/>
                  </a:cubicBezTo>
                  <a:cubicBezTo>
                    <a:pt x="546" y="1612"/>
                    <a:pt x="1098" y="950"/>
                    <a:pt x="1657" y="305"/>
                  </a:cubicBezTo>
                  <a:cubicBezTo>
                    <a:pt x="1787" y="153"/>
                    <a:pt x="1700" y="1"/>
                    <a:pt x="15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76"/>
            <p:cNvSpPr/>
            <p:nvPr/>
          </p:nvSpPr>
          <p:spPr>
            <a:xfrm rot="5400000">
              <a:off x="8396791" y="2307152"/>
              <a:ext cx="241301" cy="98224"/>
            </a:xfrm>
            <a:custGeom>
              <a:avLst/>
              <a:gdLst/>
              <a:ahLst/>
              <a:cxnLst/>
              <a:rect l="l" t="t" r="r" b="b"/>
              <a:pathLst>
                <a:path w="3002" h="1222" extrusionOk="0">
                  <a:moveTo>
                    <a:pt x="2742" y="1"/>
                  </a:moveTo>
                  <a:cubicBezTo>
                    <a:pt x="2711" y="1"/>
                    <a:pt x="2676" y="6"/>
                    <a:pt x="2638" y="17"/>
                  </a:cubicBezTo>
                  <a:cubicBezTo>
                    <a:pt x="1732" y="317"/>
                    <a:pt x="858" y="710"/>
                    <a:pt x="31" y="1183"/>
                  </a:cubicBezTo>
                  <a:cubicBezTo>
                    <a:pt x="0" y="1195"/>
                    <a:pt x="3" y="1222"/>
                    <a:pt x="24" y="1222"/>
                  </a:cubicBezTo>
                  <a:cubicBezTo>
                    <a:pt x="30" y="1222"/>
                    <a:pt x="38" y="1220"/>
                    <a:pt x="47" y="1214"/>
                  </a:cubicBezTo>
                  <a:cubicBezTo>
                    <a:pt x="913" y="844"/>
                    <a:pt x="1811" y="545"/>
                    <a:pt x="2724" y="332"/>
                  </a:cubicBezTo>
                  <a:cubicBezTo>
                    <a:pt x="3001" y="270"/>
                    <a:pt x="2968" y="1"/>
                    <a:pt x="27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76"/>
            <p:cNvSpPr/>
            <p:nvPr/>
          </p:nvSpPr>
          <p:spPr>
            <a:xfrm rot="5400000">
              <a:off x="8480867" y="2324112"/>
              <a:ext cx="239452" cy="50881"/>
            </a:xfrm>
            <a:custGeom>
              <a:avLst/>
              <a:gdLst/>
              <a:ahLst/>
              <a:cxnLst/>
              <a:rect l="l" t="t" r="r" b="b"/>
              <a:pathLst>
                <a:path w="2979" h="633" extrusionOk="0">
                  <a:moveTo>
                    <a:pt x="143" y="1"/>
                  </a:moveTo>
                  <a:cubicBezTo>
                    <a:pt x="109" y="1"/>
                    <a:pt x="74" y="1"/>
                    <a:pt x="40" y="1"/>
                  </a:cubicBezTo>
                  <a:cubicBezTo>
                    <a:pt x="1" y="1"/>
                    <a:pt x="1" y="41"/>
                    <a:pt x="40" y="49"/>
                  </a:cubicBezTo>
                  <a:cubicBezTo>
                    <a:pt x="922" y="135"/>
                    <a:pt x="1788" y="324"/>
                    <a:pt x="2623" y="616"/>
                  </a:cubicBezTo>
                  <a:cubicBezTo>
                    <a:pt x="2659" y="627"/>
                    <a:pt x="2692" y="633"/>
                    <a:pt x="2721" y="633"/>
                  </a:cubicBezTo>
                  <a:cubicBezTo>
                    <a:pt x="2928" y="633"/>
                    <a:pt x="2978" y="377"/>
                    <a:pt x="2710" y="308"/>
                  </a:cubicBezTo>
                  <a:cubicBezTo>
                    <a:pt x="1869" y="96"/>
                    <a:pt x="1006" y="1"/>
                    <a:pt x="1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76"/>
            <p:cNvSpPr/>
            <p:nvPr/>
          </p:nvSpPr>
          <p:spPr>
            <a:xfrm rot="5400000">
              <a:off x="8603202" y="2317036"/>
              <a:ext cx="175068" cy="156419"/>
            </a:xfrm>
            <a:custGeom>
              <a:avLst/>
              <a:gdLst/>
              <a:ahLst/>
              <a:cxnLst/>
              <a:rect l="l" t="t" r="r" b="b"/>
              <a:pathLst>
                <a:path w="2178" h="1946" extrusionOk="0">
                  <a:moveTo>
                    <a:pt x="24" y="0"/>
                  </a:moveTo>
                  <a:cubicBezTo>
                    <a:pt x="9" y="0"/>
                    <a:pt x="0" y="18"/>
                    <a:pt x="16" y="39"/>
                  </a:cubicBezTo>
                  <a:cubicBezTo>
                    <a:pt x="496" y="763"/>
                    <a:pt x="1103" y="1386"/>
                    <a:pt x="1804" y="1897"/>
                  </a:cubicBezTo>
                  <a:cubicBezTo>
                    <a:pt x="1855" y="1931"/>
                    <a:pt x="1903" y="1945"/>
                    <a:pt x="1945" y="1945"/>
                  </a:cubicBezTo>
                  <a:cubicBezTo>
                    <a:pt x="2109" y="1945"/>
                    <a:pt x="2178" y="1728"/>
                    <a:pt x="1977" y="1622"/>
                  </a:cubicBezTo>
                  <a:cubicBezTo>
                    <a:pt x="1252" y="1196"/>
                    <a:pt x="599" y="653"/>
                    <a:pt x="48" y="15"/>
                  </a:cubicBezTo>
                  <a:cubicBezTo>
                    <a:pt x="40" y="5"/>
                    <a:pt x="31" y="0"/>
                    <a:pt x="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76"/>
            <p:cNvSpPr/>
            <p:nvPr/>
          </p:nvSpPr>
          <p:spPr>
            <a:xfrm rot="5400000">
              <a:off x="8466718" y="2401834"/>
              <a:ext cx="246284" cy="230208"/>
            </a:xfrm>
            <a:custGeom>
              <a:avLst/>
              <a:gdLst/>
              <a:ahLst/>
              <a:cxnLst/>
              <a:rect l="l" t="t" r="r" b="b"/>
              <a:pathLst>
                <a:path w="3064" h="2864" extrusionOk="0">
                  <a:moveTo>
                    <a:pt x="1280" y="0"/>
                  </a:moveTo>
                  <a:cubicBezTo>
                    <a:pt x="1213" y="0"/>
                    <a:pt x="1145" y="21"/>
                    <a:pt x="1087" y="62"/>
                  </a:cubicBezTo>
                  <a:cubicBezTo>
                    <a:pt x="1048" y="93"/>
                    <a:pt x="1016" y="141"/>
                    <a:pt x="1008" y="188"/>
                  </a:cubicBezTo>
                  <a:cubicBezTo>
                    <a:pt x="945" y="125"/>
                    <a:pt x="859" y="78"/>
                    <a:pt x="772" y="70"/>
                  </a:cubicBezTo>
                  <a:cubicBezTo>
                    <a:pt x="769" y="70"/>
                    <a:pt x="765" y="70"/>
                    <a:pt x="762" y="70"/>
                  </a:cubicBezTo>
                  <a:cubicBezTo>
                    <a:pt x="539" y="70"/>
                    <a:pt x="386" y="325"/>
                    <a:pt x="402" y="542"/>
                  </a:cubicBezTo>
                  <a:cubicBezTo>
                    <a:pt x="426" y="771"/>
                    <a:pt x="567" y="960"/>
                    <a:pt x="709" y="1133"/>
                  </a:cubicBezTo>
                  <a:cubicBezTo>
                    <a:pt x="552" y="1141"/>
                    <a:pt x="402" y="1180"/>
                    <a:pt x="260" y="1243"/>
                  </a:cubicBezTo>
                  <a:cubicBezTo>
                    <a:pt x="111" y="1306"/>
                    <a:pt x="16" y="1440"/>
                    <a:pt x="0" y="1598"/>
                  </a:cubicBezTo>
                  <a:cubicBezTo>
                    <a:pt x="0" y="1794"/>
                    <a:pt x="174" y="1952"/>
                    <a:pt x="363" y="1991"/>
                  </a:cubicBezTo>
                  <a:cubicBezTo>
                    <a:pt x="427" y="2002"/>
                    <a:pt x="493" y="2007"/>
                    <a:pt x="559" y="2007"/>
                  </a:cubicBezTo>
                  <a:cubicBezTo>
                    <a:pt x="685" y="2007"/>
                    <a:pt x="811" y="1988"/>
                    <a:pt x="930" y="1952"/>
                  </a:cubicBezTo>
                  <a:lnTo>
                    <a:pt x="930" y="1952"/>
                  </a:lnTo>
                  <a:cubicBezTo>
                    <a:pt x="741" y="2102"/>
                    <a:pt x="678" y="2362"/>
                    <a:pt x="772" y="2574"/>
                  </a:cubicBezTo>
                  <a:cubicBezTo>
                    <a:pt x="864" y="2752"/>
                    <a:pt x="1049" y="2863"/>
                    <a:pt x="1241" y="2863"/>
                  </a:cubicBezTo>
                  <a:cubicBezTo>
                    <a:pt x="1279" y="2863"/>
                    <a:pt x="1317" y="2859"/>
                    <a:pt x="1355" y="2850"/>
                  </a:cubicBezTo>
                  <a:cubicBezTo>
                    <a:pt x="1591" y="2795"/>
                    <a:pt x="1757" y="2590"/>
                    <a:pt x="1772" y="2354"/>
                  </a:cubicBezTo>
                  <a:lnTo>
                    <a:pt x="1772" y="2354"/>
                  </a:lnTo>
                  <a:cubicBezTo>
                    <a:pt x="1757" y="2598"/>
                    <a:pt x="1938" y="2810"/>
                    <a:pt x="2182" y="2834"/>
                  </a:cubicBezTo>
                  <a:cubicBezTo>
                    <a:pt x="2187" y="2834"/>
                    <a:pt x="2192" y="2834"/>
                    <a:pt x="2198" y="2834"/>
                  </a:cubicBezTo>
                  <a:cubicBezTo>
                    <a:pt x="2443" y="2834"/>
                    <a:pt x="2647" y="2656"/>
                    <a:pt x="2678" y="2417"/>
                  </a:cubicBezTo>
                  <a:cubicBezTo>
                    <a:pt x="2694" y="2172"/>
                    <a:pt x="2536" y="1952"/>
                    <a:pt x="2300" y="1889"/>
                  </a:cubicBezTo>
                  <a:cubicBezTo>
                    <a:pt x="2521" y="1881"/>
                    <a:pt x="2725" y="1787"/>
                    <a:pt x="2891" y="1637"/>
                  </a:cubicBezTo>
                  <a:cubicBezTo>
                    <a:pt x="3001" y="1550"/>
                    <a:pt x="3064" y="1409"/>
                    <a:pt x="3064" y="1267"/>
                  </a:cubicBezTo>
                  <a:cubicBezTo>
                    <a:pt x="3017" y="1101"/>
                    <a:pt x="2875" y="975"/>
                    <a:pt x="2710" y="960"/>
                  </a:cubicBezTo>
                  <a:cubicBezTo>
                    <a:pt x="2688" y="959"/>
                    <a:pt x="2667" y="958"/>
                    <a:pt x="2646" y="958"/>
                  </a:cubicBezTo>
                  <a:cubicBezTo>
                    <a:pt x="2496" y="958"/>
                    <a:pt x="2351" y="983"/>
                    <a:pt x="2213" y="1038"/>
                  </a:cubicBezTo>
                  <a:cubicBezTo>
                    <a:pt x="2513" y="905"/>
                    <a:pt x="2568" y="432"/>
                    <a:pt x="2316" y="235"/>
                  </a:cubicBezTo>
                  <a:cubicBezTo>
                    <a:pt x="2241" y="181"/>
                    <a:pt x="2153" y="156"/>
                    <a:pt x="2063" y="156"/>
                  </a:cubicBezTo>
                  <a:cubicBezTo>
                    <a:pt x="1880" y="156"/>
                    <a:pt x="1692" y="260"/>
                    <a:pt x="1607" y="424"/>
                  </a:cubicBezTo>
                  <a:cubicBezTo>
                    <a:pt x="1631" y="306"/>
                    <a:pt x="1599" y="188"/>
                    <a:pt x="1520" y="101"/>
                  </a:cubicBezTo>
                  <a:cubicBezTo>
                    <a:pt x="1454" y="35"/>
                    <a:pt x="1367" y="0"/>
                    <a:pt x="12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76"/>
            <p:cNvSpPr/>
            <p:nvPr/>
          </p:nvSpPr>
          <p:spPr>
            <a:xfrm rot="5400000">
              <a:off x="8515109" y="2474174"/>
              <a:ext cx="117837" cy="107709"/>
            </a:xfrm>
            <a:custGeom>
              <a:avLst/>
              <a:gdLst/>
              <a:ahLst/>
              <a:cxnLst/>
              <a:rect l="l" t="t" r="r" b="b"/>
              <a:pathLst>
                <a:path w="1466" h="1340" extrusionOk="0">
                  <a:moveTo>
                    <a:pt x="520" y="450"/>
                  </a:moveTo>
                  <a:lnTo>
                    <a:pt x="536" y="457"/>
                  </a:lnTo>
                  <a:cubicBezTo>
                    <a:pt x="552" y="473"/>
                    <a:pt x="568" y="481"/>
                    <a:pt x="591" y="481"/>
                  </a:cubicBezTo>
                  <a:cubicBezTo>
                    <a:pt x="545" y="481"/>
                    <a:pt x="505" y="491"/>
                    <a:pt x="472" y="509"/>
                  </a:cubicBezTo>
                  <a:lnTo>
                    <a:pt x="472" y="509"/>
                  </a:lnTo>
                  <a:cubicBezTo>
                    <a:pt x="491" y="492"/>
                    <a:pt x="508" y="472"/>
                    <a:pt x="520" y="450"/>
                  </a:cubicBezTo>
                  <a:close/>
                  <a:moveTo>
                    <a:pt x="662" y="1"/>
                  </a:moveTo>
                  <a:cubicBezTo>
                    <a:pt x="631" y="1"/>
                    <a:pt x="591" y="1"/>
                    <a:pt x="568" y="16"/>
                  </a:cubicBezTo>
                  <a:cubicBezTo>
                    <a:pt x="536" y="32"/>
                    <a:pt x="505" y="48"/>
                    <a:pt x="481" y="72"/>
                  </a:cubicBezTo>
                  <a:cubicBezTo>
                    <a:pt x="465" y="111"/>
                    <a:pt x="432" y="131"/>
                    <a:pt x="398" y="131"/>
                  </a:cubicBezTo>
                  <a:cubicBezTo>
                    <a:pt x="365" y="131"/>
                    <a:pt x="331" y="111"/>
                    <a:pt x="316" y="72"/>
                  </a:cubicBezTo>
                  <a:cubicBezTo>
                    <a:pt x="1" y="72"/>
                    <a:pt x="1" y="560"/>
                    <a:pt x="316" y="560"/>
                  </a:cubicBezTo>
                  <a:cubicBezTo>
                    <a:pt x="322" y="560"/>
                    <a:pt x="328" y="561"/>
                    <a:pt x="334" y="561"/>
                  </a:cubicBezTo>
                  <a:cubicBezTo>
                    <a:pt x="370" y="561"/>
                    <a:pt x="403" y="552"/>
                    <a:pt x="433" y="536"/>
                  </a:cubicBezTo>
                  <a:lnTo>
                    <a:pt x="433" y="536"/>
                  </a:lnTo>
                  <a:cubicBezTo>
                    <a:pt x="310" y="641"/>
                    <a:pt x="324" y="868"/>
                    <a:pt x="473" y="946"/>
                  </a:cubicBezTo>
                  <a:lnTo>
                    <a:pt x="449" y="946"/>
                  </a:lnTo>
                  <a:cubicBezTo>
                    <a:pt x="197" y="946"/>
                    <a:pt x="197" y="1339"/>
                    <a:pt x="449" y="1339"/>
                  </a:cubicBezTo>
                  <a:cubicBezTo>
                    <a:pt x="662" y="1339"/>
                    <a:pt x="701" y="1064"/>
                    <a:pt x="552" y="977"/>
                  </a:cubicBezTo>
                  <a:lnTo>
                    <a:pt x="591" y="977"/>
                  </a:lnTo>
                  <a:cubicBezTo>
                    <a:pt x="638" y="977"/>
                    <a:pt x="686" y="961"/>
                    <a:pt x="733" y="930"/>
                  </a:cubicBezTo>
                  <a:cubicBezTo>
                    <a:pt x="769" y="996"/>
                    <a:pt x="840" y="1041"/>
                    <a:pt x="913" y="1041"/>
                  </a:cubicBezTo>
                  <a:cubicBezTo>
                    <a:pt x="918" y="1041"/>
                    <a:pt x="924" y="1041"/>
                    <a:pt x="930" y="1040"/>
                  </a:cubicBezTo>
                  <a:cubicBezTo>
                    <a:pt x="961" y="1040"/>
                    <a:pt x="993" y="1040"/>
                    <a:pt x="1024" y="1024"/>
                  </a:cubicBezTo>
                  <a:cubicBezTo>
                    <a:pt x="1024" y="1122"/>
                    <a:pt x="1103" y="1198"/>
                    <a:pt x="1192" y="1198"/>
                  </a:cubicBezTo>
                  <a:cubicBezTo>
                    <a:pt x="1197" y="1198"/>
                    <a:pt x="1201" y="1198"/>
                    <a:pt x="1205" y="1198"/>
                  </a:cubicBezTo>
                  <a:cubicBezTo>
                    <a:pt x="1208" y="1198"/>
                    <a:pt x="1211" y="1198"/>
                    <a:pt x="1213" y="1198"/>
                  </a:cubicBezTo>
                  <a:cubicBezTo>
                    <a:pt x="1465" y="1198"/>
                    <a:pt x="1463" y="812"/>
                    <a:pt x="1205" y="812"/>
                  </a:cubicBezTo>
                  <a:lnTo>
                    <a:pt x="1174" y="812"/>
                  </a:lnTo>
                  <a:cubicBezTo>
                    <a:pt x="1180" y="659"/>
                    <a:pt x="1059" y="550"/>
                    <a:pt x="929" y="550"/>
                  </a:cubicBezTo>
                  <a:cubicBezTo>
                    <a:pt x="884" y="550"/>
                    <a:pt x="838" y="563"/>
                    <a:pt x="796" y="591"/>
                  </a:cubicBezTo>
                  <a:cubicBezTo>
                    <a:pt x="764" y="544"/>
                    <a:pt x="717" y="513"/>
                    <a:pt x="662" y="497"/>
                  </a:cubicBezTo>
                  <a:lnTo>
                    <a:pt x="796" y="497"/>
                  </a:lnTo>
                  <a:cubicBezTo>
                    <a:pt x="827" y="497"/>
                    <a:pt x="867" y="489"/>
                    <a:pt x="898" y="473"/>
                  </a:cubicBezTo>
                  <a:cubicBezTo>
                    <a:pt x="922" y="465"/>
                    <a:pt x="953" y="450"/>
                    <a:pt x="977" y="426"/>
                  </a:cubicBezTo>
                  <a:cubicBezTo>
                    <a:pt x="1001" y="402"/>
                    <a:pt x="1016" y="371"/>
                    <a:pt x="1024" y="347"/>
                  </a:cubicBezTo>
                  <a:cubicBezTo>
                    <a:pt x="1040" y="316"/>
                    <a:pt x="1048" y="276"/>
                    <a:pt x="1048" y="245"/>
                  </a:cubicBezTo>
                  <a:lnTo>
                    <a:pt x="1040" y="182"/>
                  </a:lnTo>
                  <a:cubicBezTo>
                    <a:pt x="1024" y="142"/>
                    <a:pt x="1001" y="103"/>
                    <a:pt x="977" y="72"/>
                  </a:cubicBezTo>
                  <a:lnTo>
                    <a:pt x="922" y="32"/>
                  </a:lnTo>
                  <a:cubicBezTo>
                    <a:pt x="883" y="9"/>
                    <a:pt x="843" y="1"/>
                    <a:pt x="8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6"/>
        <p:cNvGrpSpPr/>
        <p:nvPr/>
      </p:nvGrpSpPr>
      <p:grpSpPr>
        <a:xfrm>
          <a:off x="0" y="0"/>
          <a:ext cx="0" cy="0"/>
          <a:chOff x="0" y="0"/>
          <a:chExt cx="0" cy="0"/>
        </a:xfrm>
      </p:grpSpPr>
      <p:sp>
        <p:nvSpPr>
          <p:cNvPr id="557" name="Google Shape;557;p31"/>
          <p:cNvSpPr txBox="1">
            <a:spLocks noGrp="1"/>
          </p:cNvSpPr>
          <p:nvPr>
            <p:ph type="title"/>
          </p:nvPr>
        </p:nvSpPr>
        <p:spPr>
          <a:xfrm>
            <a:off x="3319350" y="1911875"/>
            <a:ext cx="4073400" cy="673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58" name="Google Shape;558;p31"/>
          <p:cNvSpPr txBox="1">
            <a:spLocks noGrp="1"/>
          </p:cNvSpPr>
          <p:nvPr>
            <p:ph type="subTitle" idx="1"/>
          </p:nvPr>
        </p:nvSpPr>
        <p:spPr>
          <a:xfrm>
            <a:off x="3319350" y="2543175"/>
            <a:ext cx="4073400" cy="13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59" name="Google Shape;559;p31"/>
          <p:cNvGrpSpPr/>
          <p:nvPr/>
        </p:nvGrpSpPr>
        <p:grpSpPr>
          <a:xfrm rot="-8878526">
            <a:off x="8060688" y="-50513"/>
            <a:ext cx="1690909" cy="1828347"/>
            <a:chOff x="1415350" y="3883125"/>
            <a:chExt cx="464350" cy="502100"/>
          </a:xfrm>
        </p:grpSpPr>
        <p:sp>
          <p:nvSpPr>
            <p:cNvPr id="560" name="Google Shape;560;p31"/>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1"/>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1"/>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1"/>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1"/>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1"/>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1"/>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1"/>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1"/>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1"/>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1"/>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1"/>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2" name="Google Shape;572;p31"/>
          <p:cNvGrpSpPr/>
          <p:nvPr/>
        </p:nvGrpSpPr>
        <p:grpSpPr>
          <a:xfrm rot="-7585282" flipH="1">
            <a:off x="8022200" y="-480713"/>
            <a:ext cx="803604" cy="1838224"/>
            <a:chOff x="5067575" y="3176425"/>
            <a:chExt cx="473000" cy="1081975"/>
          </a:xfrm>
        </p:grpSpPr>
        <p:sp>
          <p:nvSpPr>
            <p:cNvPr id="573" name="Google Shape;573;p31"/>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1"/>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1"/>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1"/>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7" name="Google Shape;577;p31"/>
          <p:cNvPicPr preferRelativeResize="0"/>
          <p:nvPr/>
        </p:nvPicPr>
        <p:blipFill rotWithShape="1">
          <a:blip r:embed="rId2">
            <a:alphaModFix amt="51000"/>
          </a:blip>
          <a:srcRect/>
          <a:stretch/>
        </p:blipFill>
        <p:spPr>
          <a:xfrm rot="1802387">
            <a:off x="7927279" y="-630483"/>
            <a:ext cx="3071170" cy="274741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78"/>
        <p:cNvGrpSpPr/>
        <p:nvPr/>
      </p:nvGrpSpPr>
      <p:grpSpPr>
        <a:xfrm>
          <a:off x="0" y="0"/>
          <a:ext cx="0" cy="0"/>
          <a:chOff x="0" y="0"/>
          <a:chExt cx="0" cy="0"/>
        </a:xfrm>
      </p:grpSpPr>
      <p:grpSp>
        <p:nvGrpSpPr>
          <p:cNvPr id="579" name="Google Shape;579;p32"/>
          <p:cNvGrpSpPr/>
          <p:nvPr/>
        </p:nvGrpSpPr>
        <p:grpSpPr>
          <a:xfrm rot="8220563">
            <a:off x="-110732" y="-557136"/>
            <a:ext cx="939578" cy="2149414"/>
            <a:chOff x="5067575" y="3176425"/>
            <a:chExt cx="473000" cy="1081975"/>
          </a:xfrm>
        </p:grpSpPr>
        <p:sp>
          <p:nvSpPr>
            <p:cNvPr id="580" name="Google Shape;580;p32"/>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2"/>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2"/>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2"/>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4" name="Google Shape;584;p32"/>
          <p:cNvGrpSpPr/>
          <p:nvPr/>
        </p:nvGrpSpPr>
        <p:grpSpPr>
          <a:xfrm rot="6064909">
            <a:off x="-525704" y="-915629"/>
            <a:ext cx="1148912" cy="2301674"/>
            <a:chOff x="3238525" y="2739250"/>
            <a:chExt cx="1148975" cy="2301800"/>
          </a:xfrm>
        </p:grpSpPr>
        <p:sp>
          <p:nvSpPr>
            <p:cNvPr id="585" name="Google Shape;585;p3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3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3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3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4" name="Google Shape;644;p32"/>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32"/>
          <p:cNvSpPr txBox="1">
            <a:spLocks noGrp="1"/>
          </p:cNvSpPr>
          <p:nvPr>
            <p:ph type="title"/>
          </p:nvPr>
        </p:nvSpPr>
        <p:spPr>
          <a:xfrm>
            <a:off x="720000" y="1682850"/>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46" name="Google Shape;646;p32"/>
          <p:cNvSpPr txBox="1">
            <a:spLocks noGrp="1"/>
          </p:cNvSpPr>
          <p:nvPr>
            <p:ph type="subTitle" idx="1"/>
          </p:nvPr>
        </p:nvSpPr>
        <p:spPr>
          <a:xfrm>
            <a:off x="720000" y="2269375"/>
            <a:ext cx="23055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7" name="Google Shape;647;p32"/>
          <p:cNvSpPr txBox="1">
            <a:spLocks noGrp="1"/>
          </p:cNvSpPr>
          <p:nvPr>
            <p:ph type="title" idx="2"/>
          </p:nvPr>
        </p:nvSpPr>
        <p:spPr>
          <a:xfrm>
            <a:off x="3419269" y="1682850"/>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48" name="Google Shape;648;p32"/>
          <p:cNvSpPr txBox="1">
            <a:spLocks noGrp="1"/>
          </p:cNvSpPr>
          <p:nvPr>
            <p:ph type="subTitle" idx="3"/>
          </p:nvPr>
        </p:nvSpPr>
        <p:spPr>
          <a:xfrm>
            <a:off x="3419269" y="2269375"/>
            <a:ext cx="23055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9" name="Google Shape;649;p32"/>
          <p:cNvSpPr txBox="1">
            <a:spLocks noGrp="1"/>
          </p:cNvSpPr>
          <p:nvPr>
            <p:ph type="title" idx="4"/>
          </p:nvPr>
        </p:nvSpPr>
        <p:spPr>
          <a:xfrm>
            <a:off x="720000" y="3116250"/>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50" name="Google Shape;650;p32"/>
          <p:cNvSpPr txBox="1">
            <a:spLocks noGrp="1"/>
          </p:cNvSpPr>
          <p:nvPr>
            <p:ph type="subTitle" idx="5"/>
          </p:nvPr>
        </p:nvSpPr>
        <p:spPr>
          <a:xfrm>
            <a:off x="720000" y="3702775"/>
            <a:ext cx="23055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1" name="Google Shape;651;p32"/>
          <p:cNvSpPr txBox="1">
            <a:spLocks noGrp="1"/>
          </p:cNvSpPr>
          <p:nvPr>
            <p:ph type="title" idx="6"/>
          </p:nvPr>
        </p:nvSpPr>
        <p:spPr>
          <a:xfrm>
            <a:off x="3419269" y="3116250"/>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52" name="Google Shape;652;p32"/>
          <p:cNvSpPr txBox="1">
            <a:spLocks noGrp="1"/>
          </p:cNvSpPr>
          <p:nvPr>
            <p:ph type="subTitle" idx="7"/>
          </p:nvPr>
        </p:nvSpPr>
        <p:spPr>
          <a:xfrm>
            <a:off x="3419269" y="3702775"/>
            <a:ext cx="23055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3" name="Google Shape;653;p32"/>
          <p:cNvSpPr txBox="1">
            <a:spLocks noGrp="1"/>
          </p:cNvSpPr>
          <p:nvPr>
            <p:ph type="title" idx="8"/>
          </p:nvPr>
        </p:nvSpPr>
        <p:spPr>
          <a:xfrm>
            <a:off x="6118545" y="1682850"/>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54" name="Google Shape;654;p32"/>
          <p:cNvSpPr txBox="1">
            <a:spLocks noGrp="1"/>
          </p:cNvSpPr>
          <p:nvPr>
            <p:ph type="subTitle" idx="9"/>
          </p:nvPr>
        </p:nvSpPr>
        <p:spPr>
          <a:xfrm>
            <a:off x="6118545" y="2269375"/>
            <a:ext cx="23055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5" name="Google Shape;655;p32"/>
          <p:cNvSpPr txBox="1">
            <a:spLocks noGrp="1"/>
          </p:cNvSpPr>
          <p:nvPr>
            <p:ph type="title" idx="13"/>
          </p:nvPr>
        </p:nvSpPr>
        <p:spPr>
          <a:xfrm>
            <a:off x="6118545" y="3116250"/>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56" name="Google Shape;656;p32"/>
          <p:cNvSpPr txBox="1">
            <a:spLocks noGrp="1"/>
          </p:cNvSpPr>
          <p:nvPr>
            <p:ph type="subTitle" idx="14"/>
          </p:nvPr>
        </p:nvSpPr>
        <p:spPr>
          <a:xfrm>
            <a:off x="6118545" y="3702775"/>
            <a:ext cx="23055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57" name="Google Shape;657;p32"/>
          <p:cNvPicPr preferRelativeResize="0"/>
          <p:nvPr/>
        </p:nvPicPr>
        <p:blipFill rotWithShape="1">
          <a:blip r:embed="rId2">
            <a:alphaModFix amt="51000"/>
          </a:blip>
          <a:srcRect/>
          <a:stretch/>
        </p:blipFill>
        <p:spPr>
          <a:xfrm>
            <a:off x="7818900" y="2407530"/>
            <a:ext cx="3742525" cy="3347995"/>
          </a:xfrm>
          <a:prstGeom prst="rect">
            <a:avLst/>
          </a:prstGeom>
          <a:noFill/>
          <a:ln>
            <a:noFill/>
          </a:ln>
        </p:spPr>
      </p:pic>
      <p:pic>
        <p:nvPicPr>
          <p:cNvPr id="658" name="Google Shape;658;p32"/>
          <p:cNvPicPr preferRelativeResize="0"/>
          <p:nvPr/>
        </p:nvPicPr>
        <p:blipFill rotWithShape="1">
          <a:blip r:embed="rId2">
            <a:alphaModFix amt="51000"/>
          </a:blip>
          <a:srcRect/>
          <a:stretch/>
        </p:blipFill>
        <p:spPr>
          <a:xfrm>
            <a:off x="7818900" y="-997375"/>
            <a:ext cx="3742525" cy="3347995"/>
          </a:xfrm>
          <a:prstGeom prst="rect">
            <a:avLst/>
          </a:prstGeom>
          <a:noFill/>
          <a:ln>
            <a:noFill/>
          </a:ln>
        </p:spPr>
      </p:pic>
      <p:pic>
        <p:nvPicPr>
          <p:cNvPr id="659" name="Google Shape;659;p32"/>
          <p:cNvPicPr preferRelativeResize="0"/>
          <p:nvPr/>
        </p:nvPicPr>
        <p:blipFill rotWithShape="1">
          <a:blip r:embed="rId2">
            <a:alphaModFix amt="51000"/>
          </a:blip>
          <a:srcRect/>
          <a:stretch/>
        </p:blipFill>
        <p:spPr>
          <a:xfrm>
            <a:off x="-1387300" y="-1143675"/>
            <a:ext cx="2962825" cy="2650500"/>
          </a:xfrm>
          <a:prstGeom prst="rect">
            <a:avLst/>
          </a:prstGeom>
          <a:noFill/>
          <a:ln>
            <a:noFill/>
          </a:ln>
        </p:spPr>
      </p:pic>
      <p:sp>
        <p:nvSpPr>
          <p:cNvPr id="660" name="Google Shape;660;p32"/>
          <p:cNvSpPr txBox="1">
            <a:spLocks noGrp="1"/>
          </p:cNvSpPr>
          <p:nvPr>
            <p:ph type="title" idx="15"/>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661"/>
        <p:cNvGrpSpPr/>
        <p:nvPr/>
      </p:nvGrpSpPr>
      <p:grpSpPr>
        <a:xfrm>
          <a:off x="0" y="0"/>
          <a:ext cx="0" cy="0"/>
          <a:chOff x="0" y="0"/>
          <a:chExt cx="0" cy="0"/>
        </a:xfrm>
      </p:grpSpPr>
      <p:sp>
        <p:nvSpPr>
          <p:cNvPr id="662" name="Google Shape;662;p35"/>
          <p:cNvSpPr txBox="1">
            <a:spLocks noGrp="1"/>
          </p:cNvSpPr>
          <p:nvPr>
            <p:ph type="subTitle" idx="1"/>
          </p:nvPr>
        </p:nvSpPr>
        <p:spPr>
          <a:xfrm>
            <a:off x="2636500" y="3873400"/>
            <a:ext cx="3868200" cy="67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3" name="Google Shape;663;p35"/>
          <p:cNvSpPr txBox="1">
            <a:spLocks noGrp="1"/>
          </p:cNvSpPr>
          <p:nvPr>
            <p:ph type="title"/>
          </p:nvPr>
        </p:nvSpPr>
        <p:spPr>
          <a:xfrm>
            <a:off x="2020450" y="533133"/>
            <a:ext cx="5103300" cy="100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4" name="Google Shape;664;p35"/>
          <p:cNvSpPr txBox="1">
            <a:spLocks noGrp="1"/>
          </p:cNvSpPr>
          <p:nvPr>
            <p:ph type="subTitle" idx="2"/>
          </p:nvPr>
        </p:nvSpPr>
        <p:spPr>
          <a:xfrm>
            <a:off x="1557800" y="1850550"/>
            <a:ext cx="6035400" cy="76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Denk One"/>
              <a:buNone/>
              <a:defRPr sz="2000">
                <a:solidFill>
                  <a:schemeClr val="dk1"/>
                </a:solidFill>
                <a:latin typeface="Denk One"/>
                <a:ea typeface="Denk One"/>
                <a:cs typeface="Denk One"/>
                <a:sym typeface="Denk 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65" name="Google Shape;665;p35"/>
          <p:cNvGrpSpPr/>
          <p:nvPr/>
        </p:nvGrpSpPr>
        <p:grpSpPr>
          <a:xfrm rot="-3265395">
            <a:off x="8346355" y="4136375"/>
            <a:ext cx="822803" cy="1193277"/>
            <a:chOff x="3066525" y="648600"/>
            <a:chExt cx="1270100" cy="1841975"/>
          </a:xfrm>
        </p:grpSpPr>
        <p:sp>
          <p:nvSpPr>
            <p:cNvPr id="666" name="Google Shape;666;p35"/>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35"/>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35"/>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5"/>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5"/>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5"/>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5"/>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5"/>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5"/>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35"/>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5"/>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5"/>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5"/>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5"/>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5"/>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5"/>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5"/>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5"/>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5"/>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5"/>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5"/>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5"/>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5"/>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5"/>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5"/>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5"/>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5"/>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5"/>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5"/>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5"/>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5"/>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5"/>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5"/>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35"/>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35"/>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5"/>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5"/>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5"/>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5"/>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5"/>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5"/>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5"/>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5"/>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5"/>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5"/>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35"/>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35"/>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3" name="Google Shape;713;p35"/>
          <p:cNvGrpSpPr/>
          <p:nvPr/>
        </p:nvGrpSpPr>
        <p:grpSpPr>
          <a:xfrm>
            <a:off x="7593200" y="0"/>
            <a:ext cx="1241675" cy="2249750"/>
            <a:chOff x="7507550" y="0"/>
            <a:chExt cx="1241675" cy="2249750"/>
          </a:xfrm>
        </p:grpSpPr>
        <p:sp>
          <p:nvSpPr>
            <p:cNvPr id="714" name="Google Shape;714;p35"/>
            <p:cNvSpPr/>
            <p:nvPr/>
          </p:nvSpPr>
          <p:spPr>
            <a:xfrm>
              <a:off x="7977525" y="678925"/>
              <a:ext cx="170625" cy="145600"/>
            </a:xfrm>
            <a:custGeom>
              <a:avLst/>
              <a:gdLst/>
              <a:ahLst/>
              <a:cxnLst/>
              <a:rect l="l" t="t" r="r" b="b"/>
              <a:pathLst>
                <a:path w="6825" h="5824" extrusionOk="0">
                  <a:moveTo>
                    <a:pt x="4192" y="0"/>
                  </a:moveTo>
                  <a:cubicBezTo>
                    <a:pt x="2752" y="0"/>
                    <a:pt x="2752" y="1659"/>
                    <a:pt x="2752" y="1659"/>
                  </a:cubicBezTo>
                  <a:cubicBezTo>
                    <a:pt x="2478" y="1558"/>
                    <a:pt x="2217" y="1512"/>
                    <a:pt x="1976" y="1512"/>
                  </a:cubicBezTo>
                  <a:cubicBezTo>
                    <a:pt x="696" y="1512"/>
                    <a:pt x="0" y="2821"/>
                    <a:pt x="1050" y="4151"/>
                  </a:cubicBezTo>
                  <a:cubicBezTo>
                    <a:pt x="2296" y="5732"/>
                    <a:pt x="5275" y="5823"/>
                    <a:pt x="5275" y="5823"/>
                  </a:cubicBezTo>
                  <a:cubicBezTo>
                    <a:pt x="6825" y="2783"/>
                    <a:pt x="6156" y="230"/>
                    <a:pt x="4454" y="17"/>
                  </a:cubicBezTo>
                  <a:cubicBezTo>
                    <a:pt x="4361" y="6"/>
                    <a:pt x="4274" y="0"/>
                    <a:pt x="41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5"/>
            <p:cNvSpPr/>
            <p:nvPr/>
          </p:nvSpPr>
          <p:spPr>
            <a:xfrm>
              <a:off x="7977525" y="716700"/>
              <a:ext cx="131875" cy="107825"/>
            </a:xfrm>
            <a:custGeom>
              <a:avLst/>
              <a:gdLst/>
              <a:ahLst/>
              <a:cxnLst/>
              <a:rect l="l" t="t" r="r" b="b"/>
              <a:pathLst>
                <a:path w="5275" h="4313" extrusionOk="0">
                  <a:moveTo>
                    <a:pt x="1976" y="1"/>
                  </a:moveTo>
                  <a:cubicBezTo>
                    <a:pt x="696" y="1"/>
                    <a:pt x="0" y="1310"/>
                    <a:pt x="1050" y="2640"/>
                  </a:cubicBezTo>
                  <a:cubicBezTo>
                    <a:pt x="2296" y="4221"/>
                    <a:pt x="5275" y="4312"/>
                    <a:pt x="5275" y="4312"/>
                  </a:cubicBezTo>
                  <a:cubicBezTo>
                    <a:pt x="5275" y="4312"/>
                    <a:pt x="4636" y="2306"/>
                    <a:pt x="2752" y="148"/>
                  </a:cubicBezTo>
                  <a:cubicBezTo>
                    <a:pt x="2478" y="47"/>
                    <a:pt x="2217" y="1"/>
                    <a:pt x="19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5"/>
            <p:cNvSpPr/>
            <p:nvPr/>
          </p:nvSpPr>
          <p:spPr>
            <a:xfrm>
              <a:off x="7756775" y="869325"/>
              <a:ext cx="608700" cy="398975"/>
            </a:xfrm>
            <a:custGeom>
              <a:avLst/>
              <a:gdLst/>
              <a:ahLst/>
              <a:cxnLst/>
              <a:rect l="l" t="t" r="r" b="b"/>
              <a:pathLst>
                <a:path w="24348" h="15959" extrusionOk="0">
                  <a:moveTo>
                    <a:pt x="1" y="0"/>
                  </a:moveTo>
                  <a:cubicBezTo>
                    <a:pt x="1" y="274"/>
                    <a:pt x="1" y="578"/>
                    <a:pt x="31" y="851"/>
                  </a:cubicBezTo>
                  <a:cubicBezTo>
                    <a:pt x="31" y="912"/>
                    <a:pt x="31" y="1003"/>
                    <a:pt x="31" y="1064"/>
                  </a:cubicBezTo>
                  <a:cubicBezTo>
                    <a:pt x="31" y="1095"/>
                    <a:pt x="31" y="1125"/>
                    <a:pt x="31" y="1186"/>
                  </a:cubicBezTo>
                  <a:cubicBezTo>
                    <a:pt x="31" y="1399"/>
                    <a:pt x="62" y="1581"/>
                    <a:pt x="62" y="1794"/>
                  </a:cubicBezTo>
                  <a:cubicBezTo>
                    <a:pt x="92" y="1854"/>
                    <a:pt x="92" y="1915"/>
                    <a:pt x="92" y="1946"/>
                  </a:cubicBezTo>
                  <a:cubicBezTo>
                    <a:pt x="92" y="2006"/>
                    <a:pt x="92" y="2067"/>
                    <a:pt x="92" y="2128"/>
                  </a:cubicBezTo>
                  <a:cubicBezTo>
                    <a:pt x="123" y="2341"/>
                    <a:pt x="153" y="2554"/>
                    <a:pt x="183" y="2766"/>
                  </a:cubicBezTo>
                  <a:cubicBezTo>
                    <a:pt x="183" y="2858"/>
                    <a:pt x="214" y="2979"/>
                    <a:pt x="214" y="3070"/>
                  </a:cubicBezTo>
                  <a:lnTo>
                    <a:pt x="214" y="3161"/>
                  </a:lnTo>
                  <a:cubicBezTo>
                    <a:pt x="244" y="3344"/>
                    <a:pt x="274" y="3526"/>
                    <a:pt x="305" y="3678"/>
                  </a:cubicBezTo>
                  <a:cubicBezTo>
                    <a:pt x="305" y="3709"/>
                    <a:pt x="305" y="3709"/>
                    <a:pt x="305" y="3709"/>
                  </a:cubicBezTo>
                  <a:cubicBezTo>
                    <a:pt x="335" y="3800"/>
                    <a:pt x="335" y="3921"/>
                    <a:pt x="366" y="4013"/>
                  </a:cubicBezTo>
                  <a:cubicBezTo>
                    <a:pt x="396" y="4225"/>
                    <a:pt x="426" y="4408"/>
                    <a:pt x="487" y="4590"/>
                  </a:cubicBezTo>
                  <a:cubicBezTo>
                    <a:pt x="487" y="4620"/>
                    <a:pt x="487" y="4620"/>
                    <a:pt x="487" y="4651"/>
                  </a:cubicBezTo>
                  <a:cubicBezTo>
                    <a:pt x="518" y="4772"/>
                    <a:pt x="548" y="4864"/>
                    <a:pt x="548" y="4985"/>
                  </a:cubicBezTo>
                  <a:cubicBezTo>
                    <a:pt x="609" y="5198"/>
                    <a:pt x="670" y="5411"/>
                    <a:pt x="730" y="5624"/>
                  </a:cubicBezTo>
                  <a:cubicBezTo>
                    <a:pt x="761" y="5715"/>
                    <a:pt x="791" y="5836"/>
                    <a:pt x="791" y="5927"/>
                  </a:cubicBezTo>
                  <a:cubicBezTo>
                    <a:pt x="852" y="6049"/>
                    <a:pt x="882" y="6201"/>
                    <a:pt x="913" y="6323"/>
                  </a:cubicBezTo>
                  <a:cubicBezTo>
                    <a:pt x="943" y="6414"/>
                    <a:pt x="974" y="6475"/>
                    <a:pt x="1004" y="6566"/>
                  </a:cubicBezTo>
                  <a:cubicBezTo>
                    <a:pt x="1034" y="6657"/>
                    <a:pt x="1065" y="6779"/>
                    <a:pt x="1095" y="6870"/>
                  </a:cubicBezTo>
                  <a:cubicBezTo>
                    <a:pt x="1126" y="6991"/>
                    <a:pt x="1186" y="7113"/>
                    <a:pt x="1217" y="7204"/>
                  </a:cubicBezTo>
                  <a:cubicBezTo>
                    <a:pt x="1247" y="7326"/>
                    <a:pt x="1278" y="7417"/>
                    <a:pt x="1338" y="7508"/>
                  </a:cubicBezTo>
                  <a:cubicBezTo>
                    <a:pt x="1369" y="7630"/>
                    <a:pt x="1399" y="7721"/>
                    <a:pt x="1460" y="7842"/>
                  </a:cubicBezTo>
                  <a:cubicBezTo>
                    <a:pt x="1521" y="8055"/>
                    <a:pt x="1612" y="8268"/>
                    <a:pt x="1703" y="8450"/>
                  </a:cubicBezTo>
                  <a:cubicBezTo>
                    <a:pt x="1764" y="8572"/>
                    <a:pt x="1794" y="8693"/>
                    <a:pt x="1855" y="8785"/>
                  </a:cubicBezTo>
                  <a:cubicBezTo>
                    <a:pt x="1855" y="8785"/>
                    <a:pt x="1855" y="8815"/>
                    <a:pt x="1855" y="8815"/>
                  </a:cubicBezTo>
                  <a:cubicBezTo>
                    <a:pt x="1885" y="8876"/>
                    <a:pt x="1916" y="8906"/>
                    <a:pt x="1916" y="8967"/>
                  </a:cubicBezTo>
                  <a:cubicBezTo>
                    <a:pt x="2007" y="9119"/>
                    <a:pt x="2068" y="9271"/>
                    <a:pt x="2159" y="9423"/>
                  </a:cubicBezTo>
                  <a:cubicBezTo>
                    <a:pt x="2189" y="9514"/>
                    <a:pt x="2250" y="9636"/>
                    <a:pt x="2311" y="9727"/>
                  </a:cubicBezTo>
                  <a:cubicBezTo>
                    <a:pt x="2311" y="9788"/>
                    <a:pt x="2341" y="9818"/>
                    <a:pt x="2372" y="9849"/>
                  </a:cubicBezTo>
                  <a:cubicBezTo>
                    <a:pt x="2463" y="10031"/>
                    <a:pt x="2554" y="10213"/>
                    <a:pt x="2645" y="10365"/>
                  </a:cubicBezTo>
                  <a:cubicBezTo>
                    <a:pt x="2706" y="10487"/>
                    <a:pt x="2767" y="10578"/>
                    <a:pt x="2828" y="10700"/>
                  </a:cubicBezTo>
                  <a:cubicBezTo>
                    <a:pt x="2949" y="10912"/>
                    <a:pt x="3071" y="11125"/>
                    <a:pt x="3223" y="11308"/>
                  </a:cubicBezTo>
                  <a:cubicBezTo>
                    <a:pt x="3284" y="11429"/>
                    <a:pt x="3344" y="11520"/>
                    <a:pt x="3375" y="11581"/>
                  </a:cubicBezTo>
                  <a:cubicBezTo>
                    <a:pt x="3405" y="11611"/>
                    <a:pt x="3405" y="11642"/>
                    <a:pt x="3436" y="11642"/>
                  </a:cubicBezTo>
                  <a:cubicBezTo>
                    <a:pt x="3557" y="11855"/>
                    <a:pt x="3709" y="12067"/>
                    <a:pt x="3861" y="12280"/>
                  </a:cubicBezTo>
                  <a:cubicBezTo>
                    <a:pt x="3922" y="12341"/>
                    <a:pt x="3952" y="12402"/>
                    <a:pt x="4013" y="12493"/>
                  </a:cubicBezTo>
                  <a:cubicBezTo>
                    <a:pt x="4044" y="12523"/>
                    <a:pt x="4074" y="12554"/>
                    <a:pt x="4104" y="12584"/>
                  </a:cubicBezTo>
                  <a:cubicBezTo>
                    <a:pt x="4256" y="12827"/>
                    <a:pt x="4408" y="13040"/>
                    <a:pt x="4591" y="13222"/>
                  </a:cubicBezTo>
                  <a:cubicBezTo>
                    <a:pt x="4682" y="13344"/>
                    <a:pt x="4773" y="13435"/>
                    <a:pt x="4864" y="13557"/>
                  </a:cubicBezTo>
                  <a:cubicBezTo>
                    <a:pt x="5016" y="13739"/>
                    <a:pt x="5199" y="13952"/>
                    <a:pt x="5351" y="14104"/>
                  </a:cubicBezTo>
                  <a:cubicBezTo>
                    <a:pt x="5381" y="14134"/>
                    <a:pt x="5381" y="14165"/>
                    <a:pt x="5411" y="14165"/>
                  </a:cubicBezTo>
                  <a:cubicBezTo>
                    <a:pt x="5411" y="14195"/>
                    <a:pt x="5442" y="14195"/>
                    <a:pt x="5442" y="14225"/>
                  </a:cubicBezTo>
                  <a:cubicBezTo>
                    <a:pt x="5563" y="14317"/>
                    <a:pt x="5624" y="14408"/>
                    <a:pt x="5715" y="14499"/>
                  </a:cubicBezTo>
                  <a:cubicBezTo>
                    <a:pt x="5958" y="14742"/>
                    <a:pt x="6171" y="14955"/>
                    <a:pt x="6354" y="15107"/>
                  </a:cubicBezTo>
                  <a:cubicBezTo>
                    <a:pt x="6354" y="15137"/>
                    <a:pt x="6354" y="15137"/>
                    <a:pt x="6354" y="15137"/>
                  </a:cubicBezTo>
                  <a:cubicBezTo>
                    <a:pt x="6506" y="15259"/>
                    <a:pt x="6627" y="15350"/>
                    <a:pt x="6718" y="15441"/>
                  </a:cubicBezTo>
                  <a:cubicBezTo>
                    <a:pt x="7114" y="15806"/>
                    <a:pt x="7357" y="15958"/>
                    <a:pt x="7357" y="15958"/>
                  </a:cubicBezTo>
                  <a:lnTo>
                    <a:pt x="16992" y="15958"/>
                  </a:lnTo>
                  <a:cubicBezTo>
                    <a:pt x="16992" y="15958"/>
                    <a:pt x="17235" y="15806"/>
                    <a:pt x="17630" y="15441"/>
                  </a:cubicBezTo>
                  <a:cubicBezTo>
                    <a:pt x="17752" y="15350"/>
                    <a:pt x="17874" y="15259"/>
                    <a:pt x="17995" y="15137"/>
                  </a:cubicBezTo>
                  <a:cubicBezTo>
                    <a:pt x="17995" y="15137"/>
                    <a:pt x="17995" y="15137"/>
                    <a:pt x="17995" y="15107"/>
                  </a:cubicBezTo>
                  <a:cubicBezTo>
                    <a:pt x="18178" y="14955"/>
                    <a:pt x="18421" y="14742"/>
                    <a:pt x="18633" y="14499"/>
                  </a:cubicBezTo>
                  <a:cubicBezTo>
                    <a:pt x="18725" y="14408"/>
                    <a:pt x="18816" y="14317"/>
                    <a:pt x="18907" y="14225"/>
                  </a:cubicBezTo>
                  <a:cubicBezTo>
                    <a:pt x="18907" y="14195"/>
                    <a:pt x="18937" y="14195"/>
                    <a:pt x="18937" y="14165"/>
                  </a:cubicBezTo>
                  <a:cubicBezTo>
                    <a:pt x="19120" y="13982"/>
                    <a:pt x="19302" y="13770"/>
                    <a:pt x="19515" y="13557"/>
                  </a:cubicBezTo>
                  <a:cubicBezTo>
                    <a:pt x="19576" y="13435"/>
                    <a:pt x="19667" y="13344"/>
                    <a:pt x="19758" y="13222"/>
                  </a:cubicBezTo>
                  <a:cubicBezTo>
                    <a:pt x="19941" y="13040"/>
                    <a:pt x="20092" y="12827"/>
                    <a:pt x="20275" y="12584"/>
                  </a:cubicBezTo>
                  <a:cubicBezTo>
                    <a:pt x="20275" y="12554"/>
                    <a:pt x="20305" y="12523"/>
                    <a:pt x="20336" y="12493"/>
                  </a:cubicBezTo>
                  <a:cubicBezTo>
                    <a:pt x="20396" y="12402"/>
                    <a:pt x="20457" y="12341"/>
                    <a:pt x="20488" y="12280"/>
                  </a:cubicBezTo>
                  <a:cubicBezTo>
                    <a:pt x="20640" y="12067"/>
                    <a:pt x="20792" y="11855"/>
                    <a:pt x="20944" y="11642"/>
                  </a:cubicBezTo>
                  <a:cubicBezTo>
                    <a:pt x="20944" y="11642"/>
                    <a:pt x="20944" y="11611"/>
                    <a:pt x="20974" y="11581"/>
                  </a:cubicBezTo>
                  <a:cubicBezTo>
                    <a:pt x="21035" y="11520"/>
                    <a:pt x="21065" y="11429"/>
                    <a:pt x="21126" y="11308"/>
                  </a:cubicBezTo>
                  <a:cubicBezTo>
                    <a:pt x="21278" y="11125"/>
                    <a:pt x="21399" y="10912"/>
                    <a:pt x="21521" y="10700"/>
                  </a:cubicBezTo>
                  <a:cubicBezTo>
                    <a:pt x="21582" y="10578"/>
                    <a:pt x="21643" y="10487"/>
                    <a:pt x="21703" y="10365"/>
                  </a:cubicBezTo>
                  <a:cubicBezTo>
                    <a:pt x="21795" y="10213"/>
                    <a:pt x="21886" y="10031"/>
                    <a:pt x="21977" y="9849"/>
                  </a:cubicBezTo>
                  <a:cubicBezTo>
                    <a:pt x="22007" y="9818"/>
                    <a:pt x="22038" y="9788"/>
                    <a:pt x="22038" y="9727"/>
                  </a:cubicBezTo>
                  <a:cubicBezTo>
                    <a:pt x="22099" y="9636"/>
                    <a:pt x="22159" y="9514"/>
                    <a:pt x="22220" y="9423"/>
                  </a:cubicBezTo>
                  <a:cubicBezTo>
                    <a:pt x="22281" y="9271"/>
                    <a:pt x="22342" y="9119"/>
                    <a:pt x="22433" y="8967"/>
                  </a:cubicBezTo>
                  <a:cubicBezTo>
                    <a:pt x="22433" y="8906"/>
                    <a:pt x="22463" y="8876"/>
                    <a:pt x="22494" y="8815"/>
                  </a:cubicBezTo>
                  <a:cubicBezTo>
                    <a:pt x="22494" y="8815"/>
                    <a:pt x="22494" y="8785"/>
                    <a:pt x="22494" y="8785"/>
                  </a:cubicBezTo>
                  <a:cubicBezTo>
                    <a:pt x="22555" y="8693"/>
                    <a:pt x="22615" y="8572"/>
                    <a:pt x="22646" y="8450"/>
                  </a:cubicBezTo>
                  <a:cubicBezTo>
                    <a:pt x="22737" y="8268"/>
                    <a:pt x="22828" y="8055"/>
                    <a:pt x="22919" y="7842"/>
                  </a:cubicBezTo>
                  <a:cubicBezTo>
                    <a:pt x="22950" y="7721"/>
                    <a:pt x="22980" y="7630"/>
                    <a:pt x="23041" y="7508"/>
                  </a:cubicBezTo>
                  <a:cubicBezTo>
                    <a:pt x="23071" y="7417"/>
                    <a:pt x="23102" y="7326"/>
                    <a:pt x="23132" y="7204"/>
                  </a:cubicBezTo>
                  <a:cubicBezTo>
                    <a:pt x="23162" y="7113"/>
                    <a:pt x="23223" y="6991"/>
                    <a:pt x="23254" y="6870"/>
                  </a:cubicBezTo>
                  <a:cubicBezTo>
                    <a:pt x="23284" y="6779"/>
                    <a:pt x="23314" y="6657"/>
                    <a:pt x="23345" y="6566"/>
                  </a:cubicBezTo>
                  <a:cubicBezTo>
                    <a:pt x="23375" y="6475"/>
                    <a:pt x="23406" y="6414"/>
                    <a:pt x="23436" y="6323"/>
                  </a:cubicBezTo>
                  <a:cubicBezTo>
                    <a:pt x="23466" y="6201"/>
                    <a:pt x="23497" y="6049"/>
                    <a:pt x="23558" y="5927"/>
                  </a:cubicBezTo>
                  <a:cubicBezTo>
                    <a:pt x="23588" y="5836"/>
                    <a:pt x="23618" y="5715"/>
                    <a:pt x="23649" y="5624"/>
                  </a:cubicBezTo>
                  <a:cubicBezTo>
                    <a:pt x="23679" y="5411"/>
                    <a:pt x="23740" y="5198"/>
                    <a:pt x="23801" y="4985"/>
                  </a:cubicBezTo>
                  <a:cubicBezTo>
                    <a:pt x="23801" y="4864"/>
                    <a:pt x="23831" y="4772"/>
                    <a:pt x="23862" y="4651"/>
                  </a:cubicBezTo>
                  <a:cubicBezTo>
                    <a:pt x="23862" y="4620"/>
                    <a:pt x="23862" y="4620"/>
                    <a:pt x="23892" y="4590"/>
                  </a:cubicBezTo>
                  <a:cubicBezTo>
                    <a:pt x="23922" y="4408"/>
                    <a:pt x="23953" y="4225"/>
                    <a:pt x="23983" y="4013"/>
                  </a:cubicBezTo>
                  <a:cubicBezTo>
                    <a:pt x="24014" y="3921"/>
                    <a:pt x="24014" y="3800"/>
                    <a:pt x="24044" y="3709"/>
                  </a:cubicBezTo>
                  <a:lnTo>
                    <a:pt x="24044" y="3678"/>
                  </a:lnTo>
                  <a:cubicBezTo>
                    <a:pt x="24074" y="3526"/>
                    <a:pt x="24105" y="3344"/>
                    <a:pt x="24135" y="3161"/>
                  </a:cubicBezTo>
                  <a:lnTo>
                    <a:pt x="24135" y="3070"/>
                  </a:lnTo>
                  <a:cubicBezTo>
                    <a:pt x="24166" y="2979"/>
                    <a:pt x="24166" y="2858"/>
                    <a:pt x="24196" y="2766"/>
                  </a:cubicBezTo>
                  <a:cubicBezTo>
                    <a:pt x="24226" y="2554"/>
                    <a:pt x="24226" y="2341"/>
                    <a:pt x="24257" y="2128"/>
                  </a:cubicBezTo>
                  <a:cubicBezTo>
                    <a:pt x="24257" y="2067"/>
                    <a:pt x="24257" y="2006"/>
                    <a:pt x="24257" y="1946"/>
                  </a:cubicBezTo>
                  <a:lnTo>
                    <a:pt x="24287" y="1794"/>
                  </a:lnTo>
                  <a:cubicBezTo>
                    <a:pt x="24287" y="1581"/>
                    <a:pt x="24317" y="1399"/>
                    <a:pt x="24317" y="1186"/>
                  </a:cubicBezTo>
                  <a:lnTo>
                    <a:pt x="24317" y="1064"/>
                  </a:lnTo>
                  <a:cubicBezTo>
                    <a:pt x="24317" y="1003"/>
                    <a:pt x="24317" y="912"/>
                    <a:pt x="24317" y="851"/>
                  </a:cubicBezTo>
                  <a:cubicBezTo>
                    <a:pt x="24348" y="578"/>
                    <a:pt x="24348" y="274"/>
                    <a:pt x="24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5"/>
            <p:cNvSpPr/>
            <p:nvPr/>
          </p:nvSpPr>
          <p:spPr>
            <a:xfrm>
              <a:off x="7762100" y="948350"/>
              <a:ext cx="598075" cy="141375"/>
            </a:xfrm>
            <a:custGeom>
              <a:avLst/>
              <a:gdLst/>
              <a:ahLst/>
              <a:cxnLst/>
              <a:rect l="l" t="t" r="r" b="b"/>
              <a:pathLst>
                <a:path w="23923" h="5655" extrusionOk="0">
                  <a:moveTo>
                    <a:pt x="1" y="0"/>
                  </a:moveTo>
                  <a:cubicBezTo>
                    <a:pt x="31" y="183"/>
                    <a:pt x="61" y="365"/>
                    <a:pt x="92" y="548"/>
                  </a:cubicBezTo>
                  <a:cubicBezTo>
                    <a:pt x="122" y="669"/>
                    <a:pt x="122" y="760"/>
                    <a:pt x="153" y="882"/>
                  </a:cubicBezTo>
                  <a:cubicBezTo>
                    <a:pt x="183" y="1064"/>
                    <a:pt x="213" y="1247"/>
                    <a:pt x="274" y="1429"/>
                  </a:cubicBezTo>
                  <a:cubicBezTo>
                    <a:pt x="274" y="1459"/>
                    <a:pt x="274" y="1459"/>
                    <a:pt x="274" y="1490"/>
                  </a:cubicBezTo>
                  <a:cubicBezTo>
                    <a:pt x="305" y="1611"/>
                    <a:pt x="335" y="1703"/>
                    <a:pt x="335" y="1824"/>
                  </a:cubicBezTo>
                  <a:cubicBezTo>
                    <a:pt x="396" y="2037"/>
                    <a:pt x="457" y="2250"/>
                    <a:pt x="517" y="2463"/>
                  </a:cubicBezTo>
                  <a:cubicBezTo>
                    <a:pt x="548" y="2554"/>
                    <a:pt x="578" y="2675"/>
                    <a:pt x="578" y="2766"/>
                  </a:cubicBezTo>
                  <a:cubicBezTo>
                    <a:pt x="639" y="2888"/>
                    <a:pt x="669" y="3040"/>
                    <a:pt x="700" y="3162"/>
                  </a:cubicBezTo>
                  <a:cubicBezTo>
                    <a:pt x="730" y="3253"/>
                    <a:pt x="761" y="3314"/>
                    <a:pt x="791" y="3405"/>
                  </a:cubicBezTo>
                  <a:cubicBezTo>
                    <a:pt x="821" y="3496"/>
                    <a:pt x="852" y="3618"/>
                    <a:pt x="882" y="3709"/>
                  </a:cubicBezTo>
                  <a:cubicBezTo>
                    <a:pt x="913" y="3830"/>
                    <a:pt x="973" y="3952"/>
                    <a:pt x="1004" y="4043"/>
                  </a:cubicBezTo>
                  <a:cubicBezTo>
                    <a:pt x="1034" y="4165"/>
                    <a:pt x="1065" y="4256"/>
                    <a:pt x="1125" y="4347"/>
                  </a:cubicBezTo>
                  <a:cubicBezTo>
                    <a:pt x="1156" y="4469"/>
                    <a:pt x="1186" y="4560"/>
                    <a:pt x="1247" y="4681"/>
                  </a:cubicBezTo>
                  <a:cubicBezTo>
                    <a:pt x="1308" y="4894"/>
                    <a:pt x="1399" y="5107"/>
                    <a:pt x="1490" y="5289"/>
                  </a:cubicBezTo>
                  <a:cubicBezTo>
                    <a:pt x="1551" y="5411"/>
                    <a:pt x="1581" y="5532"/>
                    <a:pt x="1642" y="5624"/>
                  </a:cubicBezTo>
                  <a:cubicBezTo>
                    <a:pt x="1642" y="5624"/>
                    <a:pt x="1642" y="5654"/>
                    <a:pt x="1642" y="5654"/>
                  </a:cubicBezTo>
                  <a:lnTo>
                    <a:pt x="22281" y="5654"/>
                  </a:lnTo>
                  <a:cubicBezTo>
                    <a:pt x="22281" y="5654"/>
                    <a:pt x="22281" y="5624"/>
                    <a:pt x="22281" y="5624"/>
                  </a:cubicBezTo>
                  <a:cubicBezTo>
                    <a:pt x="22342" y="5532"/>
                    <a:pt x="22402" y="5411"/>
                    <a:pt x="22433" y="5289"/>
                  </a:cubicBezTo>
                  <a:cubicBezTo>
                    <a:pt x="22524" y="5107"/>
                    <a:pt x="22615" y="4894"/>
                    <a:pt x="22706" y="4681"/>
                  </a:cubicBezTo>
                  <a:cubicBezTo>
                    <a:pt x="22737" y="4560"/>
                    <a:pt x="22767" y="4469"/>
                    <a:pt x="22828" y="4347"/>
                  </a:cubicBezTo>
                  <a:cubicBezTo>
                    <a:pt x="22858" y="4256"/>
                    <a:pt x="22889" y="4165"/>
                    <a:pt x="22919" y="4043"/>
                  </a:cubicBezTo>
                  <a:cubicBezTo>
                    <a:pt x="22949" y="3952"/>
                    <a:pt x="23010" y="3830"/>
                    <a:pt x="23041" y="3709"/>
                  </a:cubicBezTo>
                  <a:cubicBezTo>
                    <a:pt x="23071" y="3618"/>
                    <a:pt x="23101" y="3496"/>
                    <a:pt x="23132" y="3405"/>
                  </a:cubicBezTo>
                  <a:cubicBezTo>
                    <a:pt x="23162" y="3314"/>
                    <a:pt x="23193" y="3253"/>
                    <a:pt x="23223" y="3162"/>
                  </a:cubicBezTo>
                  <a:cubicBezTo>
                    <a:pt x="23253" y="3040"/>
                    <a:pt x="23284" y="2888"/>
                    <a:pt x="23345" y="2766"/>
                  </a:cubicBezTo>
                  <a:cubicBezTo>
                    <a:pt x="23375" y="2675"/>
                    <a:pt x="23405" y="2554"/>
                    <a:pt x="23436" y="2463"/>
                  </a:cubicBezTo>
                  <a:cubicBezTo>
                    <a:pt x="23466" y="2250"/>
                    <a:pt x="23527" y="2037"/>
                    <a:pt x="23588" y="1824"/>
                  </a:cubicBezTo>
                  <a:cubicBezTo>
                    <a:pt x="23588" y="1703"/>
                    <a:pt x="23618" y="1611"/>
                    <a:pt x="23649" y="1490"/>
                  </a:cubicBezTo>
                  <a:cubicBezTo>
                    <a:pt x="23649" y="1459"/>
                    <a:pt x="23649" y="1459"/>
                    <a:pt x="23679" y="1429"/>
                  </a:cubicBezTo>
                  <a:cubicBezTo>
                    <a:pt x="23709" y="1247"/>
                    <a:pt x="23740" y="1064"/>
                    <a:pt x="23770" y="882"/>
                  </a:cubicBezTo>
                  <a:cubicBezTo>
                    <a:pt x="23801" y="760"/>
                    <a:pt x="23801" y="669"/>
                    <a:pt x="23831" y="548"/>
                  </a:cubicBezTo>
                  <a:cubicBezTo>
                    <a:pt x="23861" y="365"/>
                    <a:pt x="23892" y="183"/>
                    <a:pt x="239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5"/>
            <p:cNvSpPr/>
            <p:nvPr/>
          </p:nvSpPr>
          <p:spPr>
            <a:xfrm>
              <a:off x="7813025" y="912625"/>
              <a:ext cx="552450" cy="354150"/>
            </a:xfrm>
            <a:custGeom>
              <a:avLst/>
              <a:gdLst/>
              <a:ahLst/>
              <a:cxnLst/>
              <a:rect l="l" t="t" r="r" b="b"/>
              <a:pathLst>
                <a:path w="22098" h="14166" extrusionOk="0">
                  <a:moveTo>
                    <a:pt x="22098" y="1"/>
                  </a:moveTo>
                  <a:cubicBezTo>
                    <a:pt x="22098" y="1"/>
                    <a:pt x="18330" y="8011"/>
                    <a:pt x="2181" y="8011"/>
                  </a:cubicBezTo>
                  <a:cubicBezTo>
                    <a:pt x="1478" y="8011"/>
                    <a:pt x="751" y="7996"/>
                    <a:pt x="0" y="7965"/>
                  </a:cubicBezTo>
                  <a:lnTo>
                    <a:pt x="0" y="7965"/>
                  </a:lnTo>
                  <a:cubicBezTo>
                    <a:pt x="31" y="7995"/>
                    <a:pt x="61" y="8025"/>
                    <a:pt x="61" y="8056"/>
                  </a:cubicBezTo>
                  <a:cubicBezTo>
                    <a:pt x="152" y="8238"/>
                    <a:pt x="243" y="8420"/>
                    <a:pt x="335" y="8572"/>
                  </a:cubicBezTo>
                  <a:cubicBezTo>
                    <a:pt x="395" y="8694"/>
                    <a:pt x="456" y="8785"/>
                    <a:pt x="517" y="8907"/>
                  </a:cubicBezTo>
                  <a:cubicBezTo>
                    <a:pt x="669" y="9120"/>
                    <a:pt x="790" y="9332"/>
                    <a:pt x="912" y="9545"/>
                  </a:cubicBezTo>
                  <a:cubicBezTo>
                    <a:pt x="973" y="9636"/>
                    <a:pt x="1034" y="9727"/>
                    <a:pt x="1094" y="9819"/>
                  </a:cubicBezTo>
                  <a:cubicBezTo>
                    <a:pt x="1094" y="9819"/>
                    <a:pt x="1125" y="9849"/>
                    <a:pt x="1125" y="9849"/>
                  </a:cubicBezTo>
                  <a:cubicBezTo>
                    <a:pt x="1277" y="10062"/>
                    <a:pt x="1429" y="10275"/>
                    <a:pt x="1550" y="10487"/>
                  </a:cubicBezTo>
                  <a:cubicBezTo>
                    <a:pt x="1611" y="10548"/>
                    <a:pt x="1672" y="10639"/>
                    <a:pt x="1733" y="10700"/>
                  </a:cubicBezTo>
                  <a:cubicBezTo>
                    <a:pt x="1733" y="10731"/>
                    <a:pt x="1763" y="10761"/>
                    <a:pt x="1794" y="10822"/>
                  </a:cubicBezTo>
                  <a:cubicBezTo>
                    <a:pt x="1976" y="11034"/>
                    <a:pt x="2128" y="11247"/>
                    <a:pt x="2310" y="11430"/>
                  </a:cubicBezTo>
                  <a:cubicBezTo>
                    <a:pt x="2401" y="11551"/>
                    <a:pt x="2462" y="11642"/>
                    <a:pt x="2553" y="11764"/>
                  </a:cubicBezTo>
                  <a:cubicBezTo>
                    <a:pt x="2736" y="11977"/>
                    <a:pt x="2888" y="12159"/>
                    <a:pt x="3070" y="12342"/>
                  </a:cubicBezTo>
                  <a:cubicBezTo>
                    <a:pt x="3101" y="12342"/>
                    <a:pt x="3101" y="12372"/>
                    <a:pt x="3131" y="12402"/>
                  </a:cubicBezTo>
                  <a:cubicBezTo>
                    <a:pt x="3131" y="12402"/>
                    <a:pt x="3161" y="12433"/>
                    <a:pt x="3161" y="12433"/>
                  </a:cubicBezTo>
                  <a:cubicBezTo>
                    <a:pt x="3253" y="12524"/>
                    <a:pt x="3344" y="12615"/>
                    <a:pt x="3435" y="12706"/>
                  </a:cubicBezTo>
                  <a:cubicBezTo>
                    <a:pt x="3648" y="12949"/>
                    <a:pt x="3891" y="13162"/>
                    <a:pt x="4073" y="13345"/>
                  </a:cubicBezTo>
                  <a:cubicBezTo>
                    <a:pt x="4225" y="13466"/>
                    <a:pt x="4347" y="13557"/>
                    <a:pt x="4438" y="13649"/>
                  </a:cubicBezTo>
                  <a:cubicBezTo>
                    <a:pt x="4833" y="14013"/>
                    <a:pt x="5076" y="14165"/>
                    <a:pt x="5076" y="14165"/>
                  </a:cubicBezTo>
                  <a:lnTo>
                    <a:pt x="14773" y="14165"/>
                  </a:lnTo>
                  <a:cubicBezTo>
                    <a:pt x="14773" y="14165"/>
                    <a:pt x="15016" y="14013"/>
                    <a:pt x="15411" y="13649"/>
                  </a:cubicBezTo>
                  <a:cubicBezTo>
                    <a:pt x="15532" y="13557"/>
                    <a:pt x="15654" y="13466"/>
                    <a:pt x="15776" y="13345"/>
                  </a:cubicBezTo>
                  <a:cubicBezTo>
                    <a:pt x="15988" y="13162"/>
                    <a:pt x="16201" y="12949"/>
                    <a:pt x="16414" y="12706"/>
                  </a:cubicBezTo>
                  <a:cubicBezTo>
                    <a:pt x="16505" y="12615"/>
                    <a:pt x="16596" y="12524"/>
                    <a:pt x="16687" y="12433"/>
                  </a:cubicBezTo>
                  <a:cubicBezTo>
                    <a:pt x="16687" y="12433"/>
                    <a:pt x="16718" y="12402"/>
                    <a:pt x="16748" y="12402"/>
                  </a:cubicBezTo>
                  <a:cubicBezTo>
                    <a:pt x="16900" y="12190"/>
                    <a:pt x="17113" y="11977"/>
                    <a:pt x="17295" y="11764"/>
                  </a:cubicBezTo>
                  <a:cubicBezTo>
                    <a:pt x="17387" y="11642"/>
                    <a:pt x="17478" y="11551"/>
                    <a:pt x="17569" y="11430"/>
                  </a:cubicBezTo>
                  <a:cubicBezTo>
                    <a:pt x="17721" y="11247"/>
                    <a:pt x="17873" y="11034"/>
                    <a:pt x="18055" y="10822"/>
                  </a:cubicBezTo>
                  <a:cubicBezTo>
                    <a:pt x="18086" y="10761"/>
                    <a:pt x="18116" y="10731"/>
                    <a:pt x="18146" y="10700"/>
                  </a:cubicBezTo>
                  <a:cubicBezTo>
                    <a:pt x="18177" y="10639"/>
                    <a:pt x="18238" y="10548"/>
                    <a:pt x="18298" y="10487"/>
                  </a:cubicBezTo>
                  <a:cubicBezTo>
                    <a:pt x="18420" y="10275"/>
                    <a:pt x="18572" y="10062"/>
                    <a:pt x="18724" y="9849"/>
                  </a:cubicBezTo>
                  <a:cubicBezTo>
                    <a:pt x="18754" y="9849"/>
                    <a:pt x="18754" y="9819"/>
                    <a:pt x="18754" y="9819"/>
                  </a:cubicBezTo>
                  <a:cubicBezTo>
                    <a:pt x="18815" y="9727"/>
                    <a:pt x="18876" y="9636"/>
                    <a:pt x="18937" y="9545"/>
                  </a:cubicBezTo>
                  <a:cubicBezTo>
                    <a:pt x="19058" y="9332"/>
                    <a:pt x="19210" y="9120"/>
                    <a:pt x="19332" y="8907"/>
                  </a:cubicBezTo>
                  <a:cubicBezTo>
                    <a:pt x="19393" y="8785"/>
                    <a:pt x="19453" y="8694"/>
                    <a:pt x="19514" y="8572"/>
                  </a:cubicBezTo>
                  <a:cubicBezTo>
                    <a:pt x="19605" y="8420"/>
                    <a:pt x="19697" y="8238"/>
                    <a:pt x="19788" y="8056"/>
                  </a:cubicBezTo>
                  <a:cubicBezTo>
                    <a:pt x="19818" y="8025"/>
                    <a:pt x="19849" y="7995"/>
                    <a:pt x="19849" y="7965"/>
                  </a:cubicBezTo>
                  <a:cubicBezTo>
                    <a:pt x="19909" y="7843"/>
                    <a:pt x="19970" y="7721"/>
                    <a:pt x="20031" y="7630"/>
                  </a:cubicBezTo>
                  <a:cubicBezTo>
                    <a:pt x="20092" y="7478"/>
                    <a:pt x="20153" y="7326"/>
                    <a:pt x="20244" y="7174"/>
                  </a:cubicBezTo>
                  <a:cubicBezTo>
                    <a:pt x="20244" y="7113"/>
                    <a:pt x="20274" y="7053"/>
                    <a:pt x="20305" y="6992"/>
                  </a:cubicBezTo>
                  <a:cubicBezTo>
                    <a:pt x="20365" y="6901"/>
                    <a:pt x="20396" y="6779"/>
                    <a:pt x="20457" y="6688"/>
                  </a:cubicBezTo>
                  <a:cubicBezTo>
                    <a:pt x="20548" y="6475"/>
                    <a:pt x="20639" y="6262"/>
                    <a:pt x="20730" y="6050"/>
                  </a:cubicBezTo>
                  <a:cubicBezTo>
                    <a:pt x="20760" y="5928"/>
                    <a:pt x="20791" y="5837"/>
                    <a:pt x="20852" y="5715"/>
                  </a:cubicBezTo>
                  <a:cubicBezTo>
                    <a:pt x="20882" y="5624"/>
                    <a:pt x="20912" y="5533"/>
                    <a:pt x="20943" y="5442"/>
                  </a:cubicBezTo>
                  <a:cubicBezTo>
                    <a:pt x="20973" y="5320"/>
                    <a:pt x="21034" y="5199"/>
                    <a:pt x="21064" y="5107"/>
                  </a:cubicBezTo>
                  <a:cubicBezTo>
                    <a:pt x="21095" y="4986"/>
                    <a:pt x="21125" y="4895"/>
                    <a:pt x="21156" y="4773"/>
                  </a:cubicBezTo>
                  <a:cubicBezTo>
                    <a:pt x="21186" y="4682"/>
                    <a:pt x="21216" y="4621"/>
                    <a:pt x="21247" y="4530"/>
                  </a:cubicBezTo>
                  <a:cubicBezTo>
                    <a:pt x="21277" y="4408"/>
                    <a:pt x="21338" y="4287"/>
                    <a:pt x="21368" y="4135"/>
                  </a:cubicBezTo>
                  <a:cubicBezTo>
                    <a:pt x="21399" y="4044"/>
                    <a:pt x="21429" y="3922"/>
                    <a:pt x="21460" y="3831"/>
                  </a:cubicBezTo>
                  <a:cubicBezTo>
                    <a:pt x="21490" y="3618"/>
                    <a:pt x="21551" y="3405"/>
                    <a:pt x="21612" y="3192"/>
                  </a:cubicBezTo>
                  <a:cubicBezTo>
                    <a:pt x="21642" y="3071"/>
                    <a:pt x="21672" y="2980"/>
                    <a:pt x="21672" y="2858"/>
                  </a:cubicBezTo>
                  <a:cubicBezTo>
                    <a:pt x="21672" y="2858"/>
                    <a:pt x="21672" y="2828"/>
                    <a:pt x="21703" y="2797"/>
                  </a:cubicBezTo>
                  <a:cubicBezTo>
                    <a:pt x="21733" y="2615"/>
                    <a:pt x="21764" y="2433"/>
                    <a:pt x="21794" y="2250"/>
                  </a:cubicBezTo>
                  <a:cubicBezTo>
                    <a:pt x="21824" y="2129"/>
                    <a:pt x="21855" y="2037"/>
                    <a:pt x="21855" y="1916"/>
                  </a:cubicBezTo>
                  <a:cubicBezTo>
                    <a:pt x="21885" y="1703"/>
                    <a:pt x="21916" y="1490"/>
                    <a:pt x="21976" y="1278"/>
                  </a:cubicBezTo>
                  <a:cubicBezTo>
                    <a:pt x="21976" y="1186"/>
                    <a:pt x="21976" y="1065"/>
                    <a:pt x="22007" y="974"/>
                  </a:cubicBezTo>
                  <a:cubicBezTo>
                    <a:pt x="22037" y="761"/>
                    <a:pt x="22067" y="548"/>
                    <a:pt x="22067" y="335"/>
                  </a:cubicBezTo>
                  <a:cubicBezTo>
                    <a:pt x="22067" y="274"/>
                    <a:pt x="22067" y="214"/>
                    <a:pt x="22098" y="153"/>
                  </a:cubicBezTo>
                  <a:cubicBezTo>
                    <a:pt x="22098" y="122"/>
                    <a:pt x="22098" y="62"/>
                    <a:pt x="22098" y="1"/>
                  </a:cubicBezTo>
                  <a:close/>
                </a:path>
              </a:pathLst>
            </a:custGeom>
            <a:solidFill>
              <a:srgbClr val="F2B6B6">
                <a:alpha val="6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5"/>
            <p:cNvSpPr/>
            <p:nvPr/>
          </p:nvSpPr>
          <p:spPr>
            <a:xfrm>
              <a:off x="7738550" y="848050"/>
              <a:ext cx="645175" cy="34225"/>
            </a:xfrm>
            <a:custGeom>
              <a:avLst/>
              <a:gdLst/>
              <a:ahLst/>
              <a:cxnLst/>
              <a:rect l="l" t="t" r="r" b="b"/>
              <a:pathLst>
                <a:path w="25807" h="1369" extrusionOk="0">
                  <a:moveTo>
                    <a:pt x="608" y="0"/>
                  </a:moveTo>
                  <a:cubicBezTo>
                    <a:pt x="274" y="0"/>
                    <a:pt x="0" y="243"/>
                    <a:pt x="0" y="578"/>
                  </a:cubicBezTo>
                  <a:lnTo>
                    <a:pt x="0" y="760"/>
                  </a:lnTo>
                  <a:cubicBezTo>
                    <a:pt x="0" y="1095"/>
                    <a:pt x="274" y="1368"/>
                    <a:pt x="608" y="1368"/>
                  </a:cubicBezTo>
                  <a:lnTo>
                    <a:pt x="25198" y="1368"/>
                  </a:lnTo>
                  <a:cubicBezTo>
                    <a:pt x="25533" y="1368"/>
                    <a:pt x="25806" y="1095"/>
                    <a:pt x="25806" y="760"/>
                  </a:cubicBezTo>
                  <a:lnTo>
                    <a:pt x="25806" y="578"/>
                  </a:lnTo>
                  <a:cubicBezTo>
                    <a:pt x="25806" y="243"/>
                    <a:pt x="25533" y="0"/>
                    <a:pt x="25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5"/>
            <p:cNvSpPr/>
            <p:nvPr/>
          </p:nvSpPr>
          <p:spPr>
            <a:xfrm>
              <a:off x="7933850" y="980275"/>
              <a:ext cx="255350" cy="293325"/>
            </a:xfrm>
            <a:custGeom>
              <a:avLst/>
              <a:gdLst/>
              <a:ahLst/>
              <a:cxnLst/>
              <a:rect l="l" t="t" r="r" b="b"/>
              <a:pathLst>
                <a:path w="10214" h="11733" extrusionOk="0">
                  <a:moveTo>
                    <a:pt x="5107" y="973"/>
                  </a:moveTo>
                  <a:lnTo>
                    <a:pt x="9605" y="11338"/>
                  </a:lnTo>
                  <a:lnTo>
                    <a:pt x="578" y="11338"/>
                  </a:lnTo>
                  <a:lnTo>
                    <a:pt x="5107" y="973"/>
                  </a:lnTo>
                  <a:close/>
                  <a:moveTo>
                    <a:pt x="5107" y="0"/>
                  </a:moveTo>
                  <a:lnTo>
                    <a:pt x="0" y="11733"/>
                  </a:lnTo>
                  <a:lnTo>
                    <a:pt x="10213" y="11733"/>
                  </a:lnTo>
                  <a:lnTo>
                    <a:pt x="51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5"/>
            <p:cNvSpPr/>
            <p:nvPr/>
          </p:nvSpPr>
          <p:spPr>
            <a:xfrm>
              <a:off x="7769700" y="0"/>
              <a:ext cx="588175" cy="1273600"/>
            </a:xfrm>
            <a:custGeom>
              <a:avLst/>
              <a:gdLst/>
              <a:ahLst/>
              <a:cxnLst/>
              <a:rect l="l" t="t" r="r" b="b"/>
              <a:pathLst>
                <a:path w="23527" h="50944" extrusionOk="0">
                  <a:moveTo>
                    <a:pt x="11673" y="1338"/>
                  </a:moveTo>
                  <a:lnTo>
                    <a:pt x="23101" y="40062"/>
                  </a:lnTo>
                  <a:lnTo>
                    <a:pt x="16384" y="50549"/>
                  </a:lnTo>
                  <a:lnTo>
                    <a:pt x="6961" y="50549"/>
                  </a:lnTo>
                  <a:lnTo>
                    <a:pt x="396" y="40366"/>
                  </a:lnTo>
                  <a:lnTo>
                    <a:pt x="11673" y="1338"/>
                  </a:lnTo>
                  <a:close/>
                  <a:moveTo>
                    <a:pt x="11642" y="1"/>
                  </a:moveTo>
                  <a:lnTo>
                    <a:pt x="31" y="40336"/>
                  </a:lnTo>
                  <a:lnTo>
                    <a:pt x="1" y="40427"/>
                  </a:lnTo>
                  <a:lnTo>
                    <a:pt x="6748" y="50944"/>
                  </a:lnTo>
                  <a:lnTo>
                    <a:pt x="16566" y="50944"/>
                  </a:lnTo>
                  <a:lnTo>
                    <a:pt x="23466" y="40214"/>
                  </a:lnTo>
                  <a:lnTo>
                    <a:pt x="23527" y="40123"/>
                  </a:lnTo>
                  <a:lnTo>
                    <a:pt x="1164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5"/>
            <p:cNvSpPr/>
            <p:nvPr/>
          </p:nvSpPr>
          <p:spPr>
            <a:xfrm>
              <a:off x="8056175" y="16725"/>
              <a:ext cx="9900" cy="975725"/>
            </a:xfrm>
            <a:custGeom>
              <a:avLst/>
              <a:gdLst/>
              <a:ahLst/>
              <a:cxnLst/>
              <a:rect l="l" t="t" r="r" b="b"/>
              <a:pathLst>
                <a:path w="396" h="39029" extrusionOk="0">
                  <a:moveTo>
                    <a:pt x="1" y="1"/>
                  </a:moveTo>
                  <a:lnTo>
                    <a:pt x="1" y="39028"/>
                  </a:lnTo>
                  <a:lnTo>
                    <a:pt x="396" y="39028"/>
                  </a:lnTo>
                  <a:lnTo>
                    <a:pt x="39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35"/>
            <p:cNvSpPr/>
            <p:nvPr/>
          </p:nvSpPr>
          <p:spPr>
            <a:xfrm>
              <a:off x="7756775" y="987875"/>
              <a:ext cx="38800" cy="38000"/>
            </a:xfrm>
            <a:custGeom>
              <a:avLst/>
              <a:gdLst/>
              <a:ahLst/>
              <a:cxnLst/>
              <a:rect l="l" t="t" r="r" b="b"/>
              <a:pathLst>
                <a:path w="1552" h="1520" extrusionOk="0">
                  <a:moveTo>
                    <a:pt x="761" y="0"/>
                  </a:moveTo>
                  <a:cubicBezTo>
                    <a:pt x="335" y="0"/>
                    <a:pt x="1" y="334"/>
                    <a:pt x="1" y="760"/>
                  </a:cubicBezTo>
                  <a:cubicBezTo>
                    <a:pt x="1" y="1185"/>
                    <a:pt x="335" y="1520"/>
                    <a:pt x="761" y="1520"/>
                  </a:cubicBezTo>
                  <a:cubicBezTo>
                    <a:pt x="1186" y="1520"/>
                    <a:pt x="1551" y="1185"/>
                    <a:pt x="1551" y="760"/>
                  </a:cubicBezTo>
                  <a:cubicBezTo>
                    <a:pt x="1551" y="334"/>
                    <a:pt x="1186" y="0"/>
                    <a:pt x="7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35"/>
            <p:cNvSpPr/>
            <p:nvPr/>
          </p:nvSpPr>
          <p:spPr>
            <a:xfrm>
              <a:off x="8041750" y="987875"/>
              <a:ext cx="38775" cy="38000"/>
            </a:xfrm>
            <a:custGeom>
              <a:avLst/>
              <a:gdLst/>
              <a:ahLst/>
              <a:cxnLst/>
              <a:rect l="l" t="t" r="r" b="b"/>
              <a:pathLst>
                <a:path w="1551" h="1520" extrusionOk="0">
                  <a:moveTo>
                    <a:pt x="791" y="0"/>
                  </a:moveTo>
                  <a:cubicBezTo>
                    <a:pt x="365" y="0"/>
                    <a:pt x="0" y="334"/>
                    <a:pt x="0" y="760"/>
                  </a:cubicBezTo>
                  <a:cubicBezTo>
                    <a:pt x="0" y="1185"/>
                    <a:pt x="365" y="1520"/>
                    <a:pt x="791" y="1520"/>
                  </a:cubicBezTo>
                  <a:cubicBezTo>
                    <a:pt x="1216" y="1520"/>
                    <a:pt x="1550" y="1185"/>
                    <a:pt x="1550" y="760"/>
                  </a:cubicBezTo>
                  <a:cubicBezTo>
                    <a:pt x="1550" y="334"/>
                    <a:pt x="1216" y="0"/>
                    <a:pt x="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35"/>
            <p:cNvSpPr/>
            <p:nvPr/>
          </p:nvSpPr>
          <p:spPr>
            <a:xfrm>
              <a:off x="7921675" y="1242425"/>
              <a:ext cx="38025" cy="38775"/>
            </a:xfrm>
            <a:custGeom>
              <a:avLst/>
              <a:gdLst/>
              <a:ahLst/>
              <a:cxnLst/>
              <a:rect l="l" t="t" r="r" b="b"/>
              <a:pathLst>
                <a:path w="1521" h="1551" extrusionOk="0">
                  <a:moveTo>
                    <a:pt x="761" y="1"/>
                  </a:moveTo>
                  <a:cubicBezTo>
                    <a:pt x="335" y="1"/>
                    <a:pt x="1" y="365"/>
                    <a:pt x="1" y="791"/>
                  </a:cubicBezTo>
                  <a:cubicBezTo>
                    <a:pt x="1" y="1186"/>
                    <a:pt x="335" y="1551"/>
                    <a:pt x="761" y="1551"/>
                  </a:cubicBezTo>
                  <a:cubicBezTo>
                    <a:pt x="1186" y="1551"/>
                    <a:pt x="1521" y="1186"/>
                    <a:pt x="1521" y="791"/>
                  </a:cubicBezTo>
                  <a:cubicBezTo>
                    <a:pt x="1521" y="365"/>
                    <a:pt x="1186" y="1"/>
                    <a:pt x="761" y="1"/>
                  </a:cubicBezTo>
                  <a:close/>
                </a:path>
              </a:pathLst>
            </a:custGeom>
            <a:solidFill>
              <a:srgbClr val="7660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5"/>
            <p:cNvSpPr/>
            <p:nvPr/>
          </p:nvSpPr>
          <p:spPr>
            <a:xfrm>
              <a:off x="8162575" y="1242425"/>
              <a:ext cx="38000" cy="38775"/>
            </a:xfrm>
            <a:custGeom>
              <a:avLst/>
              <a:gdLst/>
              <a:ahLst/>
              <a:cxnLst/>
              <a:rect l="l" t="t" r="r" b="b"/>
              <a:pathLst>
                <a:path w="1520" h="1551" extrusionOk="0">
                  <a:moveTo>
                    <a:pt x="760" y="1"/>
                  </a:moveTo>
                  <a:cubicBezTo>
                    <a:pt x="335" y="1"/>
                    <a:pt x="0" y="365"/>
                    <a:pt x="0" y="791"/>
                  </a:cubicBezTo>
                  <a:cubicBezTo>
                    <a:pt x="0" y="1186"/>
                    <a:pt x="335" y="1551"/>
                    <a:pt x="760" y="1551"/>
                  </a:cubicBezTo>
                  <a:cubicBezTo>
                    <a:pt x="1186" y="1551"/>
                    <a:pt x="1520" y="1186"/>
                    <a:pt x="1520" y="791"/>
                  </a:cubicBezTo>
                  <a:cubicBezTo>
                    <a:pt x="1520" y="365"/>
                    <a:pt x="1186"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5"/>
            <p:cNvSpPr/>
            <p:nvPr/>
          </p:nvSpPr>
          <p:spPr>
            <a:xfrm>
              <a:off x="8327475" y="987875"/>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86" y="1520"/>
                    <a:pt x="1520" y="1185"/>
                    <a:pt x="1520" y="760"/>
                  </a:cubicBezTo>
                  <a:cubicBezTo>
                    <a:pt x="1520" y="334"/>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35"/>
            <p:cNvSpPr/>
            <p:nvPr/>
          </p:nvSpPr>
          <p:spPr>
            <a:xfrm>
              <a:off x="8027300" y="746975"/>
              <a:ext cx="403525" cy="1228000"/>
            </a:xfrm>
            <a:custGeom>
              <a:avLst/>
              <a:gdLst/>
              <a:ahLst/>
              <a:cxnLst/>
              <a:rect l="l" t="t" r="r" b="b"/>
              <a:pathLst>
                <a:path w="16141" h="49120" fill="none" extrusionOk="0">
                  <a:moveTo>
                    <a:pt x="2736" y="4043"/>
                  </a:moveTo>
                  <a:cubicBezTo>
                    <a:pt x="2736" y="4043"/>
                    <a:pt x="4530" y="1004"/>
                    <a:pt x="7539" y="639"/>
                  </a:cubicBezTo>
                  <a:cubicBezTo>
                    <a:pt x="13223" y="1"/>
                    <a:pt x="16141" y="9697"/>
                    <a:pt x="11095" y="22311"/>
                  </a:cubicBezTo>
                  <a:cubicBezTo>
                    <a:pt x="6019" y="34956"/>
                    <a:pt x="1" y="44439"/>
                    <a:pt x="6171" y="49120"/>
                  </a:cubicBezTo>
                </a:path>
              </a:pathLst>
            </a:custGeom>
            <a:solidFill>
              <a:schemeClr val="accent2"/>
            </a:solid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35"/>
            <p:cNvSpPr/>
            <p:nvPr/>
          </p:nvSpPr>
          <p:spPr>
            <a:xfrm>
              <a:off x="7829725" y="793325"/>
              <a:ext cx="199125" cy="1321475"/>
            </a:xfrm>
            <a:custGeom>
              <a:avLst/>
              <a:gdLst/>
              <a:ahLst/>
              <a:cxnLst/>
              <a:rect l="l" t="t" r="r" b="b"/>
              <a:pathLst>
                <a:path w="7965" h="52859" fill="none" extrusionOk="0">
                  <a:moveTo>
                    <a:pt x="7965" y="2189"/>
                  </a:moveTo>
                  <a:cubicBezTo>
                    <a:pt x="7965" y="2189"/>
                    <a:pt x="5867" y="1"/>
                    <a:pt x="3679" y="1186"/>
                  </a:cubicBezTo>
                  <a:cubicBezTo>
                    <a:pt x="1" y="3192"/>
                    <a:pt x="882" y="20943"/>
                    <a:pt x="3162" y="27387"/>
                  </a:cubicBezTo>
                  <a:cubicBezTo>
                    <a:pt x="6323" y="38907"/>
                    <a:pt x="3679" y="52859"/>
                    <a:pt x="3679" y="52859"/>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35"/>
            <p:cNvSpPr/>
            <p:nvPr/>
          </p:nvSpPr>
          <p:spPr>
            <a:xfrm>
              <a:off x="7756025" y="1979525"/>
              <a:ext cx="309250" cy="270225"/>
            </a:xfrm>
            <a:custGeom>
              <a:avLst/>
              <a:gdLst/>
              <a:ahLst/>
              <a:cxnLst/>
              <a:rect l="l" t="t" r="r" b="b"/>
              <a:pathLst>
                <a:path w="12370" h="10809" extrusionOk="0">
                  <a:moveTo>
                    <a:pt x="7387" y="0"/>
                  </a:moveTo>
                  <a:cubicBezTo>
                    <a:pt x="1733" y="3070"/>
                    <a:pt x="1" y="7782"/>
                    <a:pt x="2463" y="9940"/>
                  </a:cubicBezTo>
                  <a:cubicBezTo>
                    <a:pt x="3138" y="10531"/>
                    <a:pt x="3774" y="10746"/>
                    <a:pt x="4341" y="10746"/>
                  </a:cubicBezTo>
                  <a:cubicBezTo>
                    <a:pt x="5845" y="10746"/>
                    <a:pt x="6870" y="9241"/>
                    <a:pt x="6870" y="9241"/>
                  </a:cubicBezTo>
                  <a:cubicBezTo>
                    <a:pt x="7647" y="10308"/>
                    <a:pt x="8645" y="10808"/>
                    <a:pt x="9569" y="10808"/>
                  </a:cubicBezTo>
                  <a:cubicBezTo>
                    <a:pt x="11067" y="10808"/>
                    <a:pt x="12370" y="9493"/>
                    <a:pt x="12220" y="7143"/>
                  </a:cubicBezTo>
                  <a:cubicBezTo>
                    <a:pt x="11976" y="3344"/>
                    <a:pt x="7387" y="0"/>
                    <a:pt x="73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35"/>
            <p:cNvSpPr/>
            <p:nvPr/>
          </p:nvSpPr>
          <p:spPr>
            <a:xfrm>
              <a:off x="7911800" y="1979525"/>
              <a:ext cx="153475" cy="270225"/>
            </a:xfrm>
            <a:custGeom>
              <a:avLst/>
              <a:gdLst/>
              <a:ahLst/>
              <a:cxnLst/>
              <a:rect l="l" t="t" r="r" b="b"/>
              <a:pathLst>
                <a:path w="6139" h="10809" extrusionOk="0">
                  <a:moveTo>
                    <a:pt x="1156" y="0"/>
                  </a:moveTo>
                  <a:cubicBezTo>
                    <a:pt x="1156" y="0"/>
                    <a:pt x="1" y="3800"/>
                    <a:pt x="639" y="9241"/>
                  </a:cubicBezTo>
                  <a:cubicBezTo>
                    <a:pt x="1416" y="10308"/>
                    <a:pt x="2414" y="10808"/>
                    <a:pt x="3338" y="10808"/>
                  </a:cubicBezTo>
                  <a:cubicBezTo>
                    <a:pt x="4836" y="10808"/>
                    <a:pt x="6139" y="9493"/>
                    <a:pt x="5989" y="7143"/>
                  </a:cubicBezTo>
                  <a:cubicBezTo>
                    <a:pt x="5745" y="3344"/>
                    <a:pt x="1156" y="0"/>
                    <a:pt x="1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35"/>
            <p:cNvSpPr/>
            <p:nvPr/>
          </p:nvSpPr>
          <p:spPr>
            <a:xfrm>
              <a:off x="8074425" y="1863250"/>
              <a:ext cx="294850" cy="251250"/>
            </a:xfrm>
            <a:custGeom>
              <a:avLst/>
              <a:gdLst/>
              <a:ahLst/>
              <a:cxnLst/>
              <a:rect l="l" t="t" r="r" b="b"/>
              <a:pathLst>
                <a:path w="11794" h="10050" extrusionOk="0">
                  <a:moveTo>
                    <a:pt x="5806" y="1"/>
                  </a:moveTo>
                  <a:cubicBezTo>
                    <a:pt x="4195" y="274"/>
                    <a:pt x="2250" y="973"/>
                    <a:pt x="2006" y="1065"/>
                  </a:cubicBezTo>
                  <a:lnTo>
                    <a:pt x="1976" y="1065"/>
                  </a:lnTo>
                  <a:cubicBezTo>
                    <a:pt x="1976" y="1065"/>
                    <a:pt x="0" y="4834"/>
                    <a:pt x="2493" y="8116"/>
                  </a:cubicBezTo>
                  <a:cubicBezTo>
                    <a:pt x="3608" y="9585"/>
                    <a:pt x="4838" y="10050"/>
                    <a:pt x="5904" y="10050"/>
                  </a:cubicBezTo>
                  <a:cubicBezTo>
                    <a:pt x="7221" y="10050"/>
                    <a:pt x="8286" y="9340"/>
                    <a:pt x="8572" y="8937"/>
                  </a:cubicBezTo>
                  <a:cubicBezTo>
                    <a:pt x="9119" y="8208"/>
                    <a:pt x="8967" y="6931"/>
                    <a:pt x="7903" y="5776"/>
                  </a:cubicBezTo>
                  <a:lnTo>
                    <a:pt x="7903" y="5776"/>
                  </a:lnTo>
                  <a:cubicBezTo>
                    <a:pt x="7947" y="5790"/>
                    <a:pt x="8457" y="5986"/>
                    <a:pt x="9084" y="5986"/>
                  </a:cubicBezTo>
                  <a:cubicBezTo>
                    <a:pt x="9767" y="5986"/>
                    <a:pt x="10588" y="5754"/>
                    <a:pt x="11095" y="4803"/>
                  </a:cubicBezTo>
                  <a:cubicBezTo>
                    <a:pt x="11125" y="4742"/>
                    <a:pt x="11125" y="4712"/>
                    <a:pt x="11156" y="4651"/>
                  </a:cubicBezTo>
                  <a:cubicBezTo>
                    <a:pt x="11156" y="4621"/>
                    <a:pt x="11186" y="4590"/>
                    <a:pt x="11186" y="4530"/>
                  </a:cubicBezTo>
                  <a:cubicBezTo>
                    <a:pt x="11794" y="2676"/>
                    <a:pt x="8511" y="426"/>
                    <a:pt x="6961" y="183"/>
                  </a:cubicBezTo>
                  <a:cubicBezTo>
                    <a:pt x="6596" y="62"/>
                    <a:pt x="6201" y="31"/>
                    <a:pt x="58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5"/>
            <p:cNvSpPr/>
            <p:nvPr/>
          </p:nvSpPr>
          <p:spPr>
            <a:xfrm>
              <a:off x="8123825" y="1863250"/>
              <a:ext cx="245450" cy="149675"/>
            </a:xfrm>
            <a:custGeom>
              <a:avLst/>
              <a:gdLst/>
              <a:ahLst/>
              <a:cxnLst/>
              <a:rect l="l" t="t" r="r" b="b"/>
              <a:pathLst>
                <a:path w="9818" h="5987" extrusionOk="0">
                  <a:moveTo>
                    <a:pt x="3830" y="1"/>
                  </a:moveTo>
                  <a:cubicBezTo>
                    <a:pt x="2097" y="1"/>
                    <a:pt x="243" y="943"/>
                    <a:pt x="30" y="1065"/>
                  </a:cubicBezTo>
                  <a:lnTo>
                    <a:pt x="0" y="1065"/>
                  </a:lnTo>
                  <a:cubicBezTo>
                    <a:pt x="0" y="1065"/>
                    <a:pt x="1885" y="3344"/>
                    <a:pt x="5927" y="5776"/>
                  </a:cubicBezTo>
                  <a:cubicBezTo>
                    <a:pt x="5971" y="5790"/>
                    <a:pt x="6481" y="5986"/>
                    <a:pt x="7108" y="5986"/>
                  </a:cubicBezTo>
                  <a:cubicBezTo>
                    <a:pt x="7791" y="5986"/>
                    <a:pt x="8612" y="5754"/>
                    <a:pt x="9119" y="4803"/>
                  </a:cubicBezTo>
                  <a:cubicBezTo>
                    <a:pt x="9149" y="4742"/>
                    <a:pt x="9149" y="4712"/>
                    <a:pt x="9180" y="4651"/>
                  </a:cubicBezTo>
                  <a:cubicBezTo>
                    <a:pt x="9180" y="4621"/>
                    <a:pt x="9210" y="4590"/>
                    <a:pt x="9210" y="4530"/>
                  </a:cubicBezTo>
                  <a:cubicBezTo>
                    <a:pt x="9818" y="2676"/>
                    <a:pt x="6535" y="426"/>
                    <a:pt x="4985" y="183"/>
                  </a:cubicBezTo>
                  <a:cubicBezTo>
                    <a:pt x="4620" y="62"/>
                    <a:pt x="4225" y="31"/>
                    <a:pt x="38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5"/>
            <p:cNvSpPr/>
            <p:nvPr/>
          </p:nvSpPr>
          <p:spPr>
            <a:xfrm>
              <a:off x="8335075" y="1232550"/>
              <a:ext cx="50175" cy="115525"/>
            </a:xfrm>
            <a:custGeom>
              <a:avLst/>
              <a:gdLst/>
              <a:ahLst/>
              <a:cxnLst/>
              <a:rect l="l" t="t" r="r" b="b"/>
              <a:pathLst>
                <a:path w="2007" h="4621" fill="none" extrusionOk="0">
                  <a:moveTo>
                    <a:pt x="2006" y="4621"/>
                  </a:moveTo>
                  <a:cubicBezTo>
                    <a:pt x="2006" y="4621"/>
                    <a:pt x="638" y="3921"/>
                    <a:pt x="699" y="2280"/>
                  </a:cubicBezTo>
                  <a:cubicBezTo>
                    <a:pt x="760" y="669"/>
                    <a:pt x="0" y="0"/>
                    <a:pt x="0"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5"/>
            <p:cNvSpPr/>
            <p:nvPr/>
          </p:nvSpPr>
          <p:spPr>
            <a:xfrm>
              <a:off x="8302400" y="1335900"/>
              <a:ext cx="326775" cy="281125"/>
            </a:xfrm>
            <a:custGeom>
              <a:avLst/>
              <a:gdLst/>
              <a:ahLst/>
              <a:cxnLst/>
              <a:rect l="l" t="t" r="r" b="b"/>
              <a:pathLst>
                <a:path w="13071"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7234" y="8450"/>
                    <a:pt x="8147" y="9028"/>
                    <a:pt x="9204" y="9028"/>
                  </a:cubicBezTo>
                  <a:cubicBezTo>
                    <a:pt x="10057" y="9028"/>
                    <a:pt x="11004" y="8652"/>
                    <a:pt x="11642" y="7295"/>
                  </a:cubicBezTo>
                  <a:cubicBezTo>
                    <a:pt x="13070" y="4256"/>
                    <a:pt x="9514" y="578"/>
                    <a:pt x="2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5"/>
            <p:cNvSpPr/>
            <p:nvPr/>
          </p:nvSpPr>
          <p:spPr>
            <a:xfrm>
              <a:off x="8302400" y="1335900"/>
              <a:ext cx="180875" cy="281125"/>
            </a:xfrm>
            <a:custGeom>
              <a:avLst/>
              <a:gdLst/>
              <a:ahLst/>
              <a:cxnLst/>
              <a:rect l="l" t="t" r="r" b="b"/>
              <a:pathLst>
                <a:path w="7235"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5562" y="3101"/>
                    <a:pt x="2948" y="0"/>
                    <a:pt x="29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5"/>
            <p:cNvSpPr/>
            <p:nvPr/>
          </p:nvSpPr>
          <p:spPr>
            <a:xfrm>
              <a:off x="8286425" y="1045625"/>
              <a:ext cx="83625" cy="51700"/>
            </a:xfrm>
            <a:custGeom>
              <a:avLst/>
              <a:gdLst/>
              <a:ahLst/>
              <a:cxnLst/>
              <a:rect l="l" t="t" r="r" b="b"/>
              <a:pathLst>
                <a:path w="3345" h="2068" fill="none" extrusionOk="0">
                  <a:moveTo>
                    <a:pt x="1" y="2067"/>
                  </a:moveTo>
                  <a:cubicBezTo>
                    <a:pt x="1" y="2067"/>
                    <a:pt x="1855" y="1945"/>
                    <a:pt x="2128" y="1094"/>
                  </a:cubicBezTo>
                  <a:cubicBezTo>
                    <a:pt x="2432" y="274"/>
                    <a:pt x="3344" y="0"/>
                    <a:pt x="3344"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5"/>
            <p:cNvSpPr/>
            <p:nvPr/>
          </p:nvSpPr>
          <p:spPr>
            <a:xfrm>
              <a:off x="8059975" y="1040300"/>
              <a:ext cx="252325" cy="228875"/>
            </a:xfrm>
            <a:custGeom>
              <a:avLst/>
              <a:gdLst/>
              <a:ahLst/>
              <a:cxnLst/>
              <a:rect l="l" t="t" r="r" b="b"/>
              <a:pathLst>
                <a:path w="10093" h="9155" extrusionOk="0">
                  <a:moveTo>
                    <a:pt x="4313" y="0"/>
                  </a:moveTo>
                  <a:cubicBezTo>
                    <a:pt x="2364" y="0"/>
                    <a:pt x="955" y="858"/>
                    <a:pt x="609" y="2341"/>
                  </a:cubicBezTo>
                  <a:cubicBezTo>
                    <a:pt x="1" y="5076"/>
                    <a:pt x="2949" y="5380"/>
                    <a:pt x="2949" y="5380"/>
                  </a:cubicBezTo>
                  <a:cubicBezTo>
                    <a:pt x="1987" y="7397"/>
                    <a:pt x="3046" y="9155"/>
                    <a:pt x="4798" y="9155"/>
                  </a:cubicBezTo>
                  <a:cubicBezTo>
                    <a:pt x="5370" y="9155"/>
                    <a:pt x="6015" y="8968"/>
                    <a:pt x="6688" y="8542"/>
                  </a:cubicBezTo>
                  <a:cubicBezTo>
                    <a:pt x="9454" y="6809"/>
                    <a:pt x="10092" y="1976"/>
                    <a:pt x="10092" y="1976"/>
                  </a:cubicBezTo>
                  <a:cubicBezTo>
                    <a:pt x="7991" y="612"/>
                    <a:pt x="5959" y="0"/>
                    <a:pt x="43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5"/>
            <p:cNvSpPr/>
            <p:nvPr/>
          </p:nvSpPr>
          <p:spPr>
            <a:xfrm>
              <a:off x="8109625" y="1089700"/>
              <a:ext cx="202675" cy="179475"/>
            </a:xfrm>
            <a:custGeom>
              <a:avLst/>
              <a:gdLst/>
              <a:ahLst/>
              <a:cxnLst/>
              <a:rect l="l" t="t" r="r" b="b"/>
              <a:pathLst>
                <a:path w="8107" h="7179" extrusionOk="0">
                  <a:moveTo>
                    <a:pt x="8106" y="0"/>
                  </a:moveTo>
                  <a:cubicBezTo>
                    <a:pt x="8106" y="0"/>
                    <a:pt x="4793" y="699"/>
                    <a:pt x="963" y="3404"/>
                  </a:cubicBezTo>
                  <a:cubicBezTo>
                    <a:pt x="1" y="5421"/>
                    <a:pt x="1060" y="7179"/>
                    <a:pt x="2812" y="7179"/>
                  </a:cubicBezTo>
                  <a:cubicBezTo>
                    <a:pt x="3384" y="7179"/>
                    <a:pt x="4029" y="6992"/>
                    <a:pt x="4702" y="6566"/>
                  </a:cubicBezTo>
                  <a:cubicBezTo>
                    <a:pt x="7468" y="4833"/>
                    <a:pt x="8106" y="0"/>
                    <a:pt x="8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5"/>
            <p:cNvSpPr/>
            <p:nvPr/>
          </p:nvSpPr>
          <p:spPr>
            <a:xfrm>
              <a:off x="8167125" y="1619325"/>
              <a:ext cx="42575" cy="59300"/>
            </a:xfrm>
            <a:custGeom>
              <a:avLst/>
              <a:gdLst/>
              <a:ahLst/>
              <a:cxnLst/>
              <a:rect l="l" t="t" r="r" b="b"/>
              <a:pathLst>
                <a:path w="1703" h="2372" fill="none" extrusionOk="0">
                  <a:moveTo>
                    <a:pt x="1703" y="2372"/>
                  </a:moveTo>
                  <a:cubicBezTo>
                    <a:pt x="1703" y="2372"/>
                    <a:pt x="1520" y="1004"/>
                    <a:pt x="882" y="821"/>
                  </a:cubicBezTo>
                  <a:cubicBezTo>
                    <a:pt x="244" y="669"/>
                    <a:pt x="1" y="1"/>
                    <a:pt x="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5"/>
            <p:cNvSpPr/>
            <p:nvPr/>
          </p:nvSpPr>
          <p:spPr>
            <a:xfrm>
              <a:off x="8153450" y="1659600"/>
              <a:ext cx="206650" cy="177800"/>
            </a:xfrm>
            <a:custGeom>
              <a:avLst/>
              <a:gdLst/>
              <a:ahLst/>
              <a:cxnLst/>
              <a:rect l="l" t="t" r="r" b="b"/>
              <a:pathLst>
                <a:path w="8266" h="7112" extrusionOk="0">
                  <a:moveTo>
                    <a:pt x="1976" y="1"/>
                  </a:moveTo>
                  <a:lnTo>
                    <a:pt x="1976" y="1"/>
                  </a:lnTo>
                  <a:cubicBezTo>
                    <a:pt x="0" y="3618"/>
                    <a:pt x="669" y="6749"/>
                    <a:pt x="2766" y="7083"/>
                  </a:cubicBezTo>
                  <a:cubicBezTo>
                    <a:pt x="2899" y="7102"/>
                    <a:pt x="3023" y="7112"/>
                    <a:pt x="3140" y="7112"/>
                  </a:cubicBezTo>
                  <a:cubicBezTo>
                    <a:pt x="4841" y="7112"/>
                    <a:pt x="4894" y="5168"/>
                    <a:pt x="4894" y="5168"/>
                  </a:cubicBezTo>
                  <a:cubicBezTo>
                    <a:pt x="5243" y="5306"/>
                    <a:pt x="5576" y="5370"/>
                    <a:pt x="5883" y="5370"/>
                  </a:cubicBezTo>
                  <a:cubicBezTo>
                    <a:pt x="7398" y="5370"/>
                    <a:pt x="8265" y="3832"/>
                    <a:pt x="7052" y="2189"/>
                  </a:cubicBezTo>
                  <a:cubicBezTo>
                    <a:pt x="5624" y="214"/>
                    <a:pt x="1977" y="1"/>
                    <a:pt x="19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5"/>
            <p:cNvSpPr/>
            <p:nvPr/>
          </p:nvSpPr>
          <p:spPr>
            <a:xfrm>
              <a:off x="8202850" y="1659600"/>
              <a:ext cx="157250" cy="134250"/>
            </a:xfrm>
            <a:custGeom>
              <a:avLst/>
              <a:gdLst/>
              <a:ahLst/>
              <a:cxnLst/>
              <a:rect l="l" t="t" r="r" b="b"/>
              <a:pathLst>
                <a:path w="6290" h="5370" extrusionOk="0">
                  <a:moveTo>
                    <a:pt x="0" y="1"/>
                  </a:moveTo>
                  <a:cubicBezTo>
                    <a:pt x="0" y="1"/>
                    <a:pt x="699" y="2432"/>
                    <a:pt x="2918" y="5168"/>
                  </a:cubicBezTo>
                  <a:cubicBezTo>
                    <a:pt x="3267" y="5306"/>
                    <a:pt x="3600" y="5370"/>
                    <a:pt x="3907" y="5370"/>
                  </a:cubicBezTo>
                  <a:cubicBezTo>
                    <a:pt x="5422" y="5370"/>
                    <a:pt x="6289" y="3832"/>
                    <a:pt x="5076" y="2189"/>
                  </a:cubicBezTo>
                  <a:cubicBezTo>
                    <a:pt x="3648" y="214"/>
                    <a:pt x="1" y="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5"/>
            <p:cNvSpPr/>
            <p:nvPr/>
          </p:nvSpPr>
          <p:spPr>
            <a:xfrm>
              <a:off x="8167125" y="1453675"/>
              <a:ext cx="77525" cy="45625"/>
            </a:xfrm>
            <a:custGeom>
              <a:avLst/>
              <a:gdLst/>
              <a:ahLst/>
              <a:cxnLst/>
              <a:rect l="l" t="t" r="r" b="b"/>
              <a:pathLst>
                <a:path w="3101" h="1825" fill="none" extrusionOk="0">
                  <a:moveTo>
                    <a:pt x="1" y="1824"/>
                  </a:moveTo>
                  <a:cubicBezTo>
                    <a:pt x="1" y="1824"/>
                    <a:pt x="1125" y="61"/>
                    <a:pt x="310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5"/>
            <p:cNvSpPr/>
            <p:nvPr/>
          </p:nvSpPr>
          <p:spPr>
            <a:xfrm>
              <a:off x="7996375" y="1480675"/>
              <a:ext cx="236125" cy="178100"/>
            </a:xfrm>
            <a:custGeom>
              <a:avLst/>
              <a:gdLst/>
              <a:ahLst/>
              <a:cxnLst/>
              <a:rect l="l" t="t" r="r" b="b"/>
              <a:pathLst>
                <a:path w="9445" h="7124" extrusionOk="0">
                  <a:moveTo>
                    <a:pt x="7195" y="1"/>
                  </a:moveTo>
                  <a:cubicBezTo>
                    <a:pt x="3895" y="1"/>
                    <a:pt x="0" y="2821"/>
                    <a:pt x="964" y="4574"/>
                  </a:cubicBezTo>
                  <a:cubicBezTo>
                    <a:pt x="1337" y="5388"/>
                    <a:pt x="1957" y="5568"/>
                    <a:pt x="2542" y="5568"/>
                  </a:cubicBezTo>
                  <a:cubicBezTo>
                    <a:pt x="3006" y="5568"/>
                    <a:pt x="3448" y="5456"/>
                    <a:pt x="3730" y="5456"/>
                  </a:cubicBezTo>
                  <a:cubicBezTo>
                    <a:pt x="4245" y="5480"/>
                    <a:pt x="4345" y="7124"/>
                    <a:pt x="5637" y="7124"/>
                  </a:cubicBezTo>
                  <a:cubicBezTo>
                    <a:pt x="5948" y="7124"/>
                    <a:pt x="6329" y="7029"/>
                    <a:pt x="6800" y="6793"/>
                  </a:cubicBezTo>
                  <a:cubicBezTo>
                    <a:pt x="9445" y="4544"/>
                    <a:pt x="7590" y="15"/>
                    <a:pt x="7590" y="15"/>
                  </a:cubicBezTo>
                  <a:cubicBezTo>
                    <a:pt x="7460" y="5"/>
                    <a:pt x="7328" y="1"/>
                    <a:pt x="71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5"/>
            <p:cNvSpPr/>
            <p:nvPr/>
          </p:nvSpPr>
          <p:spPr>
            <a:xfrm>
              <a:off x="8089625" y="1481025"/>
              <a:ext cx="142875" cy="177750"/>
            </a:xfrm>
            <a:custGeom>
              <a:avLst/>
              <a:gdLst/>
              <a:ahLst/>
              <a:cxnLst/>
              <a:rect l="l" t="t" r="r" b="b"/>
              <a:pathLst>
                <a:path w="5715" h="7110" extrusionOk="0">
                  <a:moveTo>
                    <a:pt x="3860" y="1"/>
                  </a:moveTo>
                  <a:lnTo>
                    <a:pt x="3860" y="1"/>
                  </a:lnTo>
                  <a:cubicBezTo>
                    <a:pt x="3860" y="1"/>
                    <a:pt x="1429" y="1977"/>
                    <a:pt x="0" y="5442"/>
                  </a:cubicBezTo>
                  <a:cubicBezTo>
                    <a:pt x="515" y="5466"/>
                    <a:pt x="615" y="7110"/>
                    <a:pt x="1907" y="7110"/>
                  </a:cubicBezTo>
                  <a:cubicBezTo>
                    <a:pt x="2218" y="7110"/>
                    <a:pt x="2599" y="7015"/>
                    <a:pt x="3070" y="6779"/>
                  </a:cubicBezTo>
                  <a:cubicBezTo>
                    <a:pt x="5715" y="4530"/>
                    <a:pt x="3861" y="1"/>
                    <a:pt x="38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5"/>
            <p:cNvSpPr/>
            <p:nvPr/>
          </p:nvSpPr>
          <p:spPr>
            <a:xfrm>
              <a:off x="7875325" y="1342725"/>
              <a:ext cx="95775" cy="42575"/>
            </a:xfrm>
            <a:custGeom>
              <a:avLst/>
              <a:gdLst/>
              <a:ahLst/>
              <a:cxnLst/>
              <a:rect l="l" t="t" r="r" b="b"/>
              <a:pathLst>
                <a:path w="3831" h="1703" fill="none" extrusionOk="0">
                  <a:moveTo>
                    <a:pt x="3831" y="1703"/>
                  </a:moveTo>
                  <a:cubicBezTo>
                    <a:pt x="3831" y="1703"/>
                    <a:pt x="2372" y="1703"/>
                    <a:pt x="1672" y="852"/>
                  </a:cubicBezTo>
                  <a:cubicBezTo>
                    <a:pt x="1004" y="1"/>
                    <a:pt x="305" y="244"/>
                    <a:pt x="1" y="30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5"/>
            <p:cNvSpPr/>
            <p:nvPr/>
          </p:nvSpPr>
          <p:spPr>
            <a:xfrm>
              <a:off x="7948275" y="1344875"/>
              <a:ext cx="263700" cy="216725"/>
            </a:xfrm>
            <a:custGeom>
              <a:avLst/>
              <a:gdLst/>
              <a:ahLst/>
              <a:cxnLst/>
              <a:rect l="l" t="t" r="r" b="b"/>
              <a:pathLst>
                <a:path w="10548" h="8669" extrusionOk="0">
                  <a:moveTo>
                    <a:pt x="5311" y="1"/>
                  </a:moveTo>
                  <a:cubicBezTo>
                    <a:pt x="3478" y="1"/>
                    <a:pt x="1495" y="431"/>
                    <a:pt x="1" y="1374"/>
                  </a:cubicBezTo>
                  <a:cubicBezTo>
                    <a:pt x="1" y="1374"/>
                    <a:pt x="669" y="7726"/>
                    <a:pt x="5046" y="8669"/>
                  </a:cubicBezTo>
                  <a:cubicBezTo>
                    <a:pt x="8633" y="8608"/>
                    <a:pt x="7052" y="5690"/>
                    <a:pt x="7752" y="5295"/>
                  </a:cubicBezTo>
                  <a:cubicBezTo>
                    <a:pt x="8481" y="4869"/>
                    <a:pt x="10548" y="4626"/>
                    <a:pt x="10396" y="2559"/>
                  </a:cubicBezTo>
                  <a:cubicBezTo>
                    <a:pt x="10414" y="944"/>
                    <a:pt x="8027" y="1"/>
                    <a:pt x="53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5"/>
            <p:cNvSpPr/>
            <p:nvPr/>
          </p:nvSpPr>
          <p:spPr>
            <a:xfrm>
              <a:off x="7948275" y="1379200"/>
              <a:ext cx="215850" cy="182400"/>
            </a:xfrm>
            <a:custGeom>
              <a:avLst/>
              <a:gdLst/>
              <a:ahLst/>
              <a:cxnLst/>
              <a:rect l="l" t="t" r="r" b="b"/>
              <a:pathLst>
                <a:path w="8634" h="7296" extrusionOk="0">
                  <a:moveTo>
                    <a:pt x="1" y="1"/>
                  </a:moveTo>
                  <a:lnTo>
                    <a:pt x="1" y="1"/>
                  </a:lnTo>
                  <a:cubicBezTo>
                    <a:pt x="1" y="1"/>
                    <a:pt x="669" y="6353"/>
                    <a:pt x="5046" y="7296"/>
                  </a:cubicBezTo>
                  <a:cubicBezTo>
                    <a:pt x="8633" y="7235"/>
                    <a:pt x="7052" y="4317"/>
                    <a:pt x="7752" y="3922"/>
                  </a:cubicBezTo>
                  <a:cubicBezTo>
                    <a:pt x="3983" y="822"/>
                    <a:pt x="1"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5"/>
            <p:cNvSpPr/>
            <p:nvPr/>
          </p:nvSpPr>
          <p:spPr>
            <a:xfrm>
              <a:off x="7803900" y="1314625"/>
              <a:ext cx="69925" cy="43325"/>
            </a:xfrm>
            <a:custGeom>
              <a:avLst/>
              <a:gdLst/>
              <a:ahLst/>
              <a:cxnLst/>
              <a:rect l="l" t="t" r="r" b="b"/>
              <a:pathLst>
                <a:path w="2797" h="1733" fill="none" extrusionOk="0">
                  <a:moveTo>
                    <a:pt x="0" y="1733"/>
                  </a:moveTo>
                  <a:cubicBezTo>
                    <a:pt x="0" y="1733"/>
                    <a:pt x="1216" y="61"/>
                    <a:pt x="2797"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5"/>
            <p:cNvSpPr/>
            <p:nvPr/>
          </p:nvSpPr>
          <p:spPr>
            <a:xfrm>
              <a:off x="7625550" y="1346950"/>
              <a:ext cx="236125" cy="178450"/>
            </a:xfrm>
            <a:custGeom>
              <a:avLst/>
              <a:gdLst/>
              <a:ahLst/>
              <a:cxnLst/>
              <a:rect l="l" t="t" r="r" b="b"/>
              <a:pathLst>
                <a:path w="9445" h="7138" extrusionOk="0">
                  <a:moveTo>
                    <a:pt x="7198" y="0"/>
                  </a:moveTo>
                  <a:cubicBezTo>
                    <a:pt x="3898" y="0"/>
                    <a:pt x="1" y="2850"/>
                    <a:pt x="995" y="4604"/>
                  </a:cubicBezTo>
                  <a:cubicBezTo>
                    <a:pt x="1351" y="5418"/>
                    <a:pt x="1972" y="5598"/>
                    <a:pt x="2563" y="5598"/>
                  </a:cubicBezTo>
                  <a:cubicBezTo>
                    <a:pt x="3030" y="5598"/>
                    <a:pt x="3478" y="5485"/>
                    <a:pt x="3761" y="5485"/>
                  </a:cubicBezTo>
                  <a:cubicBezTo>
                    <a:pt x="4273" y="5510"/>
                    <a:pt x="4354" y="7138"/>
                    <a:pt x="5637" y="7138"/>
                  </a:cubicBezTo>
                  <a:cubicBezTo>
                    <a:pt x="5954" y="7138"/>
                    <a:pt x="6343" y="7039"/>
                    <a:pt x="6830" y="6792"/>
                  </a:cubicBezTo>
                  <a:cubicBezTo>
                    <a:pt x="9445" y="4574"/>
                    <a:pt x="7590" y="14"/>
                    <a:pt x="7590" y="14"/>
                  </a:cubicBezTo>
                  <a:cubicBezTo>
                    <a:pt x="7461" y="5"/>
                    <a:pt x="7330" y="0"/>
                    <a:pt x="71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5"/>
            <p:cNvSpPr/>
            <p:nvPr/>
          </p:nvSpPr>
          <p:spPr>
            <a:xfrm>
              <a:off x="7719550" y="1347300"/>
              <a:ext cx="142125" cy="178100"/>
            </a:xfrm>
            <a:custGeom>
              <a:avLst/>
              <a:gdLst/>
              <a:ahLst/>
              <a:cxnLst/>
              <a:rect l="l" t="t" r="r" b="b"/>
              <a:pathLst>
                <a:path w="5685" h="7124" extrusionOk="0">
                  <a:moveTo>
                    <a:pt x="3830" y="0"/>
                  </a:moveTo>
                  <a:cubicBezTo>
                    <a:pt x="3830" y="0"/>
                    <a:pt x="1429" y="2006"/>
                    <a:pt x="1" y="5471"/>
                  </a:cubicBezTo>
                  <a:cubicBezTo>
                    <a:pt x="513" y="5496"/>
                    <a:pt x="594" y="7124"/>
                    <a:pt x="1877" y="7124"/>
                  </a:cubicBezTo>
                  <a:cubicBezTo>
                    <a:pt x="2194" y="7124"/>
                    <a:pt x="2583" y="7025"/>
                    <a:pt x="3070" y="6778"/>
                  </a:cubicBezTo>
                  <a:cubicBezTo>
                    <a:pt x="5684" y="4560"/>
                    <a:pt x="3831" y="0"/>
                    <a:pt x="3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5"/>
            <p:cNvSpPr/>
            <p:nvPr/>
          </p:nvSpPr>
          <p:spPr>
            <a:xfrm>
              <a:off x="7847225" y="1563100"/>
              <a:ext cx="79800" cy="121600"/>
            </a:xfrm>
            <a:custGeom>
              <a:avLst/>
              <a:gdLst/>
              <a:ahLst/>
              <a:cxnLst/>
              <a:rect l="l" t="t" r="r" b="b"/>
              <a:pathLst>
                <a:path w="3192" h="4864" fill="none" extrusionOk="0">
                  <a:moveTo>
                    <a:pt x="91" y="4864"/>
                  </a:moveTo>
                  <a:cubicBezTo>
                    <a:pt x="91" y="4864"/>
                    <a:pt x="0" y="3344"/>
                    <a:pt x="1277" y="2523"/>
                  </a:cubicBezTo>
                  <a:cubicBezTo>
                    <a:pt x="2523" y="1703"/>
                    <a:pt x="3161" y="760"/>
                    <a:pt x="3192"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5"/>
            <p:cNvSpPr/>
            <p:nvPr/>
          </p:nvSpPr>
          <p:spPr>
            <a:xfrm>
              <a:off x="7588925" y="1652750"/>
              <a:ext cx="363925" cy="298050"/>
            </a:xfrm>
            <a:custGeom>
              <a:avLst/>
              <a:gdLst/>
              <a:ahLst/>
              <a:cxnLst/>
              <a:rect l="l" t="t" r="r" b="b"/>
              <a:pathLst>
                <a:path w="14557" h="11922" extrusionOk="0">
                  <a:moveTo>
                    <a:pt x="10663" y="0"/>
                  </a:moveTo>
                  <a:cubicBezTo>
                    <a:pt x="9676" y="0"/>
                    <a:pt x="3114" y="156"/>
                    <a:pt x="1456" y="4257"/>
                  </a:cubicBezTo>
                  <a:cubicBezTo>
                    <a:pt x="1" y="7834"/>
                    <a:pt x="2330" y="8948"/>
                    <a:pt x="3845" y="8948"/>
                  </a:cubicBezTo>
                  <a:cubicBezTo>
                    <a:pt x="4196" y="8948"/>
                    <a:pt x="4503" y="8889"/>
                    <a:pt x="4709" y="8786"/>
                  </a:cubicBezTo>
                  <a:cubicBezTo>
                    <a:pt x="5014" y="8633"/>
                    <a:pt x="5259" y="8564"/>
                    <a:pt x="5460" y="8564"/>
                  </a:cubicBezTo>
                  <a:cubicBezTo>
                    <a:pt x="5579" y="8564"/>
                    <a:pt x="5682" y="8588"/>
                    <a:pt x="5773" y="8634"/>
                  </a:cubicBezTo>
                  <a:cubicBezTo>
                    <a:pt x="6077" y="8816"/>
                    <a:pt x="6198" y="9333"/>
                    <a:pt x="6229" y="10245"/>
                  </a:cubicBezTo>
                  <a:cubicBezTo>
                    <a:pt x="6261" y="11070"/>
                    <a:pt x="7311" y="11922"/>
                    <a:pt x="8635" y="11922"/>
                  </a:cubicBezTo>
                  <a:cubicBezTo>
                    <a:pt x="9796" y="11922"/>
                    <a:pt x="11167" y="11266"/>
                    <a:pt x="12247" y="9363"/>
                  </a:cubicBezTo>
                  <a:cubicBezTo>
                    <a:pt x="14557" y="5290"/>
                    <a:pt x="10788" y="1"/>
                    <a:pt x="10788" y="1"/>
                  </a:cubicBezTo>
                  <a:cubicBezTo>
                    <a:pt x="10788" y="1"/>
                    <a:pt x="10744" y="0"/>
                    <a:pt x="10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35"/>
            <p:cNvSpPr/>
            <p:nvPr/>
          </p:nvSpPr>
          <p:spPr>
            <a:xfrm>
              <a:off x="7733225" y="1652775"/>
              <a:ext cx="219625" cy="298025"/>
            </a:xfrm>
            <a:custGeom>
              <a:avLst/>
              <a:gdLst/>
              <a:ahLst/>
              <a:cxnLst/>
              <a:rect l="l" t="t" r="r" b="b"/>
              <a:pathLst>
                <a:path w="8785" h="11921" extrusionOk="0">
                  <a:moveTo>
                    <a:pt x="5016" y="0"/>
                  </a:moveTo>
                  <a:cubicBezTo>
                    <a:pt x="5016" y="0"/>
                    <a:pt x="2767" y="5654"/>
                    <a:pt x="1" y="8633"/>
                  </a:cubicBezTo>
                  <a:cubicBezTo>
                    <a:pt x="305" y="8815"/>
                    <a:pt x="426" y="9332"/>
                    <a:pt x="457" y="10244"/>
                  </a:cubicBezTo>
                  <a:cubicBezTo>
                    <a:pt x="489" y="11069"/>
                    <a:pt x="1539" y="11921"/>
                    <a:pt x="2863" y="11921"/>
                  </a:cubicBezTo>
                  <a:cubicBezTo>
                    <a:pt x="4024" y="11921"/>
                    <a:pt x="5395" y="11265"/>
                    <a:pt x="6475" y="9362"/>
                  </a:cubicBezTo>
                  <a:cubicBezTo>
                    <a:pt x="8785" y="5289"/>
                    <a:pt x="5016" y="0"/>
                    <a:pt x="50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35"/>
            <p:cNvSpPr/>
            <p:nvPr/>
          </p:nvSpPr>
          <p:spPr>
            <a:xfrm>
              <a:off x="8358625" y="894400"/>
              <a:ext cx="92725" cy="63850"/>
            </a:xfrm>
            <a:custGeom>
              <a:avLst/>
              <a:gdLst/>
              <a:ahLst/>
              <a:cxnLst/>
              <a:rect l="l" t="t" r="r" b="b"/>
              <a:pathLst>
                <a:path w="3709" h="2554" fill="none" extrusionOk="0">
                  <a:moveTo>
                    <a:pt x="3709" y="2189"/>
                  </a:moveTo>
                  <a:cubicBezTo>
                    <a:pt x="3709" y="2189"/>
                    <a:pt x="2098" y="2554"/>
                    <a:pt x="1368" y="1277"/>
                  </a:cubicBezTo>
                  <a:cubicBezTo>
                    <a:pt x="639" y="0"/>
                    <a:pt x="0" y="274"/>
                    <a:pt x="0" y="274"/>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5"/>
            <p:cNvSpPr/>
            <p:nvPr/>
          </p:nvSpPr>
          <p:spPr>
            <a:xfrm>
              <a:off x="8427775" y="868275"/>
              <a:ext cx="321450" cy="257150"/>
            </a:xfrm>
            <a:custGeom>
              <a:avLst/>
              <a:gdLst/>
              <a:ahLst/>
              <a:cxnLst/>
              <a:rect l="l" t="t" r="r" b="b"/>
              <a:pathLst>
                <a:path w="12858" h="10286" extrusionOk="0">
                  <a:moveTo>
                    <a:pt x="8281" y="0"/>
                  </a:moveTo>
                  <a:cubicBezTo>
                    <a:pt x="5566" y="0"/>
                    <a:pt x="2087" y="1134"/>
                    <a:pt x="0" y="3203"/>
                  </a:cubicBezTo>
                  <a:cubicBezTo>
                    <a:pt x="0" y="3203"/>
                    <a:pt x="2331" y="10286"/>
                    <a:pt x="7566" y="10286"/>
                  </a:cubicBezTo>
                  <a:cubicBezTo>
                    <a:pt x="7577" y="10286"/>
                    <a:pt x="7588" y="10286"/>
                    <a:pt x="7599" y="10286"/>
                  </a:cubicBezTo>
                  <a:cubicBezTo>
                    <a:pt x="11672" y="9313"/>
                    <a:pt x="9119" y="6395"/>
                    <a:pt x="9849" y="5726"/>
                  </a:cubicBezTo>
                  <a:cubicBezTo>
                    <a:pt x="10578" y="5088"/>
                    <a:pt x="12858" y="4298"/>
                    <a:pt x="12189" y="1988"/>
                  </a:cubicBezTo>
                  <a:cubicBezTo>
                    <a:pt x="11916" y="635"/>
                    <a:pt x="10312" y="0"/>
                    <a:pt x="82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5"/>
            <p:cNvSpPr/>
            <p:nvPr/>
          </p:nvSpPr>
          <p:spPr>
            <a:xfrm>
              <a:off x="8427775" y="948350"/>
              <a:ext cx="291825" cy="177075"/>
            </a:xfrm>
            <a:custGeom>
              <a:avLst/>
              <a:gdLst/>
              <a:ahLst/>
              <a:cxnLst/>
              <a:rect l="l" t="t" r="r" b="b"/>
              <a:pathLst>
                <a:path w="11673" h="7083" extrusionOk="0">
                  <a:moveTo>
                    <a:pt x="29" y="0"/>
                  </a:moveTo>
                  <a:cubicBezTo>
                    <a:pt x="10" y="0"/>
                    <a:pt x="0" y="0"/>
                    <a:pt x="0" y="0"/>
                  </a:cubicBezTo>
                  <a:cubicBezTo>
                    <a:pt x="0" y="0"/>
                    <a:pt x="2331" y="7083"/>
                    <a:pt x="7566" y="7083"/>
                  </a:cubicBezTo>
                  <a:cubicBezTo>
                    <a:pt x="7577" y="7083"/>
                    <a:pt x="7588" y="7083"/>
                    <a:pt x="7599" y="7083"/>
                  </a:cubicBezTo>
                  <a:cubicBezTo>
                    <a:pt x="11672" y="6110"/>
                    <a:pt x="9119" y="3192"/>
                    <a:pt x="9849" y="2523"/>
                  </a:cubicBezTo>
                  <a:cubicBezTo>
                    <a:pt x="5001" y="56"/>
                    <a:pt x="430" y="0"/>
                    <a:pt x="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5"/>
            <p:cNvSpPr/>
            <p:nvPr/>
          </p:nvSpPr>
          <p:spPr>
            <a:xfrm>
              <a:off x="8189175" y="704425"/>
              <a:ext cx="43325" cy="64625"/>
            </a:xfrm>
            <a:custGeom>
              <a:avLst/>
              <a:gdLst/>
              <a:ahLst/>
              <a:cxnLst/>
              <a:rect l="l" t="t" r="r" b="b"/>
              <a:pathLst>
                <a:path w="1733" h="2585" fill="none" extrusionOk="0">
                  <a:moveTo>
                    <a:pt x="1733" y="1"/>
                  </a:moveTo>
                  <a:cubicBezTo>
                    <a:pt x="1733" y="1"/>
                    <a:pt x="669" y="1034"/>
                    <a:pt x="0" y="2584"/>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5"/>
            <p:cNvSpPr/>
            <p:nvPr/>
          </p:nvSpPr>
          <p:spPr>
            <a:xfrm>
              <a:off x="8196525" y="503500"/>
              <a:ext cx="263950" cy="224300"/>
            </a:xfrm>
            <a:custGeom>
              <a:avLst/>
              <a:gdLst/>
              <a:ahLst/>
              <a:cxnLst/>
              <a:rect l="l" t="t" r="r" b="b"/>
              <a:pathLst>
                <a:path w="10558" h="8972" extrusionOk="0">
                  <a:moveTo>
                    <a:pt x="4587" y="1"/>
                  </a:moveTo>
                  <a:cubicBezTo>
                    <a:pt x="2230" y="1"/>
                    <a:pt x="1" y="4809"/>
                    <a:pt x="983" y="8737"/>
                  </a:cubicBezTo>
                  <a:cubicBezTo>
                    <a:pt x="983" y="8737"/>
                    <a:pt x="2055" y="8972"/>
                    <a:pt x="3472" y="8972"/>
                  </a:cubicBezTo>
                  <a:cubicBezTo>
                    <a:pt x="5472" y="8972"/>
                    <a:pt x="8159" y="8503"/>
                    <a:pt x="9493" y="6244"/>
                  </a:cubicBezTo>
                  <a:cubicBezTo>
                    <a:pt x="10557" y="2840"/>
                    <a:pt x="7305" y="3417"/>
                    <a:pt x="7123" y="2597"/>
                  </a:cubicBezTo>
                  <a:cubicBezTo>
                    <a:pt x="6971" y="1776"/>
                    <a:pt x="7183" y="621"/>
                    <a:pt x="5177" y="104"/>
                  </a:cubicBezTo>
                  <a:cubicBezTo>
                    <a:pt x="4981" y="34"/>
                    <a:pt x="4783" y="1"/>
                    <a:pt x="45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5"/>
            <p:cNvSpPr/>
            <p:nvPr/>
          </p:nvSpPr>
          <p:spPr>
            <a:xfrm>
              <a:off x="8221075" y="568400"/>
              <a:ext cx="239400" cy="159400"/>
            </a:xfrm>
            <a:custGeom>
              <a:avLst/>
              <a:gdLst/>
              <a:ahLst/>
              <a:cxnLst/>
              <a:rect l="l" t="t" r="r" b="b"/>
              <a:pathLst>
                <a:path w="9576" h="6376" extrusionOk="0">
                  <a:moveTo>
                    <a:pt x="6141" y="1"/>
                  </a:moveTo>
                  <a:cubicBezTo>
                    <a:pt x="2007" y="2615"/>
                    <a:pt x="1" y="6141"/>
                    <a:pt x="1" y="6141"/>
                  </a:cubicBezTo>
                  <a:cubicBezTo>
                    <a:pt x="1" y="6141"/>
                    <a:pt x="1073" y="6376"/>
                    <a:pt x="2490" y="6376"/>
                  </a:cubicBezTo>
                  <a:cubicBezTo>
                    <a:pt x="4490" y="6376"/>
                    <a:pt x="7177" y="5907"/>
                    <a:pt x="8511" y="3648"/>
                  </a:cubicBezTo>
                  <a:cubicBezTo>
                    <a:pt x="9575" y="244"/>
                    <a:pt x="6323" y="821"/>
                    <a:pt x="61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5"/>
            <p:cNvSpPr/>
            <p:nvPr/>
          </p:nvSpPr>
          <p:spPr>
            <a:xfrm>
              <a:off x="7865450" y="784975"/>
              <a:ext cx="86650" cy="28900"/>
            </a:xfrm>
            <a:custGeom>
              <a:avLst/>
              <a:gdLst/>
              <a:ahLst/>
              <a:cxnLst/>
              <a:rect l="l" t="t" r="r" b="b"/>
              <a:pathLst>
                <a:path w="3466" h="1156" fill="none" extrusionOk="0">
                  <a:moveTo>
                    <a:pt x="1" y="0"/>
                  </a:moveTo>
                  <a:cubicBezTo>
                    <a:pt x="1" y="0"/>
                    <a:pt x="396" y="791"/>
                    <a:pt x="1703" y="760"/>
                  </a:cubicBezTo>
                  <a:cubicBezTo>
                    <a:pt x="2979" y="730"/>
                    <a:pt x="3466" y="1155"/>
                    <a:pt x="3466" y="115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5"/>
            <p:cNvSpPr/>
            <p:nvPr/>
          </p:nvSpPr>
          <p:spPr>
            <a:xfrm>
              <a:off x="7525775" y="565200"/>
              <a:ext cx="354150" cy="295375"/>
            </a:xfrm>
            <a:custGeom>
              <a:avLst/>
              <a:gdLst/>
              <a:ahLst/>
              <a:cxnLst/>
              <a:rect l="l" t="t" r="r" b="b"/>
              <a:pathLst>
                <a:path w="14166" h="11815" extrusionOk="0">
                  <a:moveTo>
                    <a:pt x="7474" y="0"/>
                  </a:moveTo>
                  <a:cubicBezTo>
                    <a:pt x="4936" y="0"/>
                    <a:pt x="3833" y="2327"/>
                    <a:pt x="4499" y="3351"/>
                  </a:cubicBezTo>
                  <a:cubicBezTo>
                    <a:pt x="4986" y="4080"/>
                    <a:pt x="5168" y="4597"/>
                    <a:pt x="5016" y="4901"/>
                  </a:cubicBezTo>
                  <a:cubicBezTo>
                    <a:pt x="4925" y="5174"/>
                    <a:pt x="4621" y="5326"/>
                    <a:pt x="4074" y="5387"/>
                  </a:cubicBezTo>
                  <a:cubicBezTo>
                    <a:pt x="2858" y="5570"/>
                    <a:pt x="1" y="8427"/>
                    <a:pt x="4013" y="11010"/>
                  </a:cubicBezTo>
                  <a:cubicBezTo>
                    <a:pt x="4913" y="11590"/>
                    <a:pt x="5917" y="11815"/>
                    <a:pt x="6932" y="11815"/>
                  </a:cubicBezTo>
                  <a:cubicBezTo>
                    <a:pt x="10446" y="11815"/>
                    <a:pt x="14104" y="9126"/>
                    <a:pt x="14104" y="9126"/>
                  </a:cubicBezTo>
                  <a:cubicBezTo>
                    <a:pt x="14104" y="9126"/>
                    <a:pt x="14165" y="2621"/>
                    <a:pt x="9910" y="615"/>
                  </a:cubicBezTo>
                  <a:cubicBezTo>
                    <a:pt x="8992" y="179"/>
                    <a:pt x="8178" y="0"/>
                    <a:pt x="74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5"/>
            <p:cNvSpPr/>
            <p:nvPr/>
          </p:nvSpPr>
          <p:spPr>
            <a:xfrm>
              <a:off x="7621575" y="565200"/>
              <a:ext cx="258350" cy="228150"/>
            </a:xfrm>
            <a:custGeom>
              <a:avLst/>
              <a:gdLst/>
              <a:ahLst/>
              <a:cxnLst/>
              <a:rect l="l" t="t" r="r" b="b"/>
              <a:pathLst>
                <a:path w="10334" h="9126" extrusionOk="0">
                  <a:moveTo>
                    <a:pt x="3642" y="0"/>
                  </a:moveTo>
                  <a:cubicBezTo>
                    <a:pt x="1104" y="0"/>
                    <a:pt x="1" y="2327"/>
                    <a:pt x="667" y="3351"/>
                  </a:cubicBezTo>
                  <a:cubicBezTo>
                    <a:pt x="1154" y="4080"/>
                    <a:pt x="1336" y="4597"/>
                    <a:pt x="1184" y="4901"/>
                  </a:cubicBezTo>
                  <a:cubicBezTo>
                    <a:pt x="5196" y="5782"/>
                    <a:pt x="10272" y="9126"/>
                    <a:pt x="10272" y="9126"/>
                  </a:cubicBezTo>
                  <a:cubicBezTo>
                    <a:pt x="10272" y="9126"/>
                    <a:pt x="10333" y="2621"/>
                    <a:pt x="6078" y="615"/>
                  </a:cubicBezTo>
                  <a:cubicBezTo>
                    <a:pt x="5160" y="179"/>
                    <a:pt x="4346" y="0"/>
                    <a:pt x="36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5"/>
            <p:cNvSpPr/>
            <p:nvPr/>
          </p:nvSpPr>
          <p:spPr>
            <a:xfrm>
              <a:off x="7811500" y="971900"/>
              <a:ext cx="53975" cy="91975"/>
            </a:xfrm>
            <a:custGeom>
              <a:avLst/>
              <a:gdLst/>
              <a:ahLst/>
              <a:cxnLst/>
              <a:rect l="l" t="t" r="r" b="b"/>
              <a:pathLst>
                <a:path w="2159" h="3679" fill="none" extrusionOk="0">
                  <a:moveTo>
                    <a:pt x="0" y="3435"/>
                  </a:moveTo>
                  <a:cubicBezTo>
                    <a:pt x="0" y="3435"/>
                    <a:pt x="851" y="3679"/>
                    <a:pt x="1064" y="2128"/>
                  </a:cubicBezTo>
                  <a:cubicBezTo>
                    <a:pt x="1277" y="548"/>
                    <a:pt x="1551" y="1"/>
                    <a:pt x="2159" y="3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5"/>
            <p:cNvSpPr/>
            <p:nvPr/>
          </p:nvSpPr>
          <p:spPr>
            <a:xfrm>
              <a:off x="7507550" y="946650"/>
              <a:ext cx="317650" cy="301675"/>
            </a:xfrm>
            <a:custGeom>
              <a:avLst/>
              <a:gdLst/>
              <a:ahLst/>
              <a:cxnLst/>
              <a:rect l="l" t="t" r="r" b="b"/>
              <a:pathLst>
                <a:path w="12706" h="12067" extrusionOk="0">
                  <a:moveTo>
                    <a:pt x="5713" y="1"/>
                  </a:moveTo>
                  <a:cubicBezTo>
                    <a:pt x="5603" y="1"/>
                    <a:pt x="5492" y="3"/>
                    <a:pt x="5380" y="8"/>
                  </a:cubicBezTo>
                  <a:cubicBezTo>
                    <a:pt x="395" y="220"/>
                    <a:pt x="0" y="4415"/>
                    <a:pt x="334" y="5449"/>
                  </a:cubicBezTo>
                  <a:cubicBezTo>
                    <a:pt x="647" y="6360"/>
                    <a:pt x="1696" y="7026"/>
                    <a:pt x="3175" y="7026"/>
                  </a:cubicBezTo>
                  <a:cubicBezTo>
                    <a:pt x="3422" y="7026"/>
                    <a:pt x="3682" y="7007"/>
                    <a:pt x="3952" y="6968"/>
                  </a:cubicBezTo>
                  <a:lnTo>
                    <a:pt x="3952" y="6968"/>
                  </a:lnTo>
                  <a:cubicBezTo>
                    <a:pt x="3830" y="7029"/>
                    <a:pt x="1581" y="8579"/>
                    <a:pt x="2736" y="10798"/>
                  </a:cubicBezTo>
                  <a:cubicBezTo>
                    <a:pt x="3212" y="11714"/>
                    <a:pt x="4283" y="12066"/>
                    <a:pt x="5480" y="12066"/>
                  </a:cubicBezTo>
                  <a:cubicBezTo>
                    <a:pt x="7261" y="12066"/>
                    <a:pt x="9322" y="11288"/>
                    <a:pt x="10122" y="10433"/>
                  </a:cubicBezTo>
                  <a:cubicBezTo>
                    <a:pt x="11459" y="9005"/>
                    <a:pt x="12706" y="4385"/>
                    <a:pt x="12706" y="4385"/>
                  </a:cubicBezTo>
                  <a:cubicBezTo>
                    <a:pt x="12706" y="4385"/>
                    <a:pt x="10441" y="1"/>
                    <a:pt x="57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5"/>
            <p:cNvSpPr/>
            <p:nvPr/>
          </p:nvSpPr>
          <p:spPr>
            <a:xfrm>
              <a:off x="7547050" y="1056250"/>
              <a:ext cx="278150" cy="192075"/>
            </a:xfrm>
            <a:custGeom>
              <a:avLst/>
              <a:gdLst/>
              <a:ahLst/>
              <a:cxnLst/>
              <a:rect l="l" t="t" r="r" b="b"/>
              <a:pathLst>
                <a:path w="11126" h="7683" extrusionOk="0">
                  <a:moveTo>
                    <a:pt x="11126" y="1"/>
                  </a:moveTo>
                  <a:cubicBezTo>
                    <a:pt x="11125" y="1"/>
                    <a:pt x="7569" y="274"/>
                    <a:pt x="2372" y="2584"/>
                  </a:cubicBezTo>
                  <a:cubicBezTo>
                    <a:pt x="2250" y="2645"/>
                    <a:pt x="1" y="4195"/>
                    <a:pt x="1156" y="6414"/>
                  </a:cubicBezTo>
                  <a:cubicBezTo>
                    <a:pt x="1632" y="7330"/>
                    <a:pt x="2703" y="7682"/>
                    <a:pt x="3900" y="7682"/>
                  </a:cubicBezTo>
                  <a:cubicBezTo>
                    <a:pt x="5681" y="7682"/>
                    <a:pt x="7742" y="6904"/>
                    <a:pt x="8542" y="6049"/>
                  </a:cubicBezTo>
                  <a:cubicBezTo>
                    <a:pt x="9879" y="4621"/>
                    <a:pt x="11126" y="1"/>
                    <a:pt x="111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5"/>
            <p:cNvSpPr/>
            <p:nvPr/>
          </p:nvSpPr>
          <p:spPr>
            <a:xfrm>
              <a:off x="7859375" y="1071450"/>
              <a:ext cx="63850" cy="51700"/>
            </a:xfrm>
            <a:custGeom>
              <a:avLst/>
              <a:gdLst/>
              <a:ahLst/>
              <a:cxnLst/>
              <a:rect l="l" t="t" r="r" b="b"/>
              <a:pathLst>
                <a:path w="2554" h="2068" fill="none" extrusionOk="0">
                  <a:moveTo>
                    <a:pt x="2554" y="2067"/>
                  </a:moveTo>
                  <a:cubicBezTo>
                    <a:pt x="2554" y="2067"/>
                    <a:pt x="1520" y="244"/>
                    <a:pt x="0" y="1"/>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5"/>
            <p:cNvSpPr/>
            <p:nvPr/>
          </p:nvSpPr>
          <p:spPr>
            <a:xfrm>
              <a:off x="7854050" y="1111725"/>
              <a:ext cx="240150" cy="182425"/>
            </a:xfrm>
            <a:custGeom>
              <a:avLst/>
              <a:gdLst/>
              <a:ahLst/>
              <a:cxnLst/>
              <a:rect l="l" t="t" r="r" b="b"/>
              <a:pathLst>
                <a:path w="9606"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5868" y="5899"/>
                    <a:pt x="6413" y="6115"/>
                    <a:pt x="6974" y="6115"/>
                  </a:cubicBezTo>
                  <a:cubicBezTo>
                    <a:pt x="7481" y="6115"/>
                    <a:pt x="8000" y="5939"/>
                    <a:pt x="8390" y="5289"/>
                  </a:cubicBezTo>
                  <a:cubicBezTo>
                    <a:pt x="9606" y="3618"/>
                    <a:pt x="5715" y="153"/>
                    <a:pt x="2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5"/>
            <p:cNvSpPr/>
            <p:nvPr/>
          </p:nvSpPr>
          <p:spPr>
            <a:xfrm>
              <a:off x="7854050" y="1111725"/>
              <a:ext cx="138325" cy="182425"/>
            </a:xfrm>
            <a:custGeom>
              <a:avLst/>
              <a:gdLst/>
              <a:ahLst/>
              <a:cxnLst/>
              <a:rect l="l" t="t" r="r" b="b"/>
              <a:pathLst>
                <a:path w="5533"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4530" y="2250"/>
                    <a:pt x="2341" y="1"/>
                    <a:pt x="2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0" name="Google Shape;770;p35"/>
          <p:cNvSpPr/>
          <p:nvPr/>
        </p:nvSpPr>
        <p:spPr>
          <a:xfrm rot="-1121181">
            <a:off x="-14488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1" name="Google Shape;771;p35"/>
          <p:cNvPicPr preferRelativeResize="0"/>
          <p:nvPr/>
        </p:nvPicPr>
        <p:blipFill rotWithShape="1">
          <a:blip r:embed="rId2">
            <a:alphaModFix amt="51000"/>
          </a:blip>
          <a:srcRect/>
          <a:stretch/>
        </p:blipFill>
        <p:spPr>
          <a:xfrm>
            <a:off x="-1556600" y="1795505"/>
            <a:ext cx="3742525" cy="3347995"/>
          </a:xfrm>
          <a:prstGeom prst="rect">
            <a:avLst/>
          </a:prstGeom>
          <a:noFill/>
          <a:ln>
            <a:noFill/>
          </a:ln>
        </p:spPr>
      </p:pic>
      <p:pic>
        <p:nvPicPr>
          <p:cNvPr id="772" name="Google Shape;772;p35"/>
          <p:cNvPicPr preferRelativeResize="0"/>
          <p:nvPr/>
        </p:nvPicPr>
        <p:blipFill rotWithShape="1">
          <a:blip r:embed="rId2">
            <a:alphaModFix amt="51000"/>
          </a:blip>
          <a:srcRect/>
          <a:stretch/>
        </p:blipFill>
        <p:spPr>
          <a:xfrm>
            <a:off x="7532425" y="-965070"/>
            <a:ext cx="3742525" cy="3347995"/>
          </a:xfrm>
          <a:prstGeom prst="rect">
            <a:avLst/>
          </a:prstGeom>
          <a:noFill/>
          <a:ln>
            <a:noFill/>
          </a:ln>
        </p:spPr>
      </p:pic>
      <p:pic>
        <p:nvPicPr>
          <p:cNvPr id="773" name="Google Shape;773;p35"/>
          <p:cNvPicPr preferRelativeResize="0"/>
          <p:nvPr/>
        </p:nvPicPr>
        <p:blipFill rotWithShape="1">
          <a:blip r:embed="rId2">
            <a:alphaModFix amt="51000"/>
          </a:blip>
          <a:srcRect/>
          <a:stretch/>
        </p:blipFill>
        <p:spPr>
          <a:xfrm>
            <a:off x="7730413" y="3691652"/>
            <a:ext cx="2328150" cy="20827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74"/>
        <p:cNvGrpSpPr/>
        <p:nvPr/>
      </p:nvGrpSpPr>
      <p:grpSpPr>
        <a:xfrm>
          <a:off x="0" y="0"/>
          <a:ext cx="0" cy="0"/>
          <a:chOff x="0" y="0"/>
          <a:chExt cx="0" cy="0"/>
        </a:xfrm>
      </p:grpSpPr>
      <p:sp>
        <p:nvSpPr>
          <p:cNvPr id="775" name="Google Shape;775;p37"/>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8D9AD"/>
        </a:solidFill>
        <a:effectLst/>
      </p:bgPr>
    </p:bg>
    <p:spTree>
      <p:nvGrpSpPr>
        <p:cNvPr id="1" name="Shape 5"/>
        <p:cNvGrpSpPr/>
        <p:nvPr/>
      </p:nvGrpSpPr>
      <p:grpSpPr>
        <a:xfrm>
          <a:off x="0" y="0"/>
          <a:ext cx="0" cy="0"/>
          <a:chOff x="0" y="0"/>
          <a:chExt cx="0" cy="0"/>
        </a:xfrm>
      </p:grpSpPr>
      <p:pic>
        <p:nvPicPr>
          <p:cNvPr id="6" name="Google Shape;6;p25"/>
          <p:cNvPicPr preferRelativeResize="0"/>
          <p:nvPr/>
        </p:nvPicPr>
        <p:blipFill rotWithShape="1">
          <a:blip r:embed="rId19">
            <a:alphaModFix/>
          </a:blip>
          <a:srcRect/>
          <a:stretch/>
        </p:blipFill>
        <p:spPr>
          <a:xfrm>
            <a:off x="19758" y="0"/>
            <a:ext cx="9104486" cy="5143501"/>
          </a:xfrm>
          <a:prstGeom prst="rect">
            <a:avLst/>
          </a:prstGeom>
          <a:noFill/>
          <a:ln>
            <a:noFill/>
          </a:ln>
        </p:spPr>
      </p:pic>
      <p:sp>
        <p:nvSpPr>
          <p:cNvPr id="7" name="Google Shape;7;p25"/>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8" name="Google Shape;8;p25"/>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0"/>
        <p:cNvGrpSpPr/>
        <p:nvPr/>
      </p:nvGrpSpPr>
      <p:grpSpPr>
        <a:xfrm>
          <a:off x="0" y="0"/>
          <a:ext cx="0" cy="0"/>
          <a:chOff x="0" y="0"/>
          <a:chExt cx="0" cy="0"/>
        </a:xfrm>
      </p:grpSpPr>
      <p:sp>
        <p:nvSpPr>
          <p:cNvPr id="1351" name="Google Shape;1351;p33"/>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1pPr>
            <a:lvl2pPr marL="914400" marR="0" lvl="1"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2pPr>
            <a:lvl3pPr marL="1371600" marR="0" lvl="2"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3pPr>
            <a:lvl4pPr marL="1828800" marR="0" lvl="3"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4pPr>
            <a:lvl5pPr marL="2286000" marR="0" lvl="4"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5pPr>
            <a:lvl6pPr marL="2743200" marR="0" lvl="5"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6pPr>
            <a:lvl7pPr marL="3200400" marR="0" lvl="6"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7pPr>
            <a:lvl8pPr marL="3657600" marR="0" lvl="7"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8pPr>
            <a:lvl9pPr marL="4114800" marR="0" lvl="8"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9pPr>
          </a:lstStyle>
          <a:p>
            <a:endParaRPr/>
          </a:p>
        </p:txBody>
      </p:sp>
      <p:sp>
        <p:nvSpPr>
          <p:cNvPr id="1352" name="Google Shape;1352;p33"/>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3000"/>
              <a:buFont typeface="Just Another Hand"/>
              <a:buNone/>
              <a:defRPr sz="3000" b="0" i="0" u="none" strike="noStrike" cap="none">
                <a:solidFill>
                  <a:schemeClr val="dk1"/>
                </a:solidFill>
                <a:latin typeface="Just Another Hand"/>
                <a:ea typeface="Just Another Hand"/>
                <a:cs typeface="Just Another Hand"/>
                <a:sym typeface="Just Another Hand"/>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1"/>
          <p:cNvSpPr txBox="1">
            <a:spLocks noGrp="1"/>
          </p:cNvSpPr>
          <p:nvPr>
            <p:ph type="subTitle" idx="1"/>
          </p:nvPr>
        </p:nvSpPr>
        <p:spPr>
          <a:xfrm>
            <a:off x="2663986" y="4590939"/>
            <a:ext cx="3852000" cy="45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1600" dirty="0" err="1">
                <a:latin typeface="Times New Roman" panose="02020603050405020304" pitchFamily="18" charset="0"/>
                <a:cs typeface="Times New Roman" panose="02020603050405020304" pitchFamily="18" charset="0"/>
              </a:rPr>
              <a:t>Giáo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endParaRPr sz="1600" dirty="0">
              <a:latin typeface="Times New Roman" panose="02020603050405020304" pitchFamily="18" charset="0"/>
              <a:cs typeface="Times New Roman" panose="02020603050405020304" pitchFamily="18" charset="0"/>
            </a:endParaRPr>
          </a:p>
        </p:txBody>
      </p:sp>
      <p:sp>
        <p:nvSpPr>
          <p:cNvPr id="1756" name="Google Shape;1756;p1"/>
          <p:cNvSpPr txBox="1">
            <a:spLocks noGrp="1"/>
          </p:cNvSpPr>
          <p:nvPr>
            <p:ph type="subTitle" idx="2"/>
          </p:nvPr>
        </p:nvSpPr>
        <p:spPr>
          <a:xfrm rot="1008">
            <a:off x="3405648" y="784387"/>
            <a:ext cx="1750137" cy="942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400"/>
              <a:buNone/>
            </a:pPr>
            <a:r>
              <a:rPr lang="en-US" sz="3200" b="1">
                <a:solidFill>
                  <a:srgbClr val="C00000"/>
                </a:solidFill>
                <a:latin typeface="Times New Roman"/>
                <a:ea typeface="Times New Roman"/>
                <a:cs typeface="Times New Roman"/>
                <a:sym typeface="Times New Roman"/>
              </a:rPr>
              <a:t>Tiết: 5, 6</a:t>
            </a:r>
            <a:endParaRPr sz="2100" b="1">
              <a:solidFill>
                <a:srgbClr val="C00000"/>
              </a:solidFill>
              <a:latin typeface="Times New Roman"/>
              <a:ea typeface="Times New Roman"/>
              <a:cs typeface="Times New Roman"/>
              <a:sym typeface="Times New Roman"/>
            </a:endParaRPr>
          </a:p>
        </p:txBody>
      </p:sp>
      <p:sp>
        <p:nvSpPr>
          <p:cNvPr id="1757" name="Google Shape;1757;p1"/>
          <p:cNvSpPr txBox="1">
            <a:spLocks noGrp="1"/>
          </p:cNvSpPr>
          <p:nvPr>
            <p:ph type="ctrTitle"/>
          </p:nvPr>
        </p:nvSpPr>
        <p:spPr>
          <a:xfrm>
            <a:off x="1487672" y="1937588"/>
            <a:ext cx="6549656" cy="1698886"/>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5500" i="1">
                <a:solidFill>
                  <a:srgbClr val="69853D"/>
                </a:solidFill>
                <a:latin typeface="Times New Roman"/>
                <a:ea typeface="Times New Roman"/>
                <a:cs typeface="Times New Roman"/>
                <a:sym typeface="Times New Roman"/>
              </a:rPr>
              <a:t>Bài học đường đời đầu tiên </a:t>
            </a:r>
            <a:endParaRPr sz="3100" i="1">
              <a:solidFill>
                <a:srgbClr val="69853D"/>
              </a:solidFill>
              <a:latin typeface="Times New Roman"/>
              <a:ea typeface="Times New Roman"/>
              <a:cs typeface="Times New Roman"/>
              <a:sym typeface="Times New Roman"/>
            </a:endParaRPr>
          </a:p>
        </p:txBody>
      </p:sp>
      <p:pic>
        <p:nvPicPr>
          <p:cNvPr id="1758" name="Google Shape;1758;p1" descr="Dế Mèn Học Dễ - Cricket Learning Easily logo by Brandall Agency by Brandall  Design Agency on Dribbble"/>
          <p:cNvPicPr preferRelativeResize="0"/>
          <p:nvPr/>
        </p:nvPicPr>
        <p:blipFill rotWithShape="1">
          <a:blip r:embed="rId3">
            <a:alphaModFix/>
          </a:blip>
          <a:srcRect/>
          <a:stretch/>
        </p:blipFill>
        <p:spPr>
          <a:xfrm>
            <a:off x="-936905" y="2293044"/>
            <a:ext cx="3945919" cy="2959439"/>
          </a:xfrm>
          <a:prstGeom prst="rect">
            <a:avLst/>
          </a:prstGeom>
          <a:noFill/>
          <a:ln>
            <a:noFill/>
          </a:ln>
        </p:spPr>
      </p:pic>
      <p:sp>
        <p:nvSpPr>
          <p:cNvPr id="1759" name="Google Shape;1759;p1"/>
          <p:cNvSpPr txBox="1"/>
          <p:nvPr/>
        </p:nvSpPr>
        <p:spPr>
          <a:xfrm>
            <a:off x="2148293" y="3539695"/>
            <a:ext cx="4734527" cy="84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200"/>
              </a:spcAft>
              <a:buClr>
                <a:schemeClr val="lt2"/>
              </a:buClr>
              <a:buSzPts val="1400"/>
              <a:buFont typeface="Poppins"/>
              <a:buNone/>
            </a:pPr>
            <a:r>
              <a:rPr lang="en-US" sz="2000" b="1" i="1" u="none" strike="noStrike" cap="none">
                <a:solidFill>
                  <a:srgbClr val="F3F7ED"/>
                </a:solidFill>
                <a:latin typeface="Times New Roman"/>
                <a:ea typeface="Times New Roman"/>
                <a:cs typeface="Times New Roman"/>
                <a:sym typeface="Times New Roman"/>
              </a:rPr>
              <a:t>Trích: “Dế mèn phiêu lưu kí”- Tô Hoài</a:t>
            </a:r>
            <a:endParaRPr sz="2000" b="1" i="1" u="none" strike="noStrike" cap="none">
              <a:solidFill>
                <a:srgbClr val="F3F7ED"/>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p10"/>
          <p:cNvSpPr/>
          <p:nvPr/>
        </p:nvSpPr>
        <p:spPr>
          <a:xfrm>
            <a:off x="123289" y="855350"/>
            <a:ext cx="3688423" cy="3082247"/>
          </a:xfrm>
          <a:prstGeom prst="foldedCorner">
            <a:avLst>
              <a:gd name="adj" fmla="val 16667"/>
            </a:avLst>
          </a:prstGeom>
          <a:solidFill>
            <a:schemeClr val="accent6"/>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635" marR="0" lvl="0" indent="-635" algn="just" rtl="0">
              <a:lnSpc>
                <a:spcPct val="150000"/>
              </a:lnSpc>
              <a:spcBef>
                <a:spcPts val="0"/>
              </a:spcBef>
              <a:spcAft>
                <a:spcPts val="0"/>
              </a:spcAft>
              <a:buNone/>
            </a:pPr>
            <a:r>
              <a:rPr lang="en-US" sz="2000" b="1" i="1" u="none" strike="noStrike" cap="none">
                <a:solidFill>
                  <a:schemeClr val="lt2"/>
                </a:solidFill>
                <a:latin typeface="Times New Roman"/>
                <a:ea typeface="Times New Roman"/>
                <a:cs typeface="Times New Roman"/>
                <a:sym typeface="Times New Roman"/>
              </a:rPr>
              <a:t>a) Đặc điểm ngoại hình nhân vật Dế Mèn</a:t>
            </a:r>
            <a:endParaRPr sz="2000" b="0" i="0" u="none" strike="noStrike" cap="none">
              <a:solidFill>
                <a:schemeClr val="lt2"/>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 Là một chàng dế thanh niên cường tráng.</a:t>
            </a:r>
            <a:endParaRPr sz="2000" b="0" i="0" u="none" strike="noStrike" cap="none">
              <a:solidFill>
                <a:schemeClr val="lt2"/>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 Điệu bộ và hành động: mạnh mẽ và oai vệ.</a:t>
            </a:r>
            <a:endParaRPr sz="2000" b="0" i="0" u="none" strike="noStrike" cap="none">
              <a:solidFill>
                <a:schemeClr val="lt2"/>
              </a:solidFill>
              <a:latin typeface="Palatino Linotype"/>
              <a:ea typeface="Palatino Linotype"/>
              <a:cs typeface="Palatino Linotype"/>
              <a:sym typeface="Palatino Linotype"/>
            </a:endParaRPr>
          </a:p>
        </p:txBody>
      </p:sp>
      <p:sp>
        <p:nvSpPr>
          <p:cNvPr id="2008" name="Google Shape;2008;p10"/>
          <p:cNvSpPr/>
          <p:nvPr/>
        </p:nvSpPr>
        <p:spPr>
          <a:xfrm>
            <a:off x="5182477" y="1412696"/>
            <a:ext cx="3879180" cy="3606229"/>
          </a:xfrm>
          <a:prstGeom prst="foldedCorner">
            <a:avLst>
              <a:gd name="adj" fmla="val 16667"/>
            </a:avLst>
          </a:prstGeom>
          <a:solidFill>
            <a:schemeClr val="accent5"/>
          </a:solidFill>
          <a:ln w="38100"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635" marR="0" lvl="0" indent="-635" algn="just" rtl="0">
              <a:lnSpc>
                <a:spcPct val="150000"/>
              </a:lnSpc>
              <a:spcBef>
                <a:spcPts val="0"/>
              </a:spcBef>
              <a:spcAft>
                <a:spcPts val="0"/>
              </a:spcAft>
              <a:buNone/>
            </a:pPr>
            <a:endParaRPr sz="2000" b="1" i="1" u="none" strike="noStrike" cap="none">
              <a:solidFill>
                <a:srgbClr val="000000"/>
              </a:solidFill>
              <a:latin typeface="Times New Roman"/>
              <a:ea typeface="Times New Roman"/>
              <a:cs typeface="Times New Roman"/>
              <a:sym typeface="Times New Roman"/>
            </a:endParaRPr>
          </a:p>
          <a:p>
            <a:pPr marL="635" marR="0" lvl="0" indent="-635" algn="just" rtl="0">
              <a:lnSpc>
                <a:spcPct val="150000"/>
              </a:lnSpc>
              <a:spcBef>
                <a:spcPts val="0"/>
              </a:spcBef>
              <a:spcAft>
                <a:spcPts val="0"/>
              </a:spcAft>
              <a:buNone/>
            </a:pPr>
            <a:r>
              <a:rPr lang="en-US" sz="2000" b="1" i="1" u="none" strike="noStrike" cap="none">
                <a:solidFill>
                  <a:srgbClr val="000000"/>
                </a:solidFill>
                <a:latin typeface="Times New Roman"/>
                <a:ea typeface="Times New Roman"/>
                <a:cs typeface="Times New Roman"/>
                <a:sym typeface="Times New Roman"/>
              </a:rPr>
              <a:t>b) Các đặc điểm tính cách của nhân vật Dế Mèn</a:t>
            </a:r>
            <a:endParaRPr sz="2000" b="0" i="0" u="none" strike="noStrike" cap="none">
              <a:solidFill>
                <a:srgbClr val="00000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Kiêu căng, tự phụ, xốc nổi, hành động hung hang, thái độ xem thường mọi người.</a:t>
            </a:r>
            <a:endParaRPr sz="2000" b="0" i="0" u="none" strike="noStrike" cap="none">
              <a:solidFill>
                <a:srgbClr val="00000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-&gt; Nét tính cách đặc trưng của thanh niên trẻ tuổi, chưa biết suy nghĩ thấu đáo. </a:t>
            </a:r>
            <a:endParaRPr sz="2000" b="0" i="0" u="none" strike="noStrike" cap="none">
              <a:solidFill>
                <a:srgbClr val="000000"/>
              </a:solidFill>
              <a:latin typeface="Palatino Linotype"/>
              <a:ea typeface="Palatino Linotype"/>
              <a:cs typeface="Palatino Linotype"/>
              <a:sym typeface="Palatino Linotype"/>
            </a:endParaRPr>
          </a:p>
        </p:txBody>
      </p:sp>
      <p:pic>
        <p:nvPicPr>
          <p:cNvPr id="2009" name="Google Shape;2009;p10"/>
          <p:cNvPicPr preferRelativeResize="0"/>
          <p:nvPr/>
        </p:nvPicPr>
        <p:blipFill rotWithShape="1">
          <a:blip r:embed="rId3">
            <a:alphaModFix/>
          </a:blip>
          <a:srcRect/>
          <a:stretch/>
        </p:blipFill>
        <p:spPr>
          <a:xfrm>
            <a:off x="3379929" y="1988288"/>
            <a:ext cx="2025264" cy="1949309"/>
          </a:xfrm>
          <a:prstGeom prst="rect">
            <a:avLst/>
          </a:prstGeom>
          <a:noFill/>
          <a:ln>
            <a:noFill/>
          </a:ln>
        </p:spPr>
      </p:pic>
      <p:sp>
        <p:nvSpPr>
          <p:cNvPr id="2010" name="Google Shape;2010;p10"/>
          <p:cNvSpPr/>
          <p:nvPr/>
        </p:nvSpPr>
        <p:spPr>
          <a:xfrm>
            <a:off x="1589269" y="100535"/>
            <a:ext cx="71864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a:solidFill>
                  <a:srgbClr val="C00000"/>
                </a:solidFill>
                <a:latin typeface="Times New Roman"/>
                <a:ea typeface="Times New Roman"/>
                <a:cs typeface="Times New Roman"/>
                <a:sym typeface="Times New Roman"/>
              </a:rPr>
              <a:t> 1. Bức chân dung tự họa về nhân vật Dế Mèn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
                                        </p:tgtEl>
                                        <p:attrNameLst>
                                          <p:attrName>style.visibility</p:attrName>
                                        </p:attrNameLst>
                                      </p:cBhvr>
                                      <p:to>
                                        <p:strVal val="visible"/>
                                      </p:to>
                                    </p:set>
                                    <p:animEffect transition="in" filter="fade">
                                      <p:cBhvr>
                                        <p:cTn id="7" dur="500"/>
                                        <p:tgtEl>
                                          <p:spTgt spid="20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8"/>
                                        </p:tgtEl>
                                        <p:attrNameLst>
                                          <p:attrName>style.visibility</p:attrName>
                                        </p:attrNameLst>
                                      </p:cBhvr>
                                      <p:to>
                                        <p:strVal val="visible"/>
                                      </p:to>
                                    </p:set>
                                    <p:animEffect transition="in" filter="fade">
                                      <p:cBhvr>
                                        <p:cTn id="12" dur="500"/>
                                        <p:tgtEl>
                                          <p:spTgt spid="2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015" name="Google Shape;2015;p11"/>
          <p:cNvSpPr/>
          <p:nvPr/>
        </p:nvSpPr>
        <p:spPr>
          <a:xfrm>
            <a:off x="1169581" y="1127051"/>
            <a:ext cx="7634178" cy="2862322"/>
          </a:xfrm>
          <a:prstGeom prst="rect">
            <a:avLst/>
          </a:prstGeom>
          <a:gradFill>
            <a:gsLst>
              <a:gs pos="0">
                <a:schemeClr val="accent3"/>
              </a:gs>
              <a:gs pos="35000">
                <a:schemeClr val="accent3"/>
              </a:gs>
              <a:gs pos="100000">
                <a:schemeClr val="accent3"/>
              </a:gs>
            </a:gsLst>
            <a:lin ang="16200000" scaled="0"/>
          </a:gradFill>
          <a:ln w="9525" cap="flat" cmpd="sng">
            <a:solidFill>
              <a:srgbClr val="F9F9F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400" b="0" i="1" u="none" strike="noStrike" cap="none">
                <a:solidFill>
                  <a:srgbClr val="C00000"/>
                </a:solidFill>
                <a:latin typeface="Times New Roman"/>
                <a:ea typeface="Times New Roman"/>
                <a:cs typeface="Times New Roman"/>
                <a:sym typeface="Times New Roman"/>
              </a:rPr>
              <a:t>* </a:t>
            </a:r>
            <a:r>
              <a:rPr lang="en-US" sz="2400" b="1" i="1" u="none" strike="noStrike" cap="none">
                <a:solidFill>
                  <a:srgbClr val="C00000"/>
                </a:solidFill>
                <a:latin typeface="Times New Roman"/>
                <a:ea typeface="Times New Roman"/>
                <a:cs typeface="Times New Roman"/>
                <a:sym typeface="Times New Roman"/>
              </a:rPr>
              <a:t>Nghệ thuật miêu tả </a:t>
            </a:r>
            <a:endParaRPr sz="2400" b="0" i="0" u="none" strike="noStrike" cap="none">
              <a:solidFill>
                <a:srgbClr val="C0000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Miêu tả từng bộ phận gắn liền với hình dáng và hành động của chú dế này.</a:t>
            </a:r>
            <a:endParaRPr sz="2400" b="0" i="0" u="none" strike="noStrike" cap="none">
              <a:solidFill>
                <a:schemeClr val="dk1"/>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Sử dụng các tính từ, động từ mạnh, ấn tượng.</a:t>
            </a:r>
            <a:endParaRPr sz="2400" b="0" i="0" u="none" strike="noStrike" cap="none">
              <a:solidFill>
                <a:schemeClr val="dk1"/>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BPTT: nhân hóa, so sánh.</a:t>
            </a:r>
            <a:endParaRPr sz="2400" b="0" i="0" u="none" strike="noStrike" cap="none">
              <a:solidFill>
                <a:schemeClr val="dk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5"/>
                                        </p:tgtEl>
                                        <p:attrNameLst>
                                          <p:attrName>style.visibility</p:attrName>
                                        </p:attrNameLst>
                                      </p:cBhvr>
                                      <p:to>
                                        <p:strVal val="visible"/>
                                      </p:to>
                                    </p:set>
                                    <p:animEffect transition="in" filter="fade">
                                      <p:cBhvr>
                                        <p:cTn id="7" dur="500"/>
                                        <p:tgtEl>
                                          <p:spTgt spid="2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12"/>
          <p:cNvSpPr/>
          <p:nvPr/>
        </p:nvSpPr>
        <p:spPr>
          <a:xfrm>
            <a:off x="148854" y="133826"/>
            <a:ext cx="3891517" cy="553998"/>
          </a:xfrm>
          <a:prstGeom prst="rect">
            <a:avLst/>
          </a:prstGeom>
          <a:noFill/>
          <a:ln>
            <a:noFill/>
          </a:ln>
        </p:spPr>
        <p:txBody>
          <a:bodyPr spcFirstLastPara="1" wrap="square" lIns="91425" tIns="45700" rIns="91425" bIns="45700" anchor="t" anchorCtr="0">
            <a:spAutoFit/>
          </a:bodyPr>
          <a:lstStyle/>
          <a:p>
            <a:pPr marL="635" marR="0" lvl="0" indent="-635" algn="l" rtl="0">
              <a:lnSpc>
                <a:spcPct val="15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c) Tổng kết về nhân vật Dế Mèn :</a:t>
            </a:r>
            <a:endParaRPr sz="2000" b="0" i="0" u="none" strike="noStrike" cap="none">
              <a:solidFill>
                <a:srgbClr val="000000"/>
              </a:solidFill>
              <a:latin typeface="Palatino Linotype"/>
              <a:ea typeface="Palatino Linotype"/>
              <a:cs typeface="Palatino Linotype"/>
              <a:sym typeface="Palatino Linotype"/>
            </a:endParaRPr>
          </a:p>
        </p:txBody>
      </p:sp>
      <p:sp>
        <p:nvSpPr>
          <p:cNvPr id="2021" name="Google Shape;2021;p12"/>
          <p:cNvSpPr/>
          <p:nvPr/>
        </p:nvSpPr>
        <p:spPr>
          <a:xfrm>
            <a:off x="352274" y="1324541"/>
            <a:ext cx="1273105" cy="400110"/>
          </a:xfrm>
          <a:prstGeom prst="rect">
            <a:avLst/>
          </a:prstGeom>
          <a:solidFill>
            <a:schemeClr val="accent3"/>
          </a:solidFill>
          <a:ln w="38100" cap="flat" cmpd="sng">
            <a:solidFill>
              <a:srgbClr val="E415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 Nét đẹp: </a:t>
            </a:r>
            <a:endParaRPr sz="1400" b="0" i="0" u="none" strike="noStrike" cap="none">
              <a:solidFill>
                <a:schemeClr val="lt2"/>
              </a:solidFill>
              <a:latin typeface="Arial"/>
              <a:ea typeface="Arial"/>
              <a:cs typeface="Arial"/>
              <a:sym typeface="Arial"/>
            </a:endParaRPr>
          </a:p>
        </p:txBody>
      </p:sp>
      <p:sp>
        <p:nvSpPr>
          <p:cNvPr id="2022" name="Google Shape;2022;p12"/>
          <p:cNvSpPr/>
          <p:nvPr/>
        </p:nvSpPr>
        <p:spPr>
          <a:xfrm>
            <a:off x="2583711" y="893654"/>
            <a:ext cx="5348178" cy="615553"/>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hình dáng: khoẻ mạnh, cường tráng, đầy sức sống</a:t>
            </a:r>
            <a:endParaRPr sz="2000" b="0" i="0" u="none" strike="noStrike" cap="none">
              <a:solidFill>
                <a:schemeClr val="lt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400" b="0" i="0" u="none" strike="noStrike" cap="none">
              <a:solidFill>
                <a:schemeClr val="lt2"/>
              </a:solidFill>
              <a:latin typeface="Arial"/>
              <a:ea typeface="Arial"/>
              <a:cs typeface="Arial"/>
              <a:sym typeface="Arial"/>
            </a:endParaRPr>
          </a:p>
        </p:txBody>
      </p:sp>
      <p:sp>
        <p:nvSpPr>
          <p:cNvPr id="2023" name="Google Shape;2023;p12"/>
          <p:cNvSpPr/>
          <p:nvPr/>
        </p:nvSpPr>
        <p:spPr>
          <a:xfrm>
            <a:off x="2589493" y="1691193"/>
            <a:ext cx="5342396" cy="55399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tính nết: sự yêu đời, tự tin.</a:t>
            </a:r>
            <a:endParaRPr sz="2000" b="0" i="0" u="none" strike="noStrike" cap="none">
              <a:solidFill>
                <a:schemeClr val="lt2"/>
              </a:solidFill>
              <a:latin typeface="Palatino Linotype"/>
              <a:ea typeface="Palatino Linotype"/>
              <a:cs typeface="Palatino Linotype"/>
              <a:sym typeface="Palatino Linotype"/>
            </a:endParaRPr>
          </a:p>
        </p:txBody>
      </p:sp>
      <p:sp>
        <p:nvSpPr>
          <p:cNvPr id="2024" name="Google Shape;2024;p12"/>
          <p:cNvSpPr/>
          <p:nvPr/>
        </p:nvSpPr>
        <p:spPr>
          <a:xfrm>
            <a:off x="148854" y="3658902"/>
            <a:ext cx="1548822" cy="400110"/>
          </a:xfrm>
          <a:prstGeom prst="rect">
            <a:avLst/>
          </a:prstGeom>
          <a:solidFill>
            <a:schemeClr val="accent3"/>
          </a:solidFill>
          <a:ln w="38100" cap="flat" cmpd="sng">
            <a:solidFill>
              <a:srgbClr val="E415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Nét chưa đẹp</a:t>
            </a:r>
            <a:endParaRPr sz="1400" b="0" i="0" u="none" strike="noStrike" cap="none">
              <a:solidFill>
                <a:schemeClr val="lt2"/>
              </a:solidFill>
              <a:latin typeface="Arial"/>
              <a:ea typeface="Arial"/>
              <a:cs typeface="Arial"/>
              <a:sym typeface="Arial"/>
            </a:endParaRPr>
          </a:p>
        </p:txBody>
      </p:sp>
      <p:sp>
        <p:nvSpPr>
          <p:cNvPr id="2025" name="Google Shape;2025;p12"/>
          <p:cNvSpPr/>
          <p:nvPr/>
        </p:nvSpPr>
        <p:spPr>
          <a:xfrm>
            <a:off x="2583711" y="3252861"/>
            <a:ext cx="5348178" cy="55399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0" i="0" u="none" strike="noStrike" cap="none">
                <a:solidFill>
                  <a:schemeClr val="lt2"/>
                </a:solidFill>
                <a:latin typeface="Times New Roman"/>
                <a:ea typeface="Times New Roman"/>
                <a:cs typeface="Times New Roman"/>
                <a:sym typeface="Times New Roman"/>
              </a:rPr>
              <a:t>sự kiêu căng, tự phụ, hợm hĩnh</a:t>
            </a:r>
            <a:endParaRPr sz="2000" b="0" i="0" u="none" strike="noStrike" cap="none">
              <a:solidFill>
                <a:schemeClr val="lt2"/>
              </a:solidFill>
              <a:latin typeface="Times New Roman"/>
              <a:ea typeface="Times New Roman"/>
              <a:cs typeface="Times New Roman"/>
              <a:sym typeface="Times New Roman"/>
            </a:endParaRPr>
          </a:p>
        </p:txBody>
      </p:sp>
      <p:cxnSp>
        <p:nvCxnSpPr>
          <p:cNvPr id="2026" name="Google Shape;2026;p12"/>
          <p:cNvCxnSpPr>
            <a:stCxn id="2021" idx="3"/>
            <a:endCxn id="2022" idx="1"/>
          </p:cNvCxnSpPr>
          <p:nvPr/>
        </p:nvCxnSpPr>
        <p:spPr>
          <a:xfrm rot="10800000" flipH="1">
            <a:off x="1625379" y="1201496"/>
            <a:ext cx="958200" cy="32310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027" name="Google Shape;2027;p12"/>
          <p:cNvCxnSpPr/>
          <p:nvPr/>
        </p:nvCxnSpPr>
        <p:spPr>
          <a:xfrm>
            <a:off x="1650188" y="1524596"/>
            <a:ext cx="848463" cy="419134"/>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2028" name="Google Shape;2028;p12"/>
          <p:cNvSpPr/>
          <p:nvPr/>
        </p:nvSpPr>
        <p:spPr>
          <a:xfrm>
            <a:off x="2583711" y="4031399"/>
            <a:ext cx="5348178" cy="55399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0" i="0" u="none" strike="noStrike" cap="none">
                <a:solidFill>
                  <a:srgbClr val="4E4937"/>
                </a:solidFill>
                <a:latin typeface="Times New Roman"/>
                <a:ea typeface="Times New Roman"/>
                <a:cs typeface="Times New Roman"/>
                <a:sym typeface="Times New Roman"/>
              </a:rPr>
              <a:t>thích ra oai và thiếu suy nghĩ...</a:t>
            </a:r>
            <a:endParaRPr sz="2000" b="0" i="0" u="none" strike="noStrike" cap="none">
              <a:solidFill>
                <a:srgbClr val="4E4937"/>
              </a:solidFill>
              <a:latin typeface="Palatino Linotype"/>
              <a:ea typeface="Palatino Linotype"/>
              <a:cs typeface="Palatino Linotype"/>
              <a:sym typeface="Palatino Linotype"/>
            </a:endParaRPr>
          </a:p>
        </p:txBody>
      </p:sp>
      <p:cxnSp>
        <p:nvCxnSpPr>
          <p:cNvPr id="2029" name="Google Shape;2029;p12"/>
          <p:cNvCxnSpPr/>
          <p:nvPr/>
        </p:nvCxnSpPr>
        <p:spPr>
          <a:xfrm rot="10800000" flipH="1">
            <a:off x="1721410" y="3604590"/>
            <a:ext cx="800975" cy="25436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030" name="Google Shape;2030;p12"/>
          <p:cNvCxnSpPr/>
          <p:nvPr/>
        </p:nvCxnSpPr>
        <p:spPr>
          <a:xfrm>
            <a:off x="1713263" y="3882545"/>
            <a:ext cx="785388" cy="391743"/>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035" name="Google Shape;2035;p13"/>
          <p:cNvSpPr/>
          <p:nvPr/>
        </p:nvSpPr>
        <p:spPr>
          <a:xfrm>
            <a:off x="2114177" y="0"/>
            <a:ext cx="5529795" cy="505075"/>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1" u="none" strike="noStrike" cap="none">
                <a:solidFill>
                  <a:srgbClr val="C00000"/>
                </a:solidFill>
                <a:latin typeface="Times New Roman"/>
                <a:ea typeface="Times New Roman"/>
                <a:cs typeface="Times New Roman"/>
                <a:sym typeface="Times New Roman"/>
              </a:rPr>
              <a:t>3. Bài học đường đời đầu tiên của Dế Mèn</a:t>
            </a:r>
            <a:endParaRPr sz="2000" b="0" i="1" u="none" strike="noStrike" cap="none">
              <a:solidFill>
                <a:srgbClr val="C00000"/>
              </a:solidFill>
              <a:latin typeface="Palatino Linotype"/>
              <a:ea typeface="Palatino Linotype"/>
              <a:cs typeface="Palatino Linotype"/>
              <a:sym typeface="Palatino Linotype"/>
            </a:endParaRPr>
          </a:p>
        </p:txBody>
      </p:sp>
      <p:graphicFrame>
        <p:nvGraphicFramePr>
          <p:cNvPr id="2036" name="Google Shape;2036;p13"/>
          <p:cNvGraphicFramePr/>
          <p:nvPr/>
        </p:nvGraphicFramePr>
        <p:xfrm>
          <a:off x="113004" y="1402259"/>
          <a:ext cx="8917975" cy="3741250"/>
        </p:xfrm>
        <a:graphic>
          <a:graphicData uri="http://schemas.openxmlformats.org/drawingml/2006/table">
            <a:tbl>
              <a:tblPr>
                <a:noFill/>
                <a:tableStyleId>{462FB071-8A8A-4E25-A7D7-EAE9DC8502AC}</a:tableStyleId>
              </a:tblPr>
              <a:tblGrid>
                <a:gridCol w="2737700">
                  <a:extLst>
                    <a:ext uri="{9D8B030D-6E8A-4147-A177-3AD203B41FA5}">
                      <a16:colId xmlns:a16="http://schemas.microsoft.com/office/drawing/2014/main" val="20000"/>
                    </a:ext>
                  </a:extLst>
                </a:gridCol>
                <a:gridCol w="2832175">
                  <a:extLst>
                    <a:ext uri="{9D8B030D-6E8A-4147-A177-3AD203B41FA5}">
                      <a16:colId xmlns:a16="http://schemas.microsoft.com/office/drawing/2014/main" val="20001"/>
                    </a:ext>
                  </a:extLst>
                </a:gridCol>
                <a:gridCol w="3348100">
                  <a:extLst>
                    <a:ext uri="{9D8B030D-6E8A-4147-A177-3AD203B41FA5}">
                      <a16:colId xmlns:a16="http://schemas.microsoft.com/office/drawing/2014/main" val="20002"/>
                    </a:ext>
                  </a:extLst>
                </a:gridCol>
              </a:tblGrid>
              <a:tr h="423375">
                <a:tc>
                  <a:txBody>
                    <a:bodyPr/>
                    <a:lstStyle/>
                    <a:p>
                      <a:pPr marL="635" marR="0" lvl="0" indent="-635" algn="ctr" rtl="0">
                        <a:lnSpc>
                          <a:spcPct val="130000"/>
                        </a:lnSpc>
                        <a:spcBef>
                          <a:spcPts val="0"/>
                        </a:spcBef>
                        <a:spcAft>
                          <a:spcPts val="0"/>
                        </a:spcAft>
                        <a:buNone/>
                      </a:pPr>
                      <a:r>
                        <a:rPr lang="en-US" sz="2000" b="1" u="none" strike="noStrike" cap="none">
                          <a:solidFill>
                            <a:srgbClr val="310A00"/>
                          </a:solidFill>
                          <a:latin typeface="Times New Roman"/>
                          <a:ea typeface="Times New Roman"/>
                          <a:cs typeface="Times New Roman"/>
                          <a:sym typeface="Times New Roman"/>
                        </a:rPr>
                        <a:t>Các bộ phận</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000" b="1" u="none" strike="noStrike" cap="none">
                          <a:solidFill>
                            <a:srgbClr val="310A00"/>
                          </a:solidFill>
                          <a:latin typeface="Times New Roman"/>
                          <a:ea typeface="Times New Roman"/>
                          <a:cs typeface="Times New Roman"/>
                          <a:sym typeface="Times New Roman"/>
                        </a:rPr>
                        <a:t>Tư thế, hành động</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000" b="1" u="none" strike="noStrike" cap="none">
                          <a:solidFill>
                            <a:srgbClr val="310A00"/>
                          </a:solidFill>
                          <a:latin typeface="Times New Roman"/>
                          <a:ea typeface="Times New Roman"/>
                          <a:cs typeface="Times New Roman"/>
                          <a:sym typeface="Times New Roman"/>
                        </a:rPr>
                        <a:t>Lời nói, suy nghĩ</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91025">
                <a:tc>
                  <a:txBody>
                    <a:bodyPr/>
                    <a:lstStyle/>
                    <a:p>
                      <a:pPr marL="635" marR="0" lvl="0" indent="-635" algn="just" rtl="0">
                        <a:lnSpc>
                          <a:spcPct val="130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Tuổi tác: </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508635" lvl="0" indent="-635" algn="just"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Đứng:</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rowSpan="6">
                  <a:txBody>
                    <a:bodyPr/>
                    <a:lstStyle/>
                    <a:p>
                      <a:pPr marL="635" marR="508635" lvl="0" indent="-635" algn="l" rtl="0">
                        <a:lnSpc>
                          <a:spcPct val="115000"/>
                        </a:lnSpc>
                        <a:spcBef>
                          <a:spcPts val="0"/>
                        </a:spcBef>
                        <a:spcAft>
                          <a:spcPts val="0"/>
                        </a:spcAft>
                        <a:buNone/>
                      </a:pPr>
                      <a:r>
                        <a:rPr lang="en-US" sz="1100" u="none" strike="noStrike" cap="none">
                          <a:solidFill>
                            <a:srgbClr val="310A00"/>
                          </a:solidFill>
                          <a:latin typeface="Times New Roman"/>
                          <a:ea typeface="Times New Roman"/>
                          <a:cs typeface="Times New Roman"/>
                          <a:sym typeface="Times New Roman"/>
                        </a:rPr>
                        <a:t> </a:t>
                      </a:r>
                      <a:endParaRPr sz="1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extLst>
                  <a:ext uri="{0D108BD9-81ED-4DB2-BD59-A6C34878D82A}">
                    <a16:rowId xmlns:a16="http://schemas.microsoft.com/office/drawing/2014/main" val="10001"/>
                  </a:ext>
                </a:extLst>
              </a:tr>
              <a:tr h="451275">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Hình dáng: </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Nói:</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2"/>
                  </a:ext>
                </a:extLst>
              </a:tr>
              <a:tr h="483450">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Đôi cánh:</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rowSpan="4">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Đào hang:</a:t>
                      </a:r>
                      <a:endParaRPr sz="2000" u="none" strike="noStrike" cap="none">
                        <a:solidFill>
                          <a:srgbClr val="310A00"/>
                        </a:solidFill>
                        <a:latin typeface="Palatino Linotype"/>
                        <a:ea typeface="Palatino Linotype"/>
                        <a:cs typeface="Palatino Linotype"/>
                        <a:sym typeface="Palatino Linotype"/>
                      </a:endParaRPr>
                    </a:p>
                    <a:p>
                      <a:pPr marL="635" marR="0" lvl="0" indent="-635" algn="l" rtl="0">
                        <a:lnSpc>
                          <a:spcPct val="115000"/>
                        </a:lnSpc>
                        <a:spcBef>
                          <a:spcPts val="1400"/>
                        </a:spcBef>
                        <a:spcAft>
                          <a:spcPts val="0"/>
                        </a:spcAft>
                        <a:buNone/>
                      </a:pP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3"/>
                  </a:ext>
                </a:extLst>
              </a:tr>
              <a:tr h="484800">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Đôi càng:</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06700">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Râu ria:</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77250">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Mặt mũi:</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23375">
                <a:tc gridSpan="3">
                  <a:txBody>
                    <a:bodyPr/>
                    <a:lstStyle/>
                    <a:p>
                      <a:pPr marL="341630" marR="0" lvl="0" indent="-341630" algn="just" rtl="0">
                        <a:lnSpc>
                          <a:spcPct val="130000"/>
                        </a:lnSpc>
                        <a:spcBef>
                          <a:spcPts val="0"/>
                        </a:spcBef>
                        <a:spcAft>
                          <a:spcPts val="0"/>
                        </a:spcAft>
                        <a:buClr>
                          <a:srgbClr val="000000"/>
                        </a:buClr>
                        <a:buSzPts val="2000"/>
                        <a:buFont typeface="Noto Sans Symbols"/>
                        <a:buChar char="⮚"/>
                      </a:pPr>
                      <a:r>
                        <a:rPr lang="en-US" sz="2000" u="none" strike="noStrike" cap="none">
                          <a:solidFill>
                            <a:srgbClr val="310A00"/>
                          </a:solidFill>
                          <a:latin typeface="Times New Roman"/>
                          <a:ea typeface="Times New Roman"/>
                          <a:cs typeface="Times New Roman"/>
                          <a:sym typeface="Times New Roman"/>
                        </a:rPr>
                        <a:t>Nhận xét:</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037" name="Google Shape;2037;p13"/>
          <p:cNvSpPr/>
          <p:nvPr/>
        </p:nvSpPr>
        <p:spPr>
          <a:xfrm>
            <a:off x="0" y="607986"/>
            <a:ext cx="4057521" cy="505075"/>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a) Hình ảnh Dế Choắt đáng thương</a:t>
            </a:r>
            <a:endParaRPr sz="20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14"/>
          <p:cNvSpPr/>
          <p:nvPr/>
        </p:nvSpPr>
        <p:spPr>
          <a:xfrm>
            <a:off x="2134726" y="-100527"/>
            <a:ext cx="5529795" cy="505075"/>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1" u="none" strike="noStrike" cap="none">
                <a:solidFill>
                  <a:srgbClr val="C00000"/>
                </a:solidFill>
                <a:latin typeface="Times New Roman"/>
                <a:ea typeface="Times New Roman"/>
                <a:cs typeface="Times New Roman"/>
                <a:sym typeface="Times New Roman"/>
              </a:rPr>
              <a:t>3. Bài học đường đời đầu tiên của Dế Mèn</a:t>
            </a:r>
            <a:endParaRPr sz="2000" b="0" i="1" u="none" strike="noStrike" cap="none">
              <a:solidFill>
                <a:srgbClr val="C00000"/>
              </a:solidFill>
              <a:latin typeface="Palatino Linotype"/>
              <a:ea typeface="Palatino Linotype"/>
              <a:cs typeface="Palatino Linotype"/>
              <a:sym typeface="Palatino Linotype"/>
            </a:endParaRPr>
          </a:p>
        </p:txBody>
      </p:sp>
      <p:graphicFrame>
        <p:nvGraphicFramePr>
          <p:cNvPr id="2043" name="Google Shape;2043;p14"/>
          <p:cNvGraphicFramePr/>
          <p:nvPr/>
        </p:nvGraphicFramePr>
        <p:xfrm>
          <a:off x="0" y="791112"/>
          <a:ext cx="3000000" cy="3000000"/>
        </p:xfrm>
        <a:graphic>
          <a:graphicData uri="http://schemas.openxmlformats.org/drawingml/2006/table">
            <a:tbl>
              <a:tblPr>
                <a:noFill/>
                <a:tableStyleId>{462FB071-8A8A-4E25-A7D7-EAE9DC8502AC}</a:tableStyleId>
              </a:tblPr>
              <a:tblGrid>
                <a:gridCol w="2807100">
                  <a:extLst>
                    <a:ext uri="{9D8B030D-6E8A-4147-A177-3AD203B41FA5}">
                      <a16:colId xmlns:a16="http://schemas.microsoft.com/office/drawing/2014/main" val="20000"/>
                    </a:ext>
                  </a:extLst>
                </a:gridCol>
                <a:gridCol w="2903950">
                  <a:extLst>
                    <a:ext uri="{9D8B030D-6E8A-4147-A177-3AD203B41FA5}">
                      <a16:colId xmlns:a16="http://schemas.microsoft.com/office/drawing/2014/main" val="20001"/>
                    </a:ext>
                  </a:extLst>
                </a:gridCol>
                <a:gridCol w="3432950">
                  <a:extLst>
                    <a:ext uri="{9D8B030D-6E8A-4147-A177-3AD203B41FA5}">
                      <a16:colId xmlns:a16="http://schemas.microsoft.com/office/drawing/2014/main" val="20002"/>
                    </a:ext>
                  </a:extLst>
                </a:gridCol>
              </a:tblGrid>
              <a:tr h="423375">
                <a:tc>
                  <a:txBody>
                    <a:bodyPr/>
                    <a:lstStyle/>
                    <a:p>
                      <a:pPr marL="635" marR="0" lvl="0" indent="-635" algn="ctr" rtl="0">
                        <a:lnSpc>
                          <a:spcPct val="130000"/>
                        </a:lnSpc>
                        <a:spcBef>
                          <a:spcPts val="0"/>
                        </a:spcBef>
                        <a:spcAft>
                          <a:spcPts val="0"/>
                        </a:spcAft>
                        <a:buNone/>
                      </a:pPr>
                      <a:r>
                        <a:rPr lang="en-US" sz="2000" b="1" u="none" strike="noStrike" cap="none">
                          <a:solidFill>
                            <a:srgbClr val="310A00"/>
                          </a:solidFill>
                          <a:latin typeface="Times New Roman"/>
                          <a:ea typeface="Times New Roman"/>
                          <a:cs typeface="Times New Roman"/>
                          <a:sym typeface="Times New Roman"/>
                        </a:rPr>
                        <a:t>Các bộ phận</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000" b="1" u="none" strike="noStrike" cap="none">
                          <a:solidFill>
                            <a:srgbClr val="310A00"/>
                          </a:solidFill>
                          <a:latin typeface="Times New Roman"/>
                          <a:ea typeface="Times New Roman"/>
                          <a:cs typeface="Times New Roman"/>
                          <a:sym typeface="Times New Roman"/>
                        </a:rPr>
                        <a:t>Tư thế, hành động</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000" b="1" u="none" strike="noStrike" cap="none">
                          <a:solidFill>
                            <a:srgbClr val="310A00"/>
                          </a:solidFill>
                          <a:latin typeface="Times New Roman"/>
                          <a:ea typeface="Times New Roman"/>
                          <a:cs typeface="Times New Roman"/>
                          <a:sym typeface="Times New Roman"/>
                        </a:rPr>
                        <a:t>Lời nói, suy nghĩ</a:t>
                      </a: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584275">
                <a:tc>
                  <a:txBody>
                    <a:bodyPr/>
                    <a:lstStyle/>
                    <a:p>
                      <a:pPr marL="635" marR="0" lvl="0" indent="-635" algn="just" rtl="0">
                        <a:lnSpc>
                          <a:spcPct val="130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Tuổi tác: </a:t>
                      </a:r>
                      <a:r>
                        <a:rPr lang="en-US" sz="2000" i="1" u="none" strike="noStrike" cap="none">
                          <a:solidFill>
                            <a:srgbClr val="FF0000"/>
                          </a:solidFill>
                          <a:latin typeface="Times New Roman"/>
                          <a:ea typeface="Times New Roman"/>
                          <a:cs typeface="Times New Roman"/>
                          <a:sym typeface="Times New Roman"/>
                        </a:rPr>
                        <a:t>trạc tuổi Mèn</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508635" lvl="0" indent="-635" algn="just"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Đứng: </a:t>
                      </a:r>
                      <a:r>
                        <a:rPr lang="en-US" sz="2000" i="1" u="none" strike="noStrike" cap="none">
                          <a:solidFill>
                            <a:srgbClr val="FF0000"/>
                          </a:solidFill>
                          <a:latin typeface="Times New Roman"/>
                          <a:ea typeface="Times New Roman"/>
                          <a:cs typeface="Times New Roman"/>
                          <a:sym typeface="Times New Roman"/>
                        </a:rPr>
                        <a:t>như gã nghiện </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rowSpan="6">
                  <a:txBody>
                    <a:bodyPr/>
                    <a:lstStyle/>
                    <a:p>
                      <a:pPr marL="635" marR="508635" lvl="0" indent="-635" algn="l" rtl="0">
                        <a:lnSpc>
                          <a:spcPct val="115000"/>
                        </a:lnSpc>
                        <a:spcBef>
                          <a:spcPts val="0"/>
                        </a:spcBef>
                        <a:spcAft>
                          <a:spcPts val="0"/>
                        </a:spcAft>
                        <a:buNone/>
                      </a:pPr>
                      <a:r>
                        <a:rPr lang="en-US" sz="1100" u="none" strike="noStrike" cap="none">
                          <a:solidFill>
                            <a:srgbClr val="310A00"/>
                          </a:solidFill>
                          <a:latin typeface="Times New Roman"/>
                          <a:ea typeface="Times New Roman"/>
                          <a:cs typeface="Times New Roman"/>
                          <a:sym typeface="Times New Roman"/>
                        </a:rPr>
                        <a:t> </a:t>
                      </a:r>
                      <a:endParaRPr sz="1100" u="none" strike="noStrike" cap="none">
                        <a:solidFill>
                          <a:srgbClr val="310A00"/>
                        </a:solidFill>
                        <a:latin typeface="Times New Roman"/>
                        <a:ea typeface="Times New Roman"/>
                        <a:cs typeface="Times New Roman"/>
                        <a:sym typeface="Times New Roman"/>
                      </a:endParaRPr>
                    </a:p>
                    <a:p>
                      <a:pPr marL="635" marR="508635" lvl="0" indent="-635" algn="l" rtl="0">
                        <a:lnSpc>
                          <a:spcPct val="115000"/>
                        </a:lnSpc>
                        <a:spcBef>
                          <a:spcPts val="0"/>
                        </a:spcBef>
                        <a:spcAft>
                          <a:spcPts val="0"/>
                        </a:spcAft>
                        <a:buNone/>
                      </a:pPr>
                      <a:endParaRPr sz="2000" i="1" u="none" strike="noStrike" cap="none">
                        <a:solidFill>
                          <a:srgbClr val="FF0000"/>
                        </a:solidFill>
                        <a:latin typeface="Times New Roman"/>
                        <a:ea typeface="Times New Roman"/>
                        <a:cs typeface="Times New Roman"/>
                        <a:sym typeface="Times New Roman"/>
                      </a:endParaRPr>
                    </a:p>
                    <a:p>
                      <a:pPr marL="635" marR="508635" lvl="0" indent="-635" algn="l" rtl="0">
                        <a:lnSpc>
                          <a:spcPct val="115000"/>
                        </a:lnSpc>
                        <a:spcBef>
                          <a:spcPts val="0"/>
                        </a:spcBef>
                        <a:spcAft>
                          <a:spcPts val="0"/>
                        </a:spcAft>
                        <a:buNone/>
                      </a:pPr>
                      <a:endParaRPr sz="2000" i="1" u="none" strike="noStrike" cap="none">
                        <a:solidFill>
                          <a:srgbClr val="FF0000"/>
                        </a:solidFill>
                        <a:latin typeface="Times New Roman"/>
                        <a:ea typeface="Times New Roman"/>
                        <a:cs typeface="Times New Roman"/>
                        <a:sym typeface="Times New Roman"/>
                      </a:endParaRPr>
                    </a:p>
                    <a:p>
                      <a:pPr marL="635" marR="508635" lvl="0" indent="-635" algn="l" rtl="0">
                        <a:lnSpc>
                          <a:spcPct val="115000"/>
                        </a:lnSpc>
                        <a:spcBef>
                          <a:spcPts val="0"/>
                        </a:spcBef>
                        <a:spcAft>
                          <a:spcPts val="0"/>
                        </a:spcAft>
                        <a:buNone/>
                      </a:pPr>
                      <a:endParaRPr sz="2000" i="1" u="none" strike="noStrike" cap="none">
                        <a:solidFill>
                          <a:srgbClr val="FF0000"/>
                        </a:solidFill>
                        <a:latin typeface="Times New Roman"/>
                        <a:ea typeface="Times New Roman"/>
                        <a:cs typeface="Times New Roman"/>
                        <a:sym typeface="Times New Roman"/>
                      </a:endParaRPr>
                    </a:p>
                    <a:p>
                      <a:pPr marL="635" marR="508635" lvl="0" indent="-635" algn="ctr" rtl="0">
                        <a:lnSpc>
                          <a:spcPct val="115000"/>
                        </a:lnSpc>
                        <a:spcBef>
                          <a:spcPts val="0"/>
                        </a:spcBef>
                        <a:spcAft>
                          <a:spcPts val="0"/>
                        </a:spcAft>
                        <a:buNone/>
                      </a:pPr>
                      <a:r>
                        <a:rPr lang="en-US" sz="2000" i="1" u="none" strike="noStrike" cap="none">
                          <a:solidFill>
                            <a:srgbClr val="FF0000"/>
                          </a:solidFill>
                          <a:latin typeface="Times New Roman"/>
                          <a:ea typeface="Times New Roman"/>
                          <a:cs typeface="Times New Roman"/>
                          <a:sym typeface="Times New Roman"/>
                        </a:rPr>
                        <a:t>Tự ti, e dè, yếu đuối</a:t>
                      </a:r>
                      <a:endParaRPr sz="2000" i="1" u="none" strike="noStrike" cap="none">
                        <a:solidFill>
                          <a:srgbClr val="FF0000"/>
                        </a:solidFill>
                        <a:latin typeface="Times New Roman"/>
                        <a:ea typeface="Times New Roman"/>
                        <a:cs typeface="Times New Roman"/>
                        <a:sym typeface="Times New Roman"/>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extLst>
                  <a:ext uri="{0D108BD9-81ED-4DB2-BD59-A6C34878D82A}">
                    <a16:rowId xmlns:a16="http://schemas.microsoft.com/office/drawing/2014/main" val="10001"/>
                  </a:ext>
                </a:extLst>
              </a:tr>
              <a:tr h="584275">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Hình dáng: </a:t>
                      </a:r>
                      <a:r>
                        <a:rPr lang="en-US" sz="2000" i="1" u="none" strike="noStrike" cap="none">
                          <a:solidFill>
                            <a:srgbClr val="FF0000"/>
                          </a:solidFill>
                          <a:latin typeface="Times New Roman"/>
                          <a:ea typeface="Times New Roman"/>
                          <a:cs typeface="Times New Roman"/>
                          <a:sym typeface="Times New Roman"/>
                        </a:rPr>
                        <a:t>gầy gò</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Nói: </a:t>
                      </a:r>
                      <a:r>
                        <a:rPr lang="en-US" sz="2000" i="1" u="none" strike="noStrike" cap="none">
                          <a:solidFill>
                            <a:srgbClr val="FF0000"/>
                          </a:solidFill>
                          <a:latin typeface="Times New Roman"/>
                          <a:ea typeface="Times New Roman"/>
                          <a:cs typeface="Times New Roman"/>
                          <a:sym typeface="Times New Roman"/>
                        </a:rPr>
                        <a:t>giọng buồn rầu</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2"/>
                  </a:ext>
                </a:extLst>
              </a:tr>
              <a:tr h="584275">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Đôi cánh: </a:t>
                      </a:r>
                      <a:r>
                        <a:rPr lang="en-US" sz="2000" i="1" u="none" strike="noStrike" cap="none">
                          <a:solidFill>
                            <a:srgbClr val="FF0000"/>
                          </a:solidFill>
                          <a:latin typeface="Times New Roman"/>
                          <a:ea typeface="Times New Roman"/>
                          <a:cs typeface="Times New Roman"/>
                          <a:sym typeface="Times New Roman"/>
                        </a:rPr>
                        <a:t>ngắn củn</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rowSpan="4">
                  <a:txBody>
                    <a:bodyPr/>
                    <a:lstStyle/>
                    <a:p>
                      <a:pPr marL="635" marR="0" lvl="0" indent="-635" algn="l" rtl="0">
                        <a:lnSpc>
                          <a:spcPct val="115000"/>
                        </a:lnSpc>
                        <a:spcBef>
                          <a:spcPts val="0"/>
                        </a:spcBef>
                        <a:spcAft>
                          <a:spcPts val="0"/>
                        </a:spcAft>
                        <a:buNone/>
                      </a:pPr>
                      <a:endParaRPr sz="2000" u="none" strike="noStrike" cap="none">
                        <a:solidFill>
                          <a:srgbClr val="310A00"/>
                        </a:solidFill>
                        <a:latin typeface="Times New Roman"/>
                        <a:ea typeface="Times New Roman"/>
                        <a:cs typeface="Times New Roman"/>
                        <a:sym typeface="Times New Roman"/>
                      </a:endParaRPr>
                    </a:p>
                    <a:p>
                      <a:pPr marL="635" marR="0" lvl="0" indent="-635" algn="l" rtl="0">
                        <a:lnSpc>
                          <a:spcPct val="115000"/>
                        </a:lnSpc>
                        <a:spcBef>
                          <a:spcPts val="0"/>
                        </a:spcBef>
                        <a:spcAft>
                          <a:spcPts val="0"/>
                        </a:spcAft>
                        <a:buNone/>
                      </a:pPr>
                      <a:endParaRPr sz="2000" u="none" strike="noStrike" cap="none">
                        <a:solidFill>
                          <a:srgbClr val="310A00"/>
                        </a:solidFill>
                        <a:latin typeface="Times New Roman"/>
                        <a:ea typeface="Times New Roman"/>
                        <a:cs typeface="Times New Roman"/>
                        <a:sym typeface="Times New Roman"/>
                      </a:endParaRPr>
                    </a:p>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Đào hang: </a:t>
                      </a:r>
                      <a:r>
                        <a:rPr lang="en-US" sz="2000" i="1" u="none" strike="noStrike" cap="none">
                          <a:solidFill>
                            <a:srgbClr val="FF0000"/>
                          </a:solidFill>
                          <a:latin typeface="Times New Roman"/>
                          <a:ea typeface="Times New Roman"/>
                          <a:cs typeface="Times New Roman"/>
                          <a:sym typeface="Times New Roman"/>
                        </a:rPr>
                        <a:t>không đủ sức</a:t>
                      </a:r>
                      <a:endParaRPr sz="2000" i="1" u="none" strike="noStrike" cap="none">
                        <a:solidFill>
                          <a:srgbClr val="FF0000"/>
                        </a:solidFill>
                        <a:latin typeface="Palatino Linotype"/>
                        <a:ea typeface="Palatino Linotype"/>
                        <a:cs typeface="Palatino Linotype"/>
                        <a:sym typeface="Palatino Linotype"/>
                      </a:endParaRPr>
                    </a:p>
                    <a:p>
                      <a:pPr marL="635" marR="0" lvl="0" indent="-635" algn="l" rtl="0">
                        <a:lnSpc>
                          <a:spcPct val="115000"/>
                        </a:lnSpc>
                        <a:spcBef>
                          <a:spcPts val="1400"/>
                        </a:spcBef>
                        <a:spcAft>
                          <a:spcPts val="0"/>
                        </a:spcAft>
                        <a:buNone/>
                      </a:pPr>
                      <a:endParaRPr sz="2000" u="none" strike="noStrike" cap="none">
                        <a:solidFill>
                          <a:srgbClr val="310A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3"/>
                  </a:ext>
                </a:extLst>
              </a:tr>
              <a:tr h="584275">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Đôi càng: </a:t>
                      </a:r>
                      <a:r>
                        <a:rPr lang="en-US" sz="2000" i="1" u="none" strike="noStrike" cap="none">
                          <a:solidFill>
                            <a:srgbClr val="FF0000"/>
                          </a:solidFill>
                          <a:latin typeface="Times New Roman"/>
                          <a:ea typeface="Times New Roman"/>
                          <a:cs typeface="Times New Roman"/>
                          <a:sym typeface="Times New Roman"/>
                        </a:rPr>
                        <a:t>nặng nề</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84275">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Râu ria: </a:t>
                      </a:r>
                      <a:r>
                        <a:rPr lang="en-US" sz="2000" i="1" u="none" strike="noStrike" cap="none">
                          <a:solidFill>
                            <a:srgbClr val="FF0000"/>
                          </a:solidFill>
                          <a:latin typeface="Times New Roman"/>
                          <a:ea typeface="Times New Roman"/>
                          <a:cs typeface="Times New Roman"/>
                          <a:sym typeface="Times New Roman"/>
                        </a:rPr>
                        <a:t>cụt một mẩu</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84275">
                <a:tc>
                  <a:txBody>
                    <a:bodyPr/>
                    <a:lstStyle/>
                    <a:p>
                      <a:pPr marL="635" marR="0" lvl="0" indent="-635" algn="l" rtl="0">
                        <a:lnSpc>
                          <a:spcPct val="115000"/>
                        </a:lnSpc>
                        <a:spcBef>
                          <a:spcPts val="0"/>
                        </a:spcBef>
                        <a:spcAft>
                          <a:spcPts val="0"/>
                        </a:spcAft>
                        <a:buNone/>
                      </a:pPr>
                      <a:r>
                        <a:rPr lang="en-US" sz="2000" u="none" strike="noStrike" cap="none">
                          <a:solidFill>
                            <a:srgbClr val="310A00"/>
                          </a:solidFill>
                          <a:latin typeface="Times New Roman"/>
                          <a:ea typeface="Times New Roman"/>
                          <a:cs typeface="Times New Roman"/>
                          <a:sym typeface="Times New Roman"/>
                        </a:rPr>
                        <a:t>Mặt mũi: </a:t>
                      </a:r>
                      <a:r>
                        <a:rPr lang="en-US" sz="2000" i="1" u="none" strike="noStrike" cap="none">
                          <a:solidFill>
                            <a:srgbClr val="FF0000"/>
                          </a:solidFill>
                          <a:latin typeface="Times New Roman"/>
                          <a:ea typeface="Times New Roman"/>
                          <a:cs typeface="Times New Roman"/>
                          <a:sym typeface="Times New Roman"/>
                        </a:rPr>
                        <a:t>ngẩn ngơ</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23375">
                <a:tc gridSpan="3">
                  <a:txBody>
                    <a:bodyPr/>
                    <a:lstStyle/>
                    <a:p>
                      <a:pPr marL="341630" marR="0" lvl="0" indent="-341630" algn="just" rtl="0">
                        <a:lnSpc>
                          <a:spcPct val="130000"/>
                        </a:lnSpc>
                        <a:spcBef>
                          <a:spcPts val="0"/>
                        </a:spcBef>
                        <a:spcAft>
                          <a:spcPts val="0"/>
                        </a:spcAft>
                        <a:buClr>
                          <a:srgbClr val="000000"/>
                        </a:buClr>
                        <a:buSzPts val="2000"/>
                        <a:buFont typeface="Noto Sans Symbols"/>
                        <a:buChar char="⮚"/>
                      </a:pPr>
                      <a:r>
                        <a:rPr lang="en-US" sz="2000" u="none" strike="noStrike" cap="none">
                          <a:solidFill>
                            <a:srgbClr val="310A00"/>
                          </a:solidFill>
                          <a:latin typeface="Times New Roman"/>
                          <a:ea typeface="Times New Roman"/>
                          <a:cs typeface="Times New Roman"/>
                          <a:sym typeface="Times New Roman"/>
                        </a:rPr>
                        <a:t>Nhận xét: </a:t>
                      </a:r>
                      <a:r>
                        <a:rPr lang="en-US" sz="2000" i="1" u="none" strike="noStrike" cap="none">
                          <a:solidFill>
                            <a:srgbClr val="FF0000"/>
                          </a:solidFill>
                          <a:latin typeface="Times New Roman"/>
                          <a:ea typeface="Times New Roman"/>
                          <a:cs typeface="Times New Roman"/>
                          <a:sym typeface="Times New Roman"/>
                        </a:rPr>
                        <a:t>yếu đuổi, có phần lười biếng, tự ti, an phận thủ thường.</a:t>
                      </a:r>
                      <a:endParaRPr sz="2000" i="1" u="none" strike="noStrike" cap="none">
                        <a:solidFill>
                          <a:srgbClr val="FF0000"/>
                        </a:solidFill>
                        <a:latin typeface="Palatino Linotype"/>
                        <a:ea typeface="Palatino Linotype"/>
                        <a:cs typeface="Palatino Linotype"/>
                        <a:sym typeface="Palatino Linotype"/>
                      </a:endParaRPr>
                    </a:p>
                  </a:txBody>
                  <a:tcPr marL="59875" marR="59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044" name="Google Shape;2044;p14"/>
          <p:cNvSpPr/>
          <p:nvPr/>
        </p:nvSpPr>
        <p:spPr>
          <a:xfrm>
            <a:off x="0" y="268939"/>
            <a:ext cx="4057521" cy="505075"/>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a) Hình ảnh Dế Choắt đáng thương</a:t>
            </a:r>
            <a:endParaRPr sz="20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5"/>
          <p:cNvSpPr/>
          <p:nvPr/>
        </p:nvSpPr>
        <p:spPr>
          <a:xfrm>
            <a:off x="2700671" y="393146"/>
            <a:ext cx="6602818" cy="505075"/>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1" u="none" strike="noStrike" cap="none">
                <a:solidFill>
                  <a:srgbClr val="000000"/>
                </a:solidFill>
                <a:latin typeface="Times New Roman"/>
                <a:ea typeface="Times New Roman"/>
                <a:cs typeface="Times New Roman"/>
                <a:sym typeface="Times New Roman"/>
              </a:rPr>
              <a:t>a) Hình ảnh Dế Choắt đáng thương</a:t>
            </a:r>
            <a:endParaRPr sz="2000" b="0" i="0" u="none" strike="noStrike" cap="none">
              <a:solidFill>
                <a:srgbClr val="000000"/>
              </a:solidFill>
              <a:latin typeface="Palatino Linotype"/>
              <a:ea typeface="Palatino Linotype"/>
              <a:cs typeface="Palatino Linotype"/>
              <a:sym typeface="Palatino Linotype"/>
            </a:endParaRPr>
          </a:p>
        </p:txBody>
      </p:sp>
      <p:sp>
        <p:nvSpPr>
          <p:cNvPr id="2050" name="Google Shape;2050;p15"/>
          <p:cNvSpPr/>
          <p:nvPr/>
        </p:nvSpPr>
        <p:spPr>
          <a:xfrm>
            <a:off x="1190845" y="1593470"/>
            <a:ext cx="2445487" cy="3323987"/>
          </a:xfrm>
          <a:prstGeom prst="rect">
            <a:avLst/>
          </a:prstGeom>
          <a:solidFill>
            <a:schemeClr val="accent3"/>
          </a:solidFill>
          <a:ln w="38100"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1" u="none" strike="noStrike" cap="none">
                <a:solidFill>
                  <a:srgbClr val="C00000"/>
                </a:solidFill>
                <a:latin typeface="Times New Roman"/>
                <a:ea typeface="Times New Roman"/>
                <a:cs typeface="Times New Roman"/>
                <a:sym typeface="Times New Roman"/>
              </a:rPr>
              <a:t>Ngoại hình</a:t>
            </a:r>
            <a:endParaRPr sz="2000" b="1" i="1" u="none" strike="noStrike" cap="none">
              <a:solidFill>
                <a:srgbClr val="C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000" b="0" i="0" u="none" strike="noStrike" cap="none">
                <a:solidFill>
                  <a:schemeClr val="accent1"/>
                </a:solidFill>
                <a:latin typeface="Times New Roman"/>
                <a:ea typeface="Times New Roman"/>
                <a:cs typeface="Times New Roman"/>
                <a:sym typeface="Times New Roman"/>
              </a:rPr>
              <a:t> Choắt trạc tuổi Mèn nhưng người gầy gò,  ốm yếu. </a:t>
            </a:r>
            <a:endParaRPr sz="2000" b="0" i="0" u="none" strike="noStrike" cap="none">
              <a:solidFill>
                <a:schemeClr val="accent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2000" b="0" i="0" u="none" strike="noStrike" cap="none">
              <a:solidFill>
                <a:schemeClr val="accent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2000" b="0" i="0" u="none" strike="noStrike" cap="none">
              <a:solidFill>
                <a:schemeClr val="accent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2000" b="0" i="0" u="none" strike="noStrike" cap="none">
              <a:solidFill>
                <a:schemeClr val="accent1"/>
              </a:solidFill>
              <a:latin typeface="Palatino Linotype"/>
              <a:ea typeface="Palatino Linotype"/>
              <a:cs typeface="Palatino Linotype"/>
              <a:sym typeface="Palatino Linotype"/>
            </a:endParaRPr>
          </a:p>
        </p:txBody>
      </p:sp>
      <p:sp>
        <p:nvSpPr>
          <p:cNvPr id="2051" name="Google Shape;2051;p15"/>
          <p:cNvSpPr/>
          <p:nvPr/>
        </p:nvSpPr>
        <p:spPr>
          <a:xfrm>
            <a:off x="5369440" y="1599493"/>
            <a:ext cx="2434857" cy="3323987"/>
          </a:xfrm>
          <a:prstGeom prst="rect">
            <a:avLst/>
          </a:prstGeom>
          <a:solidFill>
            <a:schemeClr val="accent3"/>
          </a:solidFill>
          <a:ln w="38100"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1" u="none" strike="noStrike" cap="none">
                <a:solidFill>
                  <a:srgbClr val="C00000"/>
                </a:solidFill>
                <a:latin typeface="Times New Roman"/>
                <a:ea typeface="Times New Roman"/>
                <a:cs typeface="Times New Roman"/>
                <a:sym typeface="Times New Roman"/>
              </a:rPr>
              <a:t>Các đặc điểm lời nói, suy nghĩ, tính cách của Dế Choắt:</a:t>
            </a:r>
            <a:r>
              <a:rPr lang="en-US" sz="2000" b="0" i="0" u="none" strike="noStrike" cap="none">
                <a:solidFill>
                  <a:srgbClr val="C00000"/>
                </a:solidFill>
                <a:latin typeface="Times New Roman"/>
                <a:ea typeface="Times New Roman"/>
                <a:cs typeface="Times New Roman"/>
                <a:sym typeface="Times New Roman"/>
              </a:rPr>
              <a:t> </a:t>
            </a:r>
            <a:endParaRPr sz="2000" b="0" i="0" u="none" strike="noStrike" cap="none">
              <a:solidFill>
                <a:srgbClr val="C00000"/>
              </a:solidFill>
              <a:latin typeface="Times New Roman"/>
              <a:ea typeface="Times New Roman"/>
              <a:cs typeface="Times New Roman"/>
              <a:sym typeface="Times New Roman"/>
            </a:endParaRPr>
          </a:p>
          <a:p>
            <a:pPr marL="635" marR="0" lvl="0" indent="-635" algn="l" rtl="0">
              <a:lnSpc>
                <a:spcPct val="150000"/>
              </a:lnSpc>
              <a:spcBef>
                <a:spcPts val="0"/>
              </a:spcBef>
              <a:spcAft>
                <a:spcPts val="0"/>
              </a:spcAft>
              <a:buNone/>
            </a:pPr>
            <a:r>
              <a:rPr lang="en-US" sz="2000" b="0" i="0" u="none" strike="noStrike" cap="none">
                <a:solidFill>
                  <a:schemeClr val="accent1"/>
                </a:solidFill>
                <a:latin typeface="Times New Roman"/>
                <a:ea typeface="Times New Roman"/>
                <a:cs typeface="Times New Roman"/>
                <a:sym typeface="Times New Roman"/>
              </a:rPr>
              <a:t>Tính cách trái ngược với Dế Mèn: yếu đuối, e dè, có phần lười biếng, rất tự ti.</a:t>
            </a:r>
            <a:endParaRPr sz="2000" b="0" i="0" u="none" strike="noStrike" cap="none">
              <a:solidFill>
                <a:schemeClr val="accent1"/>
              </a:solidFill>
              <a:latin typeface="Palatino Linotype"/>
              <a:ea typeface="Palatino Linotype"/>
              <a:cs typeface="Palatino Linotype"/>
              <a:sym typeface="Palatino Linotype"/>
            </a:endParaRPr>
          </a:p>
        </p:txBody>
      </p:sp>
      <p:cxnSp>
        <p:nvCxnSpPr>
          <p:cNvPr id="2052" name="Google Shape;2052;p15"/>
          <p:cNvCxnSpPr/>
          <p:nvPr/>
        </p:nvCxnSpPr>
        <p:spPr>
          <a:xfrm flipH="1">
            <a:off x="2700565" y="898221"/>
            <a:ext cx="1892700" cy="494700"/>
          </a:xfrm>
          <a:prstGeom prst="curvedConnector3">
            <a:avLst>
              <a:gd name="adj1" fmla="val 50000"/>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053" name="Google Shape;2053;p15"/>
          <p:cNvCxnSpPr/>
          <p:nvPr/>
        </p:nvCxnSpPr>
        <p:spPr>
          <a:xfrm>
            <a:off x="4593265" y="898220"/>
            <a:ext cx="1860600" cy="494700"/>
          </a:xfrm>
          <a:prstGeom prst="curvedConnector3">
            <a:avLst>
              <a:gd name="adj1" fmla="val 50000"/>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cxnSp>
        <p:nvCxnSpPr>
          <p:cNvPr id="2058" name="Google Shape;2058;p16"/>
          <p:cNvCxnSpPr>
            <a:stCxn id="2059" idx="4"/>
          </p:cNvCxnSpPr>
          <p:nvPr/>
        </p:nvCxnSpPr>
        <p:spPr>
          <a:xfrm rot="5400000" flipH="1">
            <a:off x="3097873" y="992294"/>
            <a:ext cx="381600" cy="991200"/>
          </a:xfrm>
          <a:prstGeom prst="bentConnector2">
            <a:avLst/>
          </a:prstGeom>
          <a:noFill/>
          <a:ln w="38100" cap="flat" cmpd="sng">
            <a:solidFill>
              <a:srgbClr val="FFFFFF"/>
            </a:solidFill>
            <a:prstDash val="solid"/>
            <a:round/>
            <a:headEnd type="none" w="sm" len="sm"/>
            <a:tailEnd type="oval" w="med" len="med"/>
          </a:ln>
          <a:effectLst>
            <a:outerShdw blurRad="57150" dist="19050" dir="5400000" algn="bl" rotWithShape="0">
              <a:srgbClr val="000000">
                <a:alpha val="49803"/>
              </a:srgbClr>
            </a:outerShdw>
          </a:effectLst>
        </p:spPr>
      </p:cxnSp>
      <p:cxnSp>
        <p:nvCxnSpPr>
          <p:cNvPr id="2060" name="Google Shape;2060;p16"/>
          <p:cNvCxnSpPr>
            <a:stCxn id="2061" idx="2"/>
          </p:cNvCxnSpPr>
          <p:nvPr/>
        </p:nvCxnSpPr>
        <p:spPr>
          <a:xfrm rot="5400000" flipH="1">
            <a:off x="3122279" y="3490927"/>
            <a:ext cx="650400" cy="891300"/>
          </a:xfrm>
          <a:prstGeom prst="bentConnector4">
            <a:avLst>
              <a:gd name="adj1" fmla="val -36612"/>
              <a:gd name="adj2" fmla="val 81540"/>
            </a:avLst>
          </a:prstGeom>
          <a:noFill/>
          <a:ln w="38100" cap="flat" cmpd="sng">
            <a:solidFill>
              <a:srgbClr val="FFFFFF"/>
            </a:solidFill>
            <a:prstDash val="solid"/>
            <a:round/>
            <a:headEnd type="none" w="sm" len="sm"/>
            <a:tailEnd type="oval" w="med" len="med"/>
          </a:ln>
          <a:effectLst>
            <a:outerShdw blurRad="57150" dist="19050" dir="5400000" algn="bl" rotWithShape="0">
              <a:srgbClr val="000000">
                <a:alpha val="49803"/>
              </a:srgbClr>
            </a:outerShdw>
          </a:effectLst>
        </p:spPr>
      </p:cxnSp>
      <p:cxnSp>
        <p:nvCxnSpPr>
          <p:cNvPr id="2062" name="Google Shape;2062;p16"/>
          <p:cNvCxnSpPr>
            <a:endCxn id="2063" idx="4"/>
          </p:cNvCxnSpPr>
          <p:nvPr/>
        </p:nvCxnSpPr>
        <p:spPr>
          <a:xfrm flipH="1">
            <a:off x="5135510" y="3703211"/>
            <a:ext cx="1186200" cy="418200"/>
          </a:xfrm>
          <a:prstGeom prst="bentConnector4">
            <a:avLst>
              <a:gd name="adj1" fmla="val 31195"/>
              <a:gd name="adj2" fmla="val 156941"/>
            </a:avLst>
          </a:prstGeom>
          <a:noFill/>
          <a:ln w="38100" cap="flat" cmpd="sng">
            <a:solidFill>
              <a:srgbClr val="FFFFFF"/>
            </a:solidFill>
            <a:prstDash val="solid"/>
            <a:round/>
            <a:headEnd type="oval" w="med" len="med"/>
            <a:tailEnd type="none" w="sm" len="sm"/>
          </a:ln>
          <a:effectLst>
            <a:outerShdw blurRad="57150" dist="19050" dir="5400000" algn="bl" rotWithShape="0">
              <a:srgbClr val="000000">
                <a:alpha val="49803"/>
              </a:srgbClr>
            </a:outerShdw>
          </a:effectLst>
        </p:spPr>
      </p:cxnSp>
      <p:cxnSp>
        <p:nvCxnSpPr>
          <p:cNvPr id="2064" name="Google Shape;2064;p16"/>
          <p:cNvCxnSpPr>
            <a:endCxn id="2065" idx="2"/>
          </p:cNvCxnSpPr>
          <p:nvPr/>
        </p:nvCxnSpPr>
        <p:spPr>
          <a:xfrm rot="10800000">
            <a:off x="5296705" y="1488113"/>
            <a:ext cx="1018800" cy="112800"/>
          </a:xfrm>
          <a:prstGeom prst="bentConnector4">
            <a:avLst>
              <a:gd name="adj1" fmla="val 19889"/>
              <a:gd name="adj2" fmla="val 311104"/>
            </a:avLst>
          </a:prstGeom>
          <a:noFill/>
          <a:ln w="38100" cap="flat" cmpd="sng">
            <a:solidFill>
              <a:srgbClr val="FFFFFF"/>
            </a:solidFill>
            <a:prstDash val="solid"/>
            <a:round/>
            <a:headEnd type="oval" w="med" len="med"/>
            <a:tailEnd type="none" w="sm" len="sm"/>
          </a:ln>
          <a:effectLst>
            <a:outerShdw blurRad="57150" dist="19050" dir="5400000" algn="bl" rotWithShape="0">
              <a:srgbClr val="000000">
                <a:alpha val="49803"/>
              </a:srgbClr>
            </a:outerShdw>
          </a:effectLst>
        </p:spPr>
      </p:cxnSp>
      <p:sp>
        <p:nvSpPr>
          <p:cNvPr id="2065" name="Google Shape;2065;p16"/>
          <p:cNvSpPr/>
          <p:nvPr/>
        </p:nvSpPr>
        <p:spPr>
          <a:xfrm rot="10800000">
            <a:off x="4683205" y="1488113"/>
            <a:ext cx="1227000" cy="1226700"/>
          </a:xfrm>
          <a:prstGeom prst="teardrop">
            <a:avLst>
              <a:gd name="adj" fmla="val 100000"/>
            </a:avLst>
          </a:prstGeom>
          <a:solidFill>
            <a:schemeClr val="lt2"/>
          </a:solidFill>
          <a:ln w="381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1" name="Google Shape;2061;p16"/>
          <p:cNvSpPr/>
          <p:nvPr/>
        </p:nvSpPr>
        <p:spPr>
          <a:xfrm>
            <a:off x="3330929" y="3137377"/>
            <a:ext cx="1124400" cy="1124400"/>
          </a:xfrm>
          <a:prstGeom prst="teardrop">
            <a:avLst>
              <a:gd name="adj" fmla="val 100000"/>
            </a:avLst>
          </a:prstGeom>
          <a:solidFill>
            <a:schemeClr val="accent1"/>
          </a:solidFill>
          <a:ln w="381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9" name="Google Shape;2059;p16"/>
          <p:cNvSpPr/>
          <p:nvPr/>
        </p:nvSpPr>
        <p:spPr>
          <a:xfrm rot="5400000">
            <a:off x="3300523" y="1678694"/>
            <a:ext cx="967500" cy="967500"/>
          </a:xfrm>
          <a:prstGeom prst="teardrop">
            <a:avLst>
              <a:gd name="adj" fmla="val 100000"/>
            </a:avLst>
          </a:prstGeom>
          <a:solidFill>
            <a:schemeClr val="accent2"/>
          </a:solidFill>
          <a:ln w="381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3" name="Google Shape;2063;p16"/>
          <p:cNvSpPr/>
          <p:nvPr/>
        </p:nvSpPr>
        <p:spPr>
          <a:xfrm rot="-5400000">
            <a:off x="4689410" y="3229211"/>
            <a:ext cx="892200" cy="892200"/>
          </a:xfrm>
          <a:prstGeom prst="teardrop">
            <a:avLst>
              <a:gd name="adj" fmla="val 100000"/>
            </a:avLst>
          </a:prstGeom>
          <a:solidFill>
            <a:schemeClr val="accent5"/>
          </a:solidFill>
          <a:ln w="381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6" name="Google Shape;2066;p16"/>
          <p:cNvSpPr txBox="1"/>
          <p:nvPr/>
        </p:nvSpPr>
        <p:spPr>
          <a:xfrm>
            <a:off x="82048" y="2554481"/>
            <a:ext cx="2666056" cy="2435643"/>
          </a:xfrm>
          <a:prstGeom prst="rect">
            <a:avLst/>
          </a:prstGeom>
          <a:noFill/>
          <a:ln>
            <a:noFill/>
          </a:ln>
        </p:spPr>
        <p:txBody>
          <a:bodyPr spcFirstLastPara="1" wrap="square" lIns="91425" tIns="91425" rIns="91425" bIns="91425" anchor="t" anchorCtr="0">
            <a:noAutofit/>
          </a:bodyPr>
          <a:lstStyle/>
          <a:p>
            <a:pPr marL="635" marR="0" lvl="0" indent="-635" algn="just" rtl="0">
              <a:lnSpc>
                <a:spcPct val="100000"/>
              </a:lnSpc>
              <a:spcBef>
                <a:spcPts val="0"/>
              </a:spcBef>
              <a:spcAft>
                <a:spcPts val="0"/>
              </a:spcAft>
              <a:buNone/>
            </a:pPr>
            <a:r>
              <a:rPr lang="en-US" sz="2100" b="0" i="0" u="none" strike="noStrike" cap="none">
                <a:solidFill>
                  <a:srgbClr val="002060"/>
                </a:solidFill>
                <a:latin typeface="Times New Roman"/>
                <a:ea typeface="Times New Roman"/>
                <a:cs typeface="Times New Roman"/>
                <a:sym typeface="Times New Roman"/>
              </a:rPr>
              <a:t>- Từ chối đào một cái ngách cho Dế Choắt và mắng  Dế Choắt thậm tệ.</a:t>
            </a:r>
            <a:endParaRPr sz="2100" b="0" i="0" u="none" strike="noStrike" cap="none">
              <a:solidFill>
                <a:srgbClr val="002060"/>
              </a:solidFill>
              <a:latin typeface="Palatino Linotype"/>
              <a:ea typeface="Palatino Linotype"/>
              <a:cs typeface="Palatino Linotype"/>
              <a:sym typeface="Palatino Linotype"/>
            </a:endParaRPr>
          </a:p>
        </p:txBody>
      </p:sp>
      <p:grpSp>
        <p:nvGrpSpPr>
          <p:cNvPr id="2067" name="Google Shape;2067;p16"/>
          <p:cNvGrpSpPr/>
          <p:nvPr/>
        </p:nvGrpSpPr>
        <p:grpSpPr>
          <a:xfrm>
            <a:off x="8078636" y="-37962"/>
            <a:ext cx="889184" cy="948606"/>
            <a:chOff x="7542275" y="65675"/>
            <a:chExt cx="1502647" cy="1558663"/>
          </a:xfrm>
        </p:grpSpPr>
        <p:sp>
          <p:nvSpPr>
            <p:cNvPr id="2068" name="Google Shape;2068;p16"/>
            <p:cNvSpPr/>
            <p:nvPr/>
          </p:nvSpPr>
          <p:spPr>
            <a:xfrm>
              <a:off x="7542275" y="65675"/>
              <a:ext cx="670466" cy="659825"/>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9" name="Google Shape;2069;p16"/>
            <p:cNvSpPr/>
            <p:nvPr/>
          </p:nvSpPr>
          <p:spPr>
            <a:xfrm>
              <a:off x="7542275" y="65675"/>
              <a:ext cx="670466" cy="659825"/>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0" name="Google Shape;2070;p16"/>
            <p:cNvSpPr/>
            <p:nvPr/>
          </p:nvSpPr>
          <p:spPr>
            <a:xfrm>
              <a:off x="7832168" y="385760"/>
              <a:ext cx="96567" cy="307209"/>
            </a:xfrm>
            <a:custGeom>
              <a:avLst/>
              <a:gdLst/>
              <a:ahLst/>
              <a:cxnLst/>
              <a:rect l="l" t="t" r="r" b="b"/>
              <a:pathLst>
                <a:path w="1561" h="4966" extrusionOk="0">
                  <a:moveTo>
                    <a:pt x="851" y="1"/>
                  </a:moveTo>
                  <a:cubicBezTo>
                    <a:pt x="1" y="1615"/>
                    <a:pt x="24" y="3001"/>
                    <a:pt x="143" y="4380"/>
                  </a:cubicBezTo>
                  <a:cubicBezTo>
                    <a:pt x="158" y="4584"/>
                    <a:pt x="198" y="4828"/>
                    <a:pt x="387" y="4931"/>
                  </a:cubicBezTo>
                  <a:cubicBezTo>
                    <a:pt x="440" y="4954"/>
                    <a:pt x="498" y="4965"/>
                    <a:pt x="556" y="4965"/>
                  </a:cubicBezTo>
                  <a:cubicBezTo>
                    <a:pt x="676" y="4965"/>
                    <a:pt x="795" y="4916"/>
                    <a:pt x="875" y="4821"/>
                  </a:cubicBezTo>
                  <a:cubicBezTo>
                    <a:pt x="993" y="4687"/>
                    <a:pt x="1080" y="4521"/>
                    <a:pt x="1127" y="4348"/>
                  </a:cubicBezTo>
                  <a:cubicBezTo>
                    <a:pt x="1560" y="2915"/>
                    <a:pt x="1466" y="137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1" name="Google Shape;2071;p16"/>
            <p:cNvSpPr/>
            <p:nvPr/>
          </p:nvSpPr>
          <p:spPr>
            <a:xfrm>
              <a:off x="7648495" y="393554"/>
              <a:ext cx="239779" cy="212065"/>
            </a:xfrm>
            <a:custGeom>
              <a:avLst/>
              <a:gdLst/>
              <a:ahLst/>
              <a:cxnLst/>
              <a:rect l="l" t="t" r="r" b="b"/>
              <a:pathLst>
                <a:path w="3876" h="3428" extrusionOk="0">
                  <a:moveTo>
                    <a:pt x="3875" y="1"/>
                  </a:moveTo>
                  <a:lnTo>
                    <a:pt x="3875" y="1"/>
                  </a:lnTo>
                  <a:cubicBezTo>
                    <a:pt x="2135" y="536"/>
                    <a:pt x="1166" y="1529"/>
                    <a:pt x="276" y="2584"/>
                  </a:cubicBezTo>
                  <a:cubicBezTo>
                    <a:pt x="142" y="2749"/>
                    <a:pt x="1" y="2954"/>
                    <a:pt x="64" y="3151"/>
                  </a:cubicBezTo>
                  <a:cubicBezTo>
                    <a:pt x="125" y="3318"/>
                    <a:pt x="288" y="3427"/>
                    <a:pt x="470" y="3427"/>
                  </a:cubicBezTo>
                  <a:cubicBezTo>
                    <a:pt x="476" y="3427"/>
                    <a:pt x="483" y="3427"/>
                    <a:pt x="489" y="3427"/>
                  </a:cubicBezTo>
                  <a:cubicBezTo>
                    <a:pt x="670" y="3411"/>
                    <a:pt x="843" y="3356"/>
                    <a:pt x="993" y="3261"/>
                  </a:cubicBezTo>
                  <a:cubicBezTo>
                    <a:pt x="2316" y="2552"/>
                    <a:pt x="3340" y="1395"/>
                    <a:pt x="3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2" name="Google Shape;2072;p16"/>
            <p:cNvSpPr/>
            <p:nvPr/>
          </p:nvSpPr>
          <p:spPr>
            <a:xfrm>
              <a:off x="7575929" y="353095"/>
              <a:ext cx="309436" cy="81164"/>
            </a:xfrm>
            <a:custGeom>
              <a:avLst/>
              <a:gdLst/>
              <a:ahLst/>
              <a:cxnLst/>
              <a:rect l="l" t="t" r="r" b="b"/>
              <a:pathLst>
                <a:path w="5002" h="1312" extrusionOk="0">
                  <a:moveTo>
                    <a:pt x="1825" y="1"/>
                  </a:moveTo>
                  <a:cubicBezTo>
                    <a:pt x="1423" y="1"/>
                    <a:pt x="1027" y="28"/>
                    <a:pt x="630" y="64"/>
                  </a:cubicBezTo>
                  <a:cubicBezTo>
                    <a:pt x="418" y="80"/>
                    <a:pt x="173" y="119"/>
                    <a:pt x="79" y="308"/>
                  </a:cubicBezTo>
                  <a:cubicBezTo>
                    <a:pt x="0" y="474"/>
                    <a:pt x="47" y="671"/>
                    <a:pt x="181" y="797"/>
                  </a:cubicBezTo>
                  <a:cubicBezTo>
                    <a:pt x="323" y="915"/>
                    <a:pt x="481" y="1001"/>
                    <a:pt x="662" y="1041"/>
                  </a:cubicBezTo>
                  <a:cubicBezTo>
                    <a:pt x="1252" y="1222"/>
                    <a:pt x="1861" y="1312"/>
                    <a:pt x="2469" y="1312"/>
                  </a:cubicBezTo>
                  <a:cubicBezTo>
                    <a:pt x="3336" y="1312"/>
                    <a:pt x="4200" y="1130"/>
                    <a:pt x="5001" y="773"/>
                  </a:cubicBezTo>
                  <a:cubicBezTo>
                    <a:pt x="3851" y="167"/>
                    <a:pt x="2821" y="1"/>
                    <a:pt x="1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3" name="Google Shape;2073;p16"/>
            <p:cNvSpPr/>
            <p:nvPr/>
          </p:nvSpPr>
          <p:spPr>
            <a:xfrm>
              <a:off x="7665569" y="167503"/>
              <a:ext cx="212498" cy="236872"/>
            </a:xfrm>
            <a:custGeom>
              <a:avLst/>
              <a:gdLst/>
              <a:ahLst/>
              <a:cxnLst/>
              <a:rect l="l" t="t" r="r" b="b"/>
              <a:pathLst>
                <a:path w="3435" h="3829" extrusionOk="0">
                  <a:moveTo>
                    <a:pt x="384" y="1"/>
                  </a:moveTo>
                  <a:cubicBezTo>
                    <a:pt x="350" y="1"/>
                    <a:pt x="317" y="6"/>
                    <a:pt x="284" y="16"/>
                  </a:cubicBezTo>
                  <a:cubicBezTo>
                    <a:pt x="111" y="79"/>
                    <a:pt x="0" y="253"/>
                    <a:pt x="8" y="434"/>
                  </a:cubicBezTo>
                  <a:cubicBezTo>
                    <a:pt x="24" y="615"/>
                    <a:pt x="79" y="796"/>
                    <a:pt x="174" y="946"/>
                  </a:cubicBezTo>
                  <a:cubicBezTo>
                    <a:pt x="874" y="2269"/>
                    <a:pt x="2040" y="3293"/>
                    <a:pt x="3434" y="3828"/>
                  </a:cubicBezTo>
                  <a:cubicBezTo>
                    <a:pt x="2899" y="2088"/>
                    <a:pt x="1906" y="1119"/>
                    <a:pt x="851" y="229"/>
                  </a:cubicBezTo>
                  <a:cubicBezTo>
                    <a:pt x="713" y="118"/>
                    <a:pt x="549" y="1"/>
                    <a:pt x="3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4" name="Google Shape;2074;p16"/>
            <p:cNvSpPr/>
            <p:nvPr/>
          </p:nvSpPr>
          <p:spPr>
            <a:xfrm>
              <a:off x="7826848" y="94504"/>
              <a:ext cx="96505" cy="306900"/>
            </a:xfrm>
            <a:custGeom>
              <a:avLst/>
              <a:gdLst/>
              <a:ahLst/>
              <a:cxnLst/>
              <a:rect l="l" t="t" r="r" b="b"/>
              <a:pathLst>
                <a:path w="1560" h="4961" extrusionOk="0">
                  <a:moveTo>
                    <a:pt x="998" y="0"/>
                  </a:moveTo>
                  <a:cubicBezTo>
                    <a:pt x="878" y="0"/>
                    <a:pt x="762" y="51"/>
                    <a:pt x="677" y="141"/>
                  </a:cubicBezTo>
                  <a:cubicBezTo>
                    <a:pt x="559" y="275"/>
                    <a:pt x="481" y="440"/>
                    <a:pt x="433" y="621"/>
                  </a:cubicBezTo>
                  <a:cubicBezTo>
                    <a:pt x="0" y="2055"/>
                    <a:pt x="95" y="3590"/>
                    <a:pt x="709" y="4961"/>
                  </a:cubicBezTo>
                  <a:cubicBezTo>
                    <a:pt x="1559" y="3346"/>
                    <a:pt x="1536" y="1960"/>
                    <a:pt x="1418" y="590"/>
                  </a:cubicBezTo>
                  <a:cubicBezTo>
                    <a:pt x="1402" y="377"/>
                    <a:pt x="1363" y="133"/>
                    <a:pt x="1174" y="39"/>
                  </a:cubicBezTo>
                  <a:cubicBezTo>
                    <a:pt x="1117" y="13"/>
                    <a:pt x="1057" y="0"/>
                    <a:pt x="9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5" name="Google Shape;2075;p16"/>
            <p:cNvSpPr/>
            <p:nvPr/>
          </p:nvSpPr>
          <p:spPr>
            <a:xfrm>
              <a:off x="7867245" y="182536"/>
              <a:ext cx="239779" cy="212065"/>
            </a:xfrm>
            <a:custGeom>
              <a:avLst/>
              <a:gdLst/>
              <a:ahLst/>
              <a:cxnLst/>
              <a:rect l="l" t="t" r="r" b="b"/>
              <a:pathLst>
                <a:path w="3876" h="3428" extrusionOk="0">
                  <a:moveTo>
                    <a:pt x="3423" y="0"/>
                  </a:moveTo>
                  <a:cubicBezTo>
                    <a:pt x="3411" y="0"/>
                    <a:pt x="3399" y="1"/>
                    <a:pt x="3387" y="2"/>
                  </a:cubicBezTo>
                  <a:cubicBezTo>
                    <a:pt x="3206" y="10"/>
                    <a:pt x="3033" y="65"/>
                    <a:pt x="2875" y="159"/>
                  </a:cubicBezTo>
                  <a:cubicBezTo>
                    <a:pt x="1560" y="868"/>
                    <a:pt x="536" y="2026"/>
                    <a:pt x="1" y="3428"/>
                  </a:cubicBezTo>
                  <a:cubicBezTo>
                    <a:pt x="1741" y="2884"/>
                    <a:pt x="2710" y="1892"/>
                    <a:pt x="3592" y="837"/>
                  </a:cubicBezTo>
                  <a:cubicBezTo>
                    <a:pt x="3734" y="671"/>
                    <a:pt x="3876" y="474"/>
                    <a:pt x="3813" y="269"/>
                  </a:cubicBezTo>
                  <a:cubicBezTo>
                    <a:pt x="3746" y="107"/>
                    <a:pt x="3597" y="0"/>
                    <a:pt x="34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16"/>
            <p:cNvSpPr/>
            <p:nvPr/>
          </p:nvSpPr>
          <p:spPr>
            <a:xfrm>
              <a:off x="7870214" y="353219"/>
              <a:ext cx="308941" cy="81164"/>
            </a:xfrm>
            <a:custGeom>
              <a:avLst/>
              <a:gdLst/>
              <a:ahLst/>
              <a:cxnLst/>
              <a:rect l="l" t="t" r="r" b="b"/>
              <a:pathLst>
                <a:path w="4994" h="1312" extrusionOk="0">
                  <a:moveTo>
                    <a:pt x="2516" y="1"/>
                  </a:moveTo>
                  <a:cubicBezTo>
                    <a:pt x="1654" y="1"/>
                    <a:pt x="796" y="180"/>
                    <a:pt x="0" y="535"/>
                  </a:cubicBezTo>
                  <a:cubicBezTo>
                    <a:pt x="1154" y="1148"/>
                    <a:pt x="2187" y="1311"/>
                    <a:pt x="3182" y="1311"/>
                  </a:cubicBezTo>
                  <a:cubicBezTo>
                    <a:pt x="3580" y="1311"/>
                    <a:pt x="3972" y="1285"/>
                    <a:pt x="4363" y="1251"/>
                  </a:cubicBezTo>
                  <a:cubicBezTo>
                    <a:pt x="4576" y="1236"/>
                    <a:pt x="4820" y="1196"/>
                    <a:pt x="4922" y="1007"/>
                  </a:cubicBezTo>
                  <a:cubicBezTo>
                    <a:pt x="4993" y="842"/>
                    <a:pt x="4946" y="637"/>
                    <a:pt x="4812" y="519"/>
                  </a:cubicBezTo>
                  <a:cubicBezTo>
                    <a:pt x="4678" y="401"/>
                    <a:pt x="4513" y="314"/>
                    <a:pt x="4339" y="275"/>
                  </a:cubicBezTo>
                  <a:cubicBezTo>
                    <a:pt x="3744" y="92"/>
                    <a:pt x="3129" y="1"/>
                    <a:pt x="25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7" name="Google Shape;2077;p16"/>
            <p:cNvSpPr/>
            <p:nvPr/>
          </p:nvSpPr>
          <p:spPr>
            <a:xfrm>
              <a:off x="7877514" y="383347"/>
              <a:ext cx="212436" cy="236810"/>
            </a:xfrm>
            <a:custGeom>
              <a:avLst/>
              <a:gdLst/>
              <a:ahLst/>
              <a:cxnLst/>
              <a:rect l="l" t="t" r="r" b="b"/>
              <a:pathLst>
                <a:path w="3434" h="3828" extrusionOk="0">
                  <a:moveTo>
                    <a:pt x="0" y="0"/>
                  </a:moveTo>
                  <a:lnTo>
                    <a:pt x="0" y="0"/>
                  </a:lnTo>
                  <a:cubicBezTo>
                    <a:pt x="536" y="1741"/>
                    <a:pt x="1528" y="2702"/>
                    <a:pt x="2583" y="3592"/>
                  </a:cubicBezTo>
                  <a:cubicBezTo>
                    <a:pt x="2721" y="3710"/>
                    <a:pt x="2880" y="3828"/>
                    <a:pt x="3048" y="3828"/>
                  </a:cubicBezTo>
                  <a:cubicBezTo>
                    <a:pt x="3082" y="3828"/>
                    <a:pt x="3116" y="3823"/>
                    <a:pt x="3150" y="3812"/>
                  </a:cubicBezTo>
                  <a:cubicBezTo>
                    <a:pt x="3324" y="3741"/>
                    <a:pt x="3434" y="3568"/>
                    <a:pt x="3426" y="3387"/>
                  </a:cubicBezTo>
                  <a:cubicBezTo>
                    <a:pt x="3410" y="3206"/>
                    <a:pt x="3355" y="3032"/>
                    <a:pt x="3261" y="2875"/>
                  </a:cubicBezTo>
                  <a:cubicBezTo>
                    <a:pt x="2552" y="1552"/>
                    <a:pt x="1394" y="536"/>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8" name="Google Shape;2078;p16"/>
            <p:cNvSpPr/>
            <p:nvPr/>
          </p:nvSpPr>
          <p:spPr>
            <a:xfrm>
              <a:off x="7673364" y="208210"/>
              <a:ext cx="417572" cy="333501"/>
            </a:xfrm>
            <a:custGeom>
              <a:avLst/>
              <a:gdLst/>
              <a:ahLst/>
              <a:cxnLst/>
              <a:rect l="l" t="t" r="r" b="b"/>
              <a:pathLst>
                <a:path w="6750" h="5391" extrusionOk="0">
                  <a:moveTo>
                    <a:pt x="2962" y="3068"/>
                  </a:moveTo>
                  <a:lnTo>
                    <a:pt x="2962" y="3083"/>
                  </a:lnTo>
                  <a:cubicBezTo>
                    <a:pt x="2954" y="3076"/>
                    <a:pt x="2954" y="3068"/>
                    <a:pt x="2954" y="3068"/>
                  </a:cubicBezTo>
                  <a:close/>
                  <a:moveTo>
                    <a:pt x="3220" y="0"/>
                  </a:moveTo>
                  <a:cubicBezTo>
                    <a:pt x="3212" y="0"/>
                    <a:pt x="3202" y="12"/>
                    <a:pt x="3198" y="36"/>
                  </a:cubicBezTo>
                  <a:cubicBezTo>
                    <a:pt x="3088" y="737"/>
                    <a:pt x="3017" y="1437"/>
                    <a:pt x="2977" y="2146"/>
                  </a:cubicBezTo>
                  <a:cubicBezTo>
                    <a:pt x="2765" y="1855"/>
                    <a:pt x="2497" y="1603"/>
                    <a:pt x="2205" y="1390"/>
                  </a:cubicBezTo>
                  <a:cubicBezTo>
                    <a:pt x="2202" y="1389"/>
                    <a:pt x="2199" y="1389"/>
                    <a:pt x="2196" y="1389"/>
                  </a:cubicBezTo>
                  <a:cubicBezTo>
                    <a:pt x="2176" y="1389"/>
                    <a:pt x="2160" y="1408"/>
                    <a:pt x="2174" y="1422"/>
                  </a:cubicBezTo>
                  <a:cubicBezTo>
                    <a:pt x="2426" y="1674"/>
                    <a:pt x="2623" y="1965"/>
                    <a:pt x="2773" y="2280"/>
                  </a:cubicBezTo>
                  <a:cubicBezTo>
                    <a:pt x="2316" y="1839"/>
                    <a:pt x="1843" y="1406"/>
                    <a:pt x="1386" y="965"/>
                  </a:cubicBezTo>
                  <a:cubicBezTo>
                    <a:pt x="1377" y="958"/>
                    <a:pt x="1369" y="955"/>
                    <a:pt x="1362" y="955"/>
                  </a:cubicBezTo>
                  <a:cubicBezTo>
                    <a:pt x="1345" y="955"/>
                    <a:pt x="1338" y="974"/>
                    <a:pt x="1355" y="996"/>
                  </a:cubicBezTo>
                  <a:cubicBezTo>
                    <a:pt x="1749" y="1461"/>
                    <a:pt x="2135" y="1941"/>
                    <a:pt x="2528" y="2406"/>
                  </a:cubicBezTo>
                  <a:cubicBezTo>
                    <a:pt x="2205" y="2178"/>
                    <a:pt x="1875" y="1949"/>
                    <a:pt x="1560" y="1721"/>
                  </a:cubicBezTo>
                  <a:cubicBezTo>
                    <a:pt x="1554" y="1716"/>
                    <a:pt x="1549" y="1714"/>
                    <a:pt x="1544" y="1714"/>
                  </a:cubicBezTo>
                  <a:cubicBezTo>
                    <a:pt x="1528" y="1714"/>
                    <a:pt x="1516" y="1740"/>
                    <a:pt x="1528" y="1752"/>
                  </a:cubicBezTo>
                  <a:cubicBezTo>
                    <a:pt x="1875" y="2083"/>
                    <a:pt x="2213" y="2422"/>
                    <a:pt x="2560" y="2761"/>
                  </a:cubicBezTo>
                  <a:cubicBezTo>
                    <a:pt x="2313" y="2723"/>
                    <a:pt x="2064" y="2705"/>
                    <a:pt x="1816" y="2705"/>
                  </a:cubicBezTo>
                  <a:cubicBezTo>
                    <a:pt x="1542" y="2705"/>
                    <a:pt x="1269" y="2727"/>
                    <a:pt x="1001" y="2768"/>
                  </a:cubicBezTo>
                  <a:cubicBezTo>
                    <a:pt x="969" y="2768"/>
                    <a:pt x="969" y="2808"/>
                    <a:pt x="1001" y="2808"/>
                  </a:cubicBezTo>
                  <a:cubicBezTo>
                    <a:pt x="1331" y="2808"/>
                    <a:pt x="1662" y="2847"/>
                    <a:pt x="1993" y="2910"/>
                  </a:cubicBezTo>
                  <a:cubicBezTo>
                    <a:pt x="1339" y="2997"/>
                    <a:pt x="693" y="3083"/>
                    <a:pt x="40" y="3162"/>
                  </a:cubicBezTo>
                  <a:cubicBezTo>
                    <a:pt x="0" y="3162"/>
                    <a:pt x="8" y="3209"/>
                    <a:pt x="40" y="3209"/>
                  </a:cubicBezTo>
                  <a:cubicBezTo>
                    <a:pt x="756" y="3186"/>
                    <a:pt x="1481" y="3178"/>
                    <a:pt x="2198" y="3162"/>
                  </a:cubicBezTo>
                  <a:lnTo>
                    <a:pt x="2198" y="3162"/>
                  </a:lnTo>
                  <a:cubicBezTo>
                    <a:pt x="1938" y="3241"/>
                    <a:pt x="1678" y="3328"/>
                    <a:pt x="1418" y="3422"/>
                  </a:cubicBezTo>
                  <a:cubicBezTo>
                    <a:pt x="1402" y="3430"/>
                    <a:pt x="1410" y="3461"/>
                    <a:pt x="1434" y="3461"/>
                  </a:cubicBezTo>
                  <a:cubicBezTo>
                    <a:pt x="1788" y="3406"/>
                    <a:pt x="2150" y="3367"/>
                    <a:pt x="2505" y="3335"/>
                  </a:cubicBezTo>
                  <a:lnTo>
                    <a:pt x="2505" y="3335"/>
                  </a:lnTo>
                  <a:cubicBezTo>
                    <a:pt x="2127" y="3595"/>
                    <a:pt x="1780" y="3895"/>
                    <a:pt x="1481" y="4241"/>
                  </a:cubicBezTo>
                  <a:cubicBezTo>
                    <a:pt x="1467" y="4255"/>
                    <a:pt x="1483" y="4274"/>
                    <a:pt x="1498" y="4274"/>
                  </a:cubicBezTo>
                  <a:cubicBezTo>
                    <a:pt x="1500" y="4274"/>
                    <a:pt x="1502" y="4274"/>
                    <a:pt x="1505" y="4273"/>
                  </a:cubicBezTo>
                  <a:cubicBezTo>
                    <a:pt x="1812" y="4013"/>
                    <a:pt x="2150" y="3800"/>
                    <a:pt x="2513" y="3627"/>
                  </a:cubicBezTo>
                  <a:lnTo>
                    <a:pt x="2513" y="3627"/>
                  </a:lnTo>
                  <a:cubicBezTo>
                    <a:pt x="1875" y="4092"/>
                    <a:pt x="1300" y="4635"/>
                    <a:pt x="788" y="5233"/>
                  </a:cubicBezTo>
                  <a:cubicBezTo>
                    <a:pt x="771" y="5256"/>
                    <a:pt x="778" y="5275"/>
                    <a:pt x="795" y="5275"/>
                  </a:cubicBezTo>
                  <a:cubicBezTo>
                    <a:pt x="802" y="5275"/>
                    <a:pt x="810" y="5272"/>
                    <a:pt x="819" y="5265"/>
                  </a:cubicBezTo>
                  <a:cubicBezTo>
                    <a:pt x="1331" y="4769"/>
                    <a:pt x="1898" y="4336"/>
                    <a:pt x="2505" y="3965"/>
                  </a:cubicBezTo>
                  <a:lnTo>
                    <a:pt x="2505" y="3965"/>
                  </a:lnTo>
                  <a:cubicBezTo>
                    <a:pt x="2284" y="4281"/>
                    <a:pt x="2064" y="4596"/>
                    <a:pt x="1843" y="4903"/>
                  </a:cubicBezTo>
                  <a:cubicBezTo>
                    <a:pt x="1831" y="4921"/>
                    <a:pt x="1847" y="4939"/>
                    <a:pt x="1862" y="4939"/>
                  </a:cubicBezTo>
                  <a:cubicBezTo>
                    <a:pt x="1867" y="4939"/>
                    <a:pt x="1871" y="4938"/>
                    <a:pt x="1875" y="4934"/>
                  </a:cubicBezTo>
                  <a:cubicBezTo>
                    <a:pt x="2284" y="4509"/>
                    <a:pt x="2710" y="4099"/>
                    <a:pt x="3119" y="3666"/>
                  </a:cubicBezTo>
                  <a:cubicBezTo>
                    <a:pt x="3151" y="3635"/>
                    <a:pt x="3166" y="3580"/>
                    <a:pt x="3151" y="3540"/>
                  </a:cubicBezTo>
                  <a:cubicBezTo>
                    <a:pt x="3190" y="3461"/>
                    <a:pt x="3151" y="3367"/>
                    <a:pt x="3064" y="3343"/>
                  </a:cubicBezTo>
                  <a:cubicBezTo>
                    <a:pt x="3064" y="3335"/>
                    <a:pt x="3064" y="3335"/>
                    <a:pt x="3064" y="3335"/>
                  </a:cubicBezTo>
                  <a:cubicBezTo>
                    <a:pt x="3080" y="3342"/>
                    <a:pt x="3099" y="3346"/>
                    <a:pt x="3119" y="3346"/>
                  </a:cubicBezTo>
                  <a:cubicBezTo>
                    <a:pt x="3146" y="3346"/>
                    <a:pt x="3175" y="3338"/>
                    <a:pt x="3198" y="3320"/>
                  </a:cubicBezTo>
                  <a:cubicBezTo>
                    <a:pt x="3219" y="3337"/>
                    <a:pt x="3245" y="3346"/>
                    <a:pt x="3272" y="3346"/>
                  </a:cubicBezTo>
                  <a:cubicBezTo>
                    <a:pt x="3306" y="3346"/>
                    <a:pt x="3341" y="3333"/>
                    <a:pt x="3371" y="3312"/>
                  </a:cubicBezTo>
                  <a:cubicBezTo>
                    <a:pt x="3391" y="3320"/>
                    <a:pt x="3410" y="3324"/>
                    <a:pt x="3430" y="3324"/>
                  </a:cubicBezTo>
                  <a:cubicBezTo>
                    <a:pt x="3450" y="3324"/>
                    <a:pt x="3470" y="3320"/>
                    <a:pt x="3489" y="3312"/>
                  </a:cubicBezTo>
                  <a:cubicBezTo>
                    <a:pt x="3505" y="3335"/>
                    <a:pt x="3529" y="3359"/>
                    <a:pt x="3560" y="3375"/>
                  </a:cubicBezTo>
                  <a:cubicBezTo>
                    <a:pt x="3584" y="3391"/>
                    <a:pt x="3599" y="3406"/>
                    <a:pt x="3623" y="3422"/>
                  </a:cubicBezTo>
                  <a:cubicBezTo>
                    <a:pt x="3576" y="3485"/>
                    <a:pt x="3576" y="3572"/>
                    <a:pt x="3631" y="3619"/>
                  </a:cubicBezTo>
                  <a:cubicBezTo>
                    <a:pt x="4072" y="4052"/>
                    <a:pt x="4529" y="4462"/>
                    <a:pt x="4970" y="4887"/>
                  </a:cubicBezTo>
                  <a:cubicBezTo>
                    <a:pt x="4976" y="4893"/>
                    <a:pt x="4982" y="4895"/>
                    <a:pt x="4988" y="4895"/>
                  </a:cubicBezTo>
                  <a:cubicBezTo>
                    <a:pt x="5006" y="4895"/>
                    <a:pt x="5019" y="4873"/>
                    <a:pt x="5001" y="4855"/>
                  </a:cubicBezTo>
                  <a:cubicBezTo>
                    <a:pt x="4781" y="4580"/>
                    <a:pt x="4568" y="4296"/>
                    <a:pt x="4356" y="4021"/>
                  </a:cubicBezTo>
                  <a:lnTo>
                    <a:pt x="4356" y="4021"/>
                  </a:lnTo>
                  <a:cubicBezTo>
                    <a:pt x="4812" y="4422"/>
                    <a:pt x="5222" y="4879"/>
                    <a:pt x="5576" y="5375"/>
                  </a:cubicBezTo>
                  <a:cubicBezTo>
                    <a:pt x="5584" y="5386"/>
                    <a:pt x="5593" y="5390"/>
                    <a:pt x="5600" y="5390"/>
                  </a:cubicBezTo>
                  <a:cubicBezTo>
                    <a:pt x="5615" y="5390"/>
                    <a:pt x="5623" y="5373"/>
                    <a:pt x="5608" y="5352"/>
                  </a:cubicBezTo>
                  <a:cubicBezTo>
                    <a:pt x="5411" y="5005"/>
                    <a:pt x="5182" y="4666"/>
                    <a:pt x="4938" y="4351"/>
                  </a:cubicBezTo>
                  <a:lnTo>
                    <a:pt x="4938" y="4351"/>
                  </a:lnTo>
                  <a:cubicBezTo>
                    <a:pt x="5080" y="4485"/>
                    <a:pt x="5214" y="4627"/>
                    <a:pt x="5332" y="4777"/>
                  </a:cubicBezTo>
                  <a:cubicBezTo>
                    <a:pt x="5339" y="4784"/>
                    <a:pt x="5347" y="4786"/>
                    <a:pt x="5353" y="4786"/>
                  </a:cubicBezTo>
                  <a:cubicBezTo>
                    <a:pt x="5370" y="4786"/>
                    <a:pt x="5383" y="4770"/>
                    <a:pt x="5371" y="4753"/>
                  </a:cubicBezTo>
                  <a:cubicBezTo>
                    <a:pt x="5025" y="4202"/>
                    <a:pt x="4592" y="3721"/>
                    <a:pt x="4080" y="3320"/>
                  </a:cubicBezTo>
                  <a:lnTo>
                    <a:pt x="4080" y="3320"/>
                  </a:lnTo>
                  <a:cubicBezTo>
                    <a:pt x="4505" y="3359"/>
                    <a:pt x="4930" y="3383"/>
                    <a:pt x="5356" y="3414"/>
                  </a:cubicBezTo>
                  <a:cubicBezTo>
                    <a:pt x="5379" y="3414"/>
                    <a:pt x="5387" y="3383"/>
                    <a:pt x="5364" y="3375"/>
                  </a:cubicBezTo>
                  <a:cubicBezTo>
                    <a:pt x="5104" y="3304"/>
                    <a:pt x="4844" y="3233"/>
                    <a:pt x="4592" y="3162"/>
                  </a:cubicBezTo>
                  <a:cubicBezTo>
                    <a:pt x="5230" y="3115"/>
                    <a:pt x="5868" y="3044"/>
                    <a:pt x="6498" y="2965"/>
                  </a:cubicBezTo>
                  <a:cubicBezTo>
                    <a:pt x="6537" y="2965"/>
                    <a:pt x="6537" y="2918"/>
                    <a:pt x="6498" y="2918"/>
                  </a:cubicBezTo>
                  <a:cubicBezTo>
                    <a:pt x="6259" y="2929"/>
                    <a:pt x="6020" y="2933"/>
                    <a:pt x="5779" y="2933"/>
                  </a:cubicBezTo>
                  <a:cubicBezTo>
                    <a:pt x="5487" y="2933"/>
                    <a:pt x="5193" y="2927"/>
                    <a:pt x="4899" y="2918"/>
                  </a:cubicBezTo>
                  <a:cubicBezTo>
                    <a:pt x="5454" y="2838"/>
                    <a:pt x="6010" y="2791"/>
                    <a:pt x="6571" y="2791"/>
                  </a:cubicBezTo>
                  <a:cubicBezTo>
                    <a:pt x="6615" y="2791"/>
                    <a:pt x="6659" y="2791"/>
                    <a:pt x="6702" y="2792"/>
                  </a:cubicBezTo>
                  <a:cubicBezTo>
                    <a:pt x="6742" y="2792"/>
                    <a:pt x="6750" y="2753"/>
                    <a:pt x="6702" y="2745"/>
                  </a:cubicBezTo>
                  <a:cubicBezTo>
                    <a:pt x="6339" y="2710"/>
                    <a:pt x="5975" y="2693"/>
                    <a:pt x="5611" y="2693"/>
                  </a:cubicBezTo>
                  <a:cubicBezTo>
                    <a:pt x="5074" y="2693"/>
                    <a:pt x="4539" y="2730"/>
                    <a:pt x="4009" y="2800"/>
                  </a:cubicBezTo>
                  <a:cubicBezTo>
                    <a:pt x="4411" y="2390"/>
                    <a:pt x="4820" y="1981"/>
                    <a:pt x="5245" y="1595"/>
                  </a:cubicBezTo>
                  <a:cubicBezTo>
                    <a:pt x="5263" y="1577"/>
                    <a:pt x="5254" y="1555"/>
                    <a:pt x="5235" y="1555"/>
                  </a:cubicBezTo>
                  <a:cubicBezTo>
                    <a:pt x="5229" y="1555"/>
                    <a:pt x="5222" y="1558"/>
                    <a:pt x="5214" y="1563"/>
                  </a:cubicBezTo>
                  <a:cubicBezTo>
                    <a:pt x="4899" y="1800"/>
                    <a:pt x="4576" y="2036"/>
                    <a:pt x="4253" y="2280"/>
                  </a:cubicBezTo>
                  <a:cubicBezTo>
                    <a:pt x="4442" y="2060"/>
                    <a:pt x="4639" y="1847"/>
                    <a:pt x="4844" y="1650"/>
                  </a:cubicBezTo>
                  <a:cubicBezTo>
                    <a:pt x="4862" y="1638"/>
                    <a:pt x="4847" y="1611"/>
                    <a:pt x="4832" y="1611"/>
                  </a:cubicBezTo>
                  <a:cubicBezTo>
                    <a:pt x="4828" y="1611"/>
                    <a:pt x="4824" y="1613"/>
                    <a:pt x="4820" y="1619"/>
                  </a:cubicBezTo>
                  <a:cubicBezTo>
                    <a:pt x="4647" y="1745"/>
                    <a:pt x="4482" y="1871"/>
                    <a:pt x="4324" y="2012"/>
                  </a:cubicBezTo>
                  <a:cubicBezTo>
                    <a:pt x="4710" y="1540"/>
                    <a:pt x="5151" y="1122"/>
                    <a:pt x="5639" y="760"/>
                  </a:cubicBezTo>
                  <a:cubicBezTo>
                    <a:pt x="5669" y="742"/>
                    <a:pt x="5663" y="720"/>
                    <a:pt x="5641" y="720"/>
                  </a:cubicBezTo>
                  <a:cubicBezTo>
                    <a:pt x="5634" y="720"/>
                    <a:pt x="5625" y="723"/>
                    <a:pt x="5616" y="729"/>
                  </a:cubicBezTo>
                  <a:cubicBezTo>
                    <a:pt x="4773" y="1248"/>
                    <a:pt x="4040" y="1910"/>
                    <a:pt x="3450" y="2698"/>
                  </a:cubicBezTo>
                  <a:cubicBezTo>
                    <a:pt x="3466" y="2099"/>
                    <a:pt x="3458" y="1493"/>
                    <a:pt x="3418" y="894"/>
                  </a:cubicBezTo>
                  <a:cubicBezTo>
                    <a:pt x="3418" y="878"/>
                    <a:pt x="3408" y="870"/>
                    <a:pt x="3399" y="870"/>
                  </a:cubicBezTo>
                  <a:cubicBezTo>
                    <a:pt x="3389" y="870"/>
                    <a:pt x="3379" y="878"/>
                    <a:pt x="3379" y="894"/>
                  </a:cubicBezTo>
                  <a:cubicBezTo>
                    <a:pt x="3355" y="1367"/>
                    <a:pt x="3300" y="1839"/>
                    <a:pt x="3229" y="2304"/>
                  </a:cubicBezTo>
                  <a:cubicBezTo>
                    <a:pt x="3182" y="1548"/>
                    <a:pt x="3190" y="792"/>
                    <a:pt x="3237" y="36"/>
                  </a:cubicBezTo>
                  <a:cubicBezTo>
                    <a:pt x="3237" y="12"/>
                    <a:pt x="3229" y="0"/>
                    <a:pt x="3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16"/>
            <p:cNvSpPr/>
            <p:nvPr/>
          </p:nvSpPr>
          <p:spPr>
            <a:xfrm>
              <a:off x="7861430" y="432220"/>
              <a:ext cx="39530" cy="196970"/>
            </a:xfrm>
            <a:custGeom>
              <a:avLst/>
              <a:gdLst/>
              <a:ahLst/>
              <a:cxnLst/>
              <a:rect l="l" t="t" r="r" b="b"/>
              <a:pathLst>
                <a:path w="639" h="3184" extrusionOk="0">
                  <a:moveTo>
                    <a:pt x="327" y="1"/>
                  </a:moveTo>
                  <a:cubicBezTo>
                    <a:pt x="259" y="1"/>
                    <a:pt x="193" y="56"/>
                    <a:pt x="174" y="163"/>
                  </a:cubicBezTo>
                  <a:cubicBezTo>
                    <a:pt x="87" y="163"/>
                    <a:pt x="0" y="226"/>
                    <a:pt x="8" y="368"/>
                  </a:cubicBezTo>
                  <a:cubicBezTo>
                    <a:pt x="55" y="1164"/>
                    <a:pt x="55" y="1967"/>
                    <a:pt x="16" y="2770"/>
                  </a:cubicBezTo>
                  <a:cubicBezTo>
                    <a:pt x="16" y="2787"/>
                    <a:pt x="27" y="2797"/>
                    <a:pt x="39" y="2797"/>
                  </a:cubicBezTo>
                  <a:cubicBezTo>
                    <a:pt x="49" y="2797"/>
                    <a:pt x="60" y="2789"/>
                    <a:pt x="63" y="2770"/>
                  </a:cubicBezTo>
                  <a:cubicBezTo>
                    <a:pt x="134" y="2298"/>
                    <a:pt x="205" y="1825"/>
                    <a:pt x="260" y="1353"/>
                  </a:cubicBezTo>
                  <a:cubicBezTo>
                    <a:pt x="300" y="1951"/>
                    <a:pt x="315" y="2550"/>
                    <a:pt x="307" y="3148"/>
                  </a:cubicBezTo>
                  <a:cubicBezTo>
                    <a:pt x="307" y="3172"/>
                    <a:pt x="317" y="3184"/>
                    <a:pt x="328" y="3184"/>
                  </a:cubicBezTo>
                  <a:cubicBezTo>
                    <a:pt x="339" y="3184"/>
                    <a:pt x="351" y="3172"/>
                    <a:pt x="355" y="3148"/>
                  </a:cubicBezTo>
                  <a:cubicBezTo>
                    <a:pt x="418" y="2463"/>
                    <a:pt x="473" y="1762"/>
                    <a:pt x="489" y="1069"/>
                  </a:cubicBezTo>
                  <a:cubicBezTo>
                    <a:pt x="504" y="1140"/>
                    <a:pt x="528" y="1211"/>
                    <a:pt x="536" y="1290"/>
                  </a:cubicBezTo>
                  <a:cubicBezTo>
                    <a:pt x="536" y="1296"/>
                    <a:pt x="544" y="1299"/>
                    <a:pt x="554" y="1299"/>
                  </a:cubicBezTo>
                  <a:cubicBezTo>
                    <a:pt x="567" y="1299"/>
                    <a:pt x="583" y="1294"/>
                    <a:pt x="583" y="1290"/>
                  </a:cubicBezTo>
                  <a:cubicBezTo>
                    <a:pt x="599" y="935"/>
                    <a:pt x="630" y="581"/>
                    <a:pt x="638" y="234"/>
                  </a:cubicBezTo>
                  <a:cubicBezTo>
                    <a:pt x="638" y="186"/>
                    <a:pt x="578" y="162"/>
                    <a:pt x="515" y="162"/>
                  </a:cubicBezTo>
                  <a:cubicBezTo>
                    <a:pt x="506" y="162"/>
                    <a:pt x="497" y="162"/>
                    <a:pt x="489" y="163"/>
                  </a:cubicBezTo>
                  <a:cubicBezTo>
                    <a:pt x="461" y="54"/>
                    <a:pt x="393"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0" name="Google Shape;2080;p16"/>
            <p:cNvSpPr/>
            <p:nvPr/>
          </p:nvSpPr>
          <p:spPr>
            <a:xfrm>
              <a:off x="7802473" y="314183"/>
              <a:ext cx="165915" cy="144325"/>
            </a:xfrm>
            <a:custGeom>
              <a:avLst/>
              <a:gdLst/>
              <a:ahLst/>
              <a:cxnLst/>
              <a:rect l="l" t="t" r="r" b="b"/>
              <a:pathLst>
                <a:path w="2682" h="2333" extrusionOk="0">
                  <a:moveTo>
                    <a:pt x="1368" y="0"/>
                  </a:moveTo>
                  <a:cubicBezTo>
                    <a:pt x="1164" y="0"/>
                    <a:pt x="958" y="54"/>
                    <a:pt x="772" y="165"/>
                  </a:cubicBezTo>
                  <a:cubicBezTo>
                    <a:pt x="575" y="276"/>
                    <a:pt x="410" y="425"/>
                    <a:pt x="284" y="607"/>
                  </a:cubicBezTo>
                  <a:cubicBezTo>
                    <a:pt x="0" y="1063"/>
                    <a:pt x="79" y="1654"/>
                    <a:pt x="465" y="2024"/>
                  </a:cubicBezTo>
                  <a:cubicBezTo>
                    <a:pt x="712" y="2238"/>
                    <a:pt x="994" y="2333"/>
                    <a:pt x="1268" y="2333"/>
                  </a:cubicBezTo>
                  <a:cubicBezTo>
                    <a:pt x="2002" y="2333"/>
                    <a:pt x="2682" y="1660"/>
                    <a:pt x="2481" y="811"/>
                  </a:cubicBezTo>
                  <a:cubicBezTo>
                    <a:pt x="2442" y="685"/>
                    <a:pt x="2387" y="567"/>
                    <a:pt x="2308" y="465"/>
                  </a:cubicBezTo>
                  <a:cubicBezTo>
                    <a:pt x="2077" y="164"/>
                    <a:pt x="1726" y="0"/>
                    <a:pt x="13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1" name="Google Shape;2081;p16"/>
            <p:cNvSpPr/>
            <p:nvPr/>
          </p:nvSpPr>
          <p:spPr>
            <a:xfrm>
              <a:off x="8311650" y="323549"/>
              <a:ext cx="733272" cy="721635"/>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16"/>
            <p:cNvSpPr/>
            <p:nvPr/>
          </p:nvSpPr>
          <p:spPr>
            <a:xfrm>
              <a:off x="8311650" y="323549"/>
              <a:ext cx="733272" cy="721635"/>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3" name="Google Shape;2083;p16"/>
            <p:cNvSpPr/>
            <p:nvPr/>
          </p:nvSpPr>
          <p:spPr>
            <a:xfrm>
              <a:off x="8628701" y="673614"/>
              <a:ext cx="105613" cy="335987"/>
            </a:xfrm>
            <a:custGeom>
              <a:avLst/>
              <a:gdLst/>
              <a:ahLst/>
              <a:cxnLst/>
              <a:rect l="l" t="t" r="r" b="b"/>
              <a:pathLst>
                <a:path w="1561" h="4966" extrusionOk="0">
                  <a:moveTo>
                    <a:pt x="851" y="1"/>
                  </a:moveTo>
                  <a:cubicBezTo>
                    <a:pt x="1" y="1615"/>
                    <a:pt x="24" y="3001"/>
                    <a:pt x="143" y="4380"/>
                  </a:cubicBezTo>
                  <a:cubicBezTo>
                    <a:pt x="158" y="4584"/>
                    <a:pt x="198" y="4828"/>
                    <a:pt x="387" y="4931"/>
                  </a:cubicBezTo>
                  <a:cubicBezTo>
                    <a:pt x="440" y="4954"/>
                    <a:pt x="498" y="4965"/>
                    <a:pt x="556" y="4965"/>
                  </a:cubicBezTo>
                  <a:cubicBezTo>
                    <a:pt x="676" y="4965"/>
                    <a:pt x="795" y="4916"/>
                    <a:pt x="875" y="4821"/>
                  </a:cubicBezTo>
                  <a:cubicBezTo>
                    <a:pt x="993" y="4687"/>
                    <a:pt x="1080" y="4521"/>
                    <a:pt x="1127" y="4348"/>
                  </a:cubicBezTo>
                  <a:cubicBezTo>
                    <a:pt x="1560" y="2915"/>
                    <a:pt x="1466" y="1371"/>
                    <a:pt x="8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4" name="Google Shape;2084;p16"/>
            <p:cNvSpPr/>
            <p:nvPr/>
          </p:nvSpPr>
          <p:spPr>
            <a:xfrm>
              <a:off x="8427821" y="682139"/>
              <a:ext cx="262240" cy="231930"/>
            </a:xfrm>
            <a:custGeom>
              <a:avLst/>
              <a:gdLst/>
              <a:ahLst/>
              <a:cxnLst/>
              <a:rect l="l" t="t" r="r" b="b"/>
              <a:pathLst>
                <a:path w="3876" h="3428" extrusionOk="0">
                  <a:moveTo>
                    <a:pt x="3875" y="1"/>
                  </a:moveTo>
                  <a:lnTo>
                    <a:pt x="3875" y="1"/>
                  </a:lnTo>
                  <a:cubicBezTo>
                    <a:pt x="2135" y="536"/>
                    <a:pt x="1166" y="1529"/>
                    <a:pt x="276" y="2584"/>
                  </a:cubicBezTo>
                  <a:cubicBezTo>
                    <a:pt x="142" y="2749"/>
                    <a:pt x="1" y="2954"/>
                    <a:pt x="64" y="3151"/>
                  </a:cubicBezTo>
                  <a:cubicBezTo>
                    <a:pt x="125" y="3318"/>
                    <a:pt x="288" y="3427"/>
                    <a:pt x="470" y="3427"/>
                  </a:cubicBezTo>
                  <a:cubicBezTo>
                    <a:pt x="476" y="3427"/>
                    <a:pt x="483" y="3427"/>
                    <a:pt x="489" y="3427"/>
                  </a:cubicBezTo>
                  <a:cubicBezTo>
                    <a:pt x="670" y="3411"/>
                    <a:pt x="843" y="3356"/>
                    <a:pt x="993" y="3261"/>
                  </a:cubicBezTo>
                  <a:cubicBezTo>
                    <a:pt x="2316" y="2552"/>
                    <a:pt x="3340" y="1395"/>
                    <a:pt x="38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16"/>
            <p:cNvSpPr/>
            <p:nvPr/>
          </p:nvSpPr>
          <p:spPr>
            <a:xfrm>
              <a:off x="8348457" y="637890"/>
              <a:ext cx="338423" cy="88767"/>
            </a:xfrm>
            <a:custGeom>
              <a:avLst/>
              <a:gdLst/>
              <a:ahLst/>
              <a:cxnLst/>
              <a:rect l="l" t="t" r="r" b="b"/>
              <a:pathLst>
                <a:path w="5002" h="1312" extrusionOk="0">
                  <a:moveTo>
                    <a:pt x="1825" y="1"/>
                  </a:moveTo>
                  <a:cubicBezTo>
                    <a:pt x="1423" y="1"/>
                    <a:pt x="1027" y="28"/>
                    <a:pt x="630" y="64"/>
                  </a:cubicBezTo>
                  <a:cubicBezTo>
                    <a:pt x="418" y="80"/>
                    <a:pt x="173" y="119"/>
                    <a:pt x="79" y="308"/>
                  </a:cubicBezTo>
                  <a:cubicBezTo>
                    <a:pt x="0" y="474"/>
                    <a:pt x="47" y="671"/>
                    <a:pt x="181" y="797"/>
                  </a:cubicBezTo>
                  <a:cubicBezTo>
                    <a:pt x="323" y="915"/>
                    <a:pt x="481" y="1001"/>
                    <a:pt x="662" y="1041"/>
                  </a:cubicBezTo>
                  <a:cubicBezTo>
                    <a:pt x="1252" y="1222"/>
                    <a:pt x="1861" y="1312"/>
                    <a:pt x="2469" y="1312"/>
                  </a:cubicBezTo>
                  <a:cubicBezTo>
                    <a:pt x="3336" y="1312"/>
                    <a:pt x="4200" y="1130"/>
                    <a:pt x="5001" y="773"/>
                  </a:cubicBezTo>
                  <a:cubicBezTo>
                    <a:pt x="3851" y="167"/>
                    <a:pt x="2821" y="1"/>
                    <a:pt x="18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6" name="Google Shape;2086;p16"/>
            <p:cNvSpPr/>
            <p:nvPr/>
          </p:nvSpPr>
          <p:spPr>
            <a:xfrm>
              <a:off x="8446495" y="434915"/>
              <a:ext cx="232404" cy="259061"/>
            </a:xfrm>
            <a:custGeom>
              <a:avLst/>
              <a:gdLst/>
              <a:ahLst/>
              <a:cxnLst/>
              <a:rect l="l" t="t" r="r" b="b"/>
              <a:pathLst>
                <a:path w="3435" h="3829" extrusionOk="0">
                  <a:moveTo>
                    <a:pt x="384" y="1"/>
                  </a:moveTo>
                  <a:cubicBezTo>
                    <a:pt x="350" y="1"/>
                    <a:pt x="317" y="6"/>
                    <a:pt x="284" y="16"/>
                  </a:cubicBezTo>
                  <a:cubicBezTo>
                    <a:pt x="111" y="79"/>
                    <a:pt x="0" y="253"/>
                    <a:pt x="8" y="434"/>
                  </a:cubicBezTo>
                  <a:cubicBezTo>
                    <a:pt x="24" y="615"/>
                    <a:pt x="79" y="796"/>
                    <a:pt x="174" y="946"/>
                  </a:cubicBezTo>
                  <a:cubicBezTo>
                    <a:pt x="874" y="2269"/>
                    <a:pt x="2040" y="3293"/>
                    <a:pt x="3434" y="3828"/>
                  </a:cubicBezTo>
                  <a:cubicBezTo>
                    <a:pt x="2899" y="2088"/>
                    <a:pt x="1906" y="1119"/>
                    <a:pt x="851" y="229"/>
                  </a:cubicBezTo>
                  <a:cubicBezTo>
                    <a:pt x="713" y="118"/>
                    <a:pt x="549" y="1"/>
                    <a:pt x="38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7" name="Google Shape;2087;p16"/>
            <p:cNvSpPr/>
            <p:nvPr/>
          </p:nvSpPr>
          <p:spPr>
            <a:xfrm>
              <a:off x="8622882" y="355078"/>
              <a:ext cx="105546" cy="335649"/>
            </a:xfrm>
            <a:custGeom>
              <a:avLst/>
              <a:gdLst/>
              <a:ahLst/>
              <a:cxnLst/>
              <a:rect l="l" t="t" r="r" b="b"/>
              <a:pathLst>
                <a:path w="1560" h="4961" extrusionOk="0">
                  <a:moveTo>
                    <a:pt x="998" y="0"/>
                  </a:moveTo>
                  <a:cubicBezTo>
                    <a:pt x="878" y="0"/>
                    <a:pt x="762" y="51"/>
                    <a:pt x="677" y="141"/>
                  </a:cubicBezTo>
                  <a:cubicBezTo>
                    <a:pt x="559" y="275"/>
                    <a:pt x="481" y="440"/>
                    <a:pt x="433" y="621"/>
                  </a:cubicBezTo>
                  <a:cubicBezTo>
                    <a:pt x="0" y="2055"/>
                    <a:pt x="95" y="3590"/>
                    <a:pt x="709" y="4961"/>
                  </a:cubicBezTo>
                  <a:cubicBezTo>
                    <a:pt x="1559" y="3346"/>
                    <a:pt x="1536" y="1960"/>
                    <a:pt x="1418" y="590"/>
                  </a:cubicBezTo>
                  <a:cubicBezTo>
                    <a:pt x="1402" y="377"/>
                    <a:pt x="1363" y="133"/>
                    <a:pt x="1174" y="39"/>
                  </a:cubicBezTo>
                  <a:cubicBezTo>
                    <a:pt x="1117" y="13"/>
                    <a:pt x="1057" y="0"/>
                    <a:pt x="9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8" name="Google Shape;2088;p16"/>
            <p:cNvSpPr/>
            <p:nvPr/>
          </p:nvSpPr>
          <p:spPr>
            <a:xfrm>
              <a:off x="8667063" y="451356"/>
              <a:ext cx="262240" cy="231930"/>
            </a:xfrm>
            <a:custGeom>
              <a:avLst/>
              <a:gdLst/>
              <a:ahLst/>
              <a:cxnLst/>
              <a:rect l="l" t="t" r="r" b="b"/>
              <a:pathLst>
                <a:path w="3876" h="3428" extrusionOk="0">
                  <a:moveTo>
                    <a:pt x="3423" y="0"/>
                  </a:moveTo>
                  <a:cubicBezTo>
                    <a:pt x="3411" y="0"/>
                    <a:pt x="3399" y="1"/>
                    <a:pt x="3387" y="2"/>
                  </a:cubicBezTo>
                  <a:cubicBezTo>
                    <a:pt x="3206" y="10"/>
                    <a:pt x="3033" y="65"/>
                    <a:pt x="2875" y="159"/>
                  </a:cubicBezTo>
                  <a:cubicBezTo>
                    <a:pt x="1560" y="868"/>
                    <a:pt x="536" y="2026"/>
                    <a:pt x="1" y="3428"/>
                  </a:cubicBezTo>
                  <a:cubicBezTo>
                    <a:pt x="1741" y="2884"/>
                    <a:pt x="2710" y="1892"/>
                    <a:pt x="3592" y="837"/>
                  </a:cubicBezTo>
                  <a:cubicBezTo>
                    <a:pt x="3734" y="671"/>
                    <a:pt x="3876" y="474"/>
                    <a:pt x="3813" y="269"/>
                  </a:cubicBezTo>
                  <a:cubicBezTo>
                    <a:pt x="3746" y="107"/>
                    <a:pt x="3597" y="0"/>
                    <a:pt x="34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9" name="Google Shape;2089;p16"/>
            <p:cNvSpPr/>
            <p:nvPr/>
          </p:nvSpPr>
          <p:spPr>
            <a:xfrm>
              <a:off x="8670311" y="638026"/>
              <a:ext cx="337882" cy="88767"/>
            </a:xfrm>
            <a:custGeom>
              <a:avLst/>
              <a:gdLst/>
              <a:ahLst/>
              <a:cxnLst/>
              <a:rect l="l" t="t" r="r" b="b"/>
              <a:pathLst>
                <a:path w="4994" h="1312" extrusionOk="0">
                  <a:moveTo>
                    <a:pt x="2516" y="1"/>
                  </a:moveTo>
                  <a:cubicBezTo>
                    <a:pt x="1654" y="1"/>
                    <a:pt x="796" y="180"/>
                    <a:pt x="0" y="535"/>
                  </a:cubicBezTo>
                  <a:cubicBezTo>
                    <a:pt x="1154" y="1148"/>
                    <a:pt x="2187" y="1311"/>
                    <a:pt x="3182" y="1311"/>
                  </a:cubicBezTo>
                  <a:cubicBezTo>
                    <a:pt x="3580" y="1311"/>
                    <a:pt x="3972" y="1285"/>
                    <a:pt x="4363" y="1251"/>
                  </a:cubicBezTo>
                  <a:cubicBezTo>
                    <a:pt x="4576" y="1236"/>
                    <a:pt x="4820" y="1196"/>
                    <a:pt x="4922" y="1007"/>
                  </a:cubicBezTo>
                  <a:cubicBezTo>
                    <a:pt x="4993" y="842"/>
                    <a:pt x="4946" y="637"/>
                    <a:pt x="4812" y="519"/>
                  </a:cubicBezTo>
                  <a:cubicBezTo>
                    <a:pt x="4678" y="401"/>
                    <a:pt x="4513" y="314"/>
                    <a:pt x="4339" y="275"/>
                  </a:cubicBezTo>
                  <a:cubicBezTo>
                    <a:pt x="3744" y="92"/>
                    <a:pt x="3129" y="1"/>
                    <a:pt x="25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0" name="Google Shape;2090;p16"/>
            <p:cNvSpPr/>
            <p:nvPr/>
          </p:nvSpPr>
          <p:spPr>
            <a:xfrm>
              <a:off x="8678295" y="670975"/>
              <a:ext cx="232336" cy="258993"/>
            </a:xfrm>
            <a:custGeom>
              <a:avLst/>
              <a:gdLst/>
              <a:ahLst/>
              <a:cxnLst/>
              <a:rect l="l" t="t" r="r" b="b"/>
              <a:pathLst>
                <a:path w="3434" h="3828" extrusionOk="0">
                  <a:moveTo>
                    <a:pt x="0" y="0"/>
                  </a:moveTo>
                  <a:lnTo>
                    <a:pt x="0" y="0"/>
                  </a:lnTo>
                  <a:cubicBezTo>
                    <a:pt x="536" y="1741"/>
                    <a:pt x="1528" y="2702"/>
                    <a:pt x="2583" y="3592"/>
                  </a:cubicBezTo>
                  <a:cubicBezTo>
                    <a:pt x="2721" y="3710"/>
                    <a:pt x="2880" y="3828"/>
                    <a:pt x="3048" y="3828"/>
                  </a:cubicBezTo>
                  <a:cubicBezTo>
                    <a:pt x="3082" y="3828"/>
                    <a:pt x="3116" y="3823"/>
                    <a:pt x="3150" y="3812"/>
                  </a:cubicBezTo>
                  <a:cubicBezTo>
                    <a:pt x="3324" y="3741"/>
                    <a:pt x="3434" y="3568"/>
                    <a:pt x="3426" y="3387"/>
                  </a:cubicBezTo>
                  <a:cubicBezTo>
                    <a:pt x="3410" y="3206"/>
                    <a:pt x="3355" y="3032"/>
                    <a:pt x="3261" y="2875"/>
                  </a:cubicBezTo>
                  <a:cubicBezTo>
                    <a:pt x="2552" y="1552"/>
                    <a:pt x="1394" y="536"/>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1" name="Google Shape;2091;p16"/>
            <p:cNvSpPr/>
            <p:nvPr/>
          </p:nvSpPr>
          <p:spPr>
            <a:xfrm>
              <a:off x="8455020" y="479434"/>
              <a:ext cx="456688" cy="364742"/>
            </a:xfrm>
            <a:custGeom>
              <a:avLst/>
              <a:gdLst/>
              <a:ahLst/>
              <a:cxnLst/>
              <a:rect l="l" t="t" r="r" b="b"/>
              <a:pathLst>
                <a:path w="6750" h="5391" extrusionOk="0">
                  <a:moveTo>
                    <a:pt x="2962" y="3068"/>
                  </a:moveTo>
                  <a:lnTo>
                    <a:pt x="2962" y="3083"/>
                  </a:lnTo>
                  <a:cubicBezTo>
                    <a:pt x="2954" y="3076"/>
                    <a:pt x="2954" y="3068"/>
                    <a:pt x="2954" y="3068"/>
                  </a:cubicBezTo>
                  <a:close/>
                  <a:moveTo>
                    <a:pt x="3220" y="0"/>
                  </a:moveTo>
                  <a:cubicBezTo>
                    <a:pt x="3212" y="0"/>
                    <a:pt x="3202" y="12"/>
                    <a:pt x="3198" y="36"/>
                  </a:cubicBezTo>
                  <a:cubicBezTo>
                    <a:pt x="3088" y="737"/>
                    <a:pt x="3017" y="1437"/>
                    <a:pt x="2977" y="2146"/>
                  </a:cubicBezTo>
                  <a:cubicBezTo>
                    <a:pt x="2765" y="1855"/>
                    <a:pt x="2497" y="1603"/>
                    <a:pt x="2205" y="1390"/>
                  </a:cubicBezTo>
                  <a:cubicBezTo>
                    <a:pt x="2202" y="1389"/>
                    <a:pt x="2199" y="1389"/>
                    <a:pt x="2196" y="1389"/>
                  </a:cubicBezTo>
                  <a:cubicBezTo>
                    <a:pt x="2176" y="1389"/>
                    <a:pt x="2160" y="1408"/>
                    <a:pt x="2174" y="1422"/>
                  </a:cubicBezTo>
                  <a:cubicBezTo>
                    <a:pt x="2426" y="1674"/>
                    <a:pt x="2623" y="1965"/>
                    <a:pt x="2773" y="2280"/>
                  </a:cubicBezTo>
                  <a:cubicBezTo>
                    <a:pt x="2316" y="1839"/>
                    <a:pt x="1843" y="1406"/>
                    <a:pt x="1386" y="965"/>
                  </a:cubicBezTo>
                  <a:cubicBezTo>
                    <a:pt x="1377" y="958"/>
                    <a:pt x="1369" y="955"/>
                    <a:pt x="1362" y="955"/>
                  </a:cubicBezTo>
                  <a:cubicBezTo>
                    <a:pt x="1345" y="955"/>
                    <a:pt x="1338" y="974"/>
                    <a:pt x="1355" y="996"/>
                  </a:cubicBezTo>
                  <a:cubicBezTo>
                    <a:pt x="1749" y="1461"/>
                    <a:pt x="2135" y="1941"/>
                    <a:pt x="2528" y="2406"/>
                  </a:cubicBezTo>
                  <a:cubicBezTo>
                    <a:pt x="2205" y="2178"/>
                    <a:pt x="1875" y="1949"/>
                    <a:pt x="1560" y="1721"/>
                  </a:cubicBezTo>
                  <a:cubicBezTo>
                    <a:pt x="1554" y="1716"/>
                    <a:pt x="1549" y="1714"/>
                    <a:pt x="1544" y="1714"/>
                  </a:cubicBezTo>
                  <a:cubicBezTo>
                    <a:pt x="1528" y="1714"/>
                    <a:pt x="1516" y="1740"/>
                    <a:pt x="1528" y="1752"/>
                  </a:cubicBezTo>
                  <a:cubicBezTo>
                    <a:pt x="1875" y="2083"/>
                    <a:pt x="2213" y="2422"/>
                    <a:pt x="2560" y="2761"/>
                  </a:cubicBezTo>
                  <a:cubicBezTo>
                    <a:pt x="2313" y="2723"/>
                    <a:pt x="2064" y="2705"/>
                    <a:pt x="1816" y="2705"/>
                  </a:cubicBezTo>
                  <a:cubicBezTo>
                    <a:pt x="1542" y="2705"/>
                    <a:pt x="1269" y="2727"/>
                    <a:pt x="1001" y="2768"/>
                  </a:cubicBezTo>
                  <a:cubicBezTo>
                    <a:pt x="969" y="2768"/>
                    <a:pt x="969" y="2808"/>
                    <a:pt x="1001" y="2808"/>
                  </a:cubicBezTo>
                  <a:cubicBezTo>
                    <a:pt x="1331" y="2808"/>
                    <a:pt x="1662" y="2847"/>
                    <a:pt x="1993" y="2910"/>
                  </a:cubicBezTo>
                  <a:cubicBezTo>
                    <a:pt x="1339" y="2997"/>
                    <a:pt x="693" y="3083"/>
                    <a:pt x="40" y="3162"/>
                  </a:cubicBezTo>
                  <a:cubicBezTo>
                    <a:pt x="0" y="3162"/>
                    <a:pt x="8" y="3209"/>
                    <a:pt x="40" y="3209"/>
                  </a:cubicBezTo>
                  <a:cubicBezTo>
                    <a:pt x="756" y="3186"/>
                    <a:pt x="1481" y="3178"/>
                    <a:pt x="2198" y="3162"/>
                  </a:cubicBezTo>
                  <a:lnTo>
                    <a:pt x="2198" y="3162"/>
                  </a:lnTo>
                  <a:cubicBezTo>
                    <a:pt x="1938" y="3241"/>
                    <a:pt x="1678" y="3328"/>
                    <a:pt x="1418" y="3422"/>
                  </a:cubicBezTo>
                  <a:cubicBezTo>
                    <a:pt x="1402" y="3430"/>
                    <a:pt x="1410" y="3461"/>
                    <a:pt x="1434" y="3461"/>
                  </a:cubicBezTo>
                  <a:cubicBezTo>
                    <a:pt x="1788" y="3406"/>
                    <a:pt x="2150" y="3367"/>
                    <a:pt x="2505" y="3335"/>
                  </a:cubicBezTo>
                  <a:lnTo>
                    <a:pt x="2505" y="3335"/>
                  </a:lnTo>
                  <a:cubicBezTo>
                    <a:pt x="2127" y="3595"/>
                    <a:pt x="1780" y="3895"/>
                    <a:pt x="1481" y="4241"/>
                  </a:cubicBezTo>
                  <a:cubicBezTo>
                    <a:pt x="1467" y="4255"/>
                    <a:pt x="1483" y="4274"/>
                    <a:pt x="1498" y="4274"/>
                  </a:cubicBezTo>
                  <a:cubicBezTo>
                    <a:pt x="1500" y="4274"/>
                    <a:pt x="1502" y="4274"/>
                    <a:pt x="1505" y="4273"/>
                  </a:cubicBezTo>
                  <a:cubicBezTo>
                    <a:pt x="1812" y="4013"/>
                    <a:pt x="2150" y="3800"/>
                    <a:pt x="2513" y="3627"/>
                  </a:cubicBezTo>
                  <a:lnTo>
                    <a:pt x="2513" y="3627"/>
                  </a:lnTo>
                  <a:cubicBezTo>
                    <a:pt x="1875" y="4092"/>
                    <a:pt x="1300" y="4635"/>
                    <a:pt x="788" y="5233"/>
                  </a:cubicBezTo>
                  <a:cubicBezTo>
                    <a:pt x="771" y="5256"/>
                    <a:pt x="778" y="5275"/>
                    <a:pt x="795" y="5275"/>
                  </a:cubicBezTo>
                  <a:cubicBezTo>
                    <a:pt x="802" y="5275"/>
                    <a:pt x="810" y="5272"/>
                    <a:pt x="819" y="5265"/>
                  </a:cubicBezTo>
                  <a:cubicBezTo>
                    <a:pt x="1331" y="4769"/>
                    <a:pt x="1898" y="4336"/>
                    <a:pt x="2505" y="3965"/>
                  </a:cubicBezTo>
                  <a:lnTo>
                    <a:pt x="2505" y="3965"/>
                  </a:lnTo>
                  <a:cubicBezTo>
                    <a:pt x="2284" y="4281"/>
                    <a:pt x="2064" y="4596"/>
                    <a:pt x="1843" y="4903"/>
                  </a:cubicBezTo>
                  <a:cubicBezTo>
                    <a:pt x="1831" y="4921"/>
                    <a:pt x="1847" y="4939"/>
                    <a:pt x="1862" y="4939"/>
                  </a:cubicBezTo>
                  <a:cubicBezTo>
                    <a:pt x="1867" y="4939"/>
                    <a:pt x="1871" y="4938"/>
                    <a:pt x="1875" y="4934"/>
                  </a:cubicBezTo>
                  <a:cubicBezTo>
                    <a:pt x="2284" y="4509"/>
                    <a:pt x="2710" y="4099"/>
                    <a:pt x="3119" y="3666"/>
                  </a:cubicBezTo>
                  <a:cubicBezTo>
                    <a:pt x="3151" y="3635"/>
                    <a:pt x="3166" y="3580"/>
                    <a:pt x="3151" y="3540"/>
                  </a:cubicBezTo>
                  <a:cubicBezTo>
                    <a:pt x="3190" y="3461"/>
                    <a:pt x="3151" y="3367"/>
                    <a:pt x="3064" y="3343"/>
                  </a:cubicBezTo>
                  <a:cubicBezTo>
                    <a:pt x="3064" y="3335"/>
                    <a:pt x="3064" y="3335"/>
                    <a:pt x="3064" y="3335"/>
                  </a:cubicBezTo>
                  <a:cubicBezTo>
                    <a:pt x="3080" y="3342"/>
                    <a:pt x="3099" y="3346"/>
                    <a:pt x="3119" y="3346"/>
                  </a:cubicBezTo>
                  <a:cubicBezTo>
                    <a:pt x="3146" y="3346"/>
                    <a:pt x="3175" y="3338"/>
                    <a:pt x="3198" y="3320"/>
                  </a:cubicBezTo>
                  <a:cubicBezTo>
                    <a:pt x="3219" y="3337"/>
                    <a:pt x="3245" y="3346"/>
                    <a:pt x="3272" y="3346"/>
                  </a:cubicBezTo>
                  <a:cubicBezTo>
                    <a:pt x="3306" y="3346"/>
                    <a:pt x="3341" y="3333"/>
                    <a:pt x="3371" y="3312"/>
                  </a:cubicBezTo>
                  <a:cubicBezTo>
                    <a:pt x="3391" y="3320"/>
                    <a:pt x="3410" y="3324"/>
                    <a:pt x="3430" y="3324"/>
                  </a:cubicBezTo>
                  <a:cubicBezTo>
                    <a:pt x="3450" y="3324"/>
                    <a:pt x="3470" y="3320"/>
                    <a:pt x="3489" y="3312"/>
                  </a:cubicBezTo>
                  <a:cubicBezTo>
                    <a:pt x="3505" y="3335"/>
                    <a:pt x="3529" y="3359"/>
                    <a:pt x="3560" y="3375"/>
                  </a:cubicBezTo>
                  <a:cubicBezTo>
                    <a:pt x="3584" y="3391"/>
                    <a:pt x="3599" y="3406"/>
                    <a:pt x="3623" y="3422"/>
                  </a:cubicBezTo>
                  <a:cubicBezTo>
                    <a:pt x="3576" y="3485"/>
                    <a:pt x="3576" y="3572"/>
                    <a:pt x="3631" y="3619"/>
                  </a:cubicBezTo>
                  <a:cubicBezTo>
                    <a:pt x="4072" y="4052"/>
                    <a:pt x="4529" y="4462"/>
                    <a:pt x="4970" y="4887"/>
                  </a:cubicBezTo>
                  <a:cubicBezTo>
                    <a:pt x="4976" y="4893"/>
                    <a:pt x="4982" y="4895"/>
                    <a:pt x="4988" y="4895"/>
                  </a:cubicBezTo>
                  <a:cubicBezTo>
                    <a:pt x="5006" y="4895"/>
                    <a:pt x="5019" y="4873"/>
                    <a:pt x="5001" y="4855"/>
                  </a:cubicBezTo>
                  <a:cubicBezTo>
                    <a:pt x="4781" y="4580"/>
                    <a:pt x="4568" y="4296"/>
                    <a:pt x="4356" y="4021"/>
                  </a:cubicBezTo>
                  <a:lnTo>
                    <a:pt x="4356" y="4021"/>
                  </a:lnTo>
                  <a:cubicBezTo>
                    <a:pt x="4812" y="4422"/>
                    <a:pt x="5222" y="4879"/>
                    <a:pt x="5576" y="5375"/>
                  </a:cubicBezTo>
                  <a:cubicBezTo>
                    <a:pt x="5584" y="5386"/>
                    <a:pt x="5593" y="5390"/>
                    <a:pt x="5600" y="5390"/>
                  </a:cubicBezTo>
                  <a:cubicBezTo>
                    <a:pt x="5615" y="5390"/>
                    <a:pt x="5623" y="5373"/>
                    <a:pt x="5608" y="5352"/>
                  </a:cubicBezTo>
                  <a:cubicBezTo>
                    <a:pt x="5411" y="5005"/>
                    <a:pt x="5182" y="4666"/>
                    <a:pt x="4938" y="4351"/>
                  </a:cubicBezTo>
                  <a:lnTo>
                    <a:pt x="4938" y="4351"/>
                  </a:lnTo>
                  <a:cubicBezTo>
                    <a:pt x="5080" y="4485"/>
                    <a:pt x="5214" y="4627"/>
                    <a:pt x="5332" y="4777"/>
                  </a:cubicBezTo>
                  <a:cubicBezTo>
                    <a:pt x="5339" y="4784"/>
                    <a:pt x="5347" y="4786"/>
                    <a:pt x="5353" y="4786"/>
                  </a:cubicBezTo>
                  <a:cubicBezTo>
                    <a:pt x="5370" y="4786"/>
                    <a:pt x="5383" y="4770"/>
                    <a:pt x="5371" y="4753"/>
                  </a:cubicBezTo>
                  <a:cubicBezTo>
                    <a:pt x="5025" y="4202"/>
                    <a:pt x="4592" y="3721"/>
                    <a:pt x="4080" y="3320"/>
                  </a:cubicBezTo>
                  <a:lnTo>
                    <a:pt x="4080" y="3320"/>
                  </a:lnTo>
                  <a:cubicBezTo>
                    <a:pt x="4505" y="3359"/>
                    <a:pt x="4930" y="3383"/>
                    <a:pt x="5356" y="3414"/>
                  </a:cubicBezTo>
                  <a:cubicBezTo>
                    <a:pt x="5379" y="3414"/>
                    <a:pt x="5387" y="3383"/>
                    <a:pt x="5364" y="3375"/>
                  </a:cubicBezTo>
                  <a:cubicBezTo>
                    <a:pt x="5104" y="3304"/>
                    <a:pt x="4844" y="3233"/>
                    <a:pt x="4592" y="3162"/>
                  </a:cubicBezTo>
                  <a:cubicBezTo>
                    <a:pt x="5230" y="3115"/>
                    <a:pt x="5868" y="3044"/>
                    <a:pt x="6498" y="2965"/>
                  </a:cubicBezTo>
                  <a:cubicBezTo>
                    <a:pt x="6537" y="2965"/>
                    <a:pt x="6537" y="2918"/>
                    <a:pt x="6498" y="2918"/>
                  </a:cubicBezTo>
                  <a:cubicBezTo>
                    <a:pt x="6259" y="2929"/>
                    <a:pt x="6020" y="2933"/>
                    <a:pt x="5779" y="2933"/>
                  </a:cubicBezTo>
                  <a:cubicBezTo>
                    <a:pt x="5487" y="2933"/>
                    <a:pt x="5193" y="2927"/>
                    <a:pt x="4899" y="2918"/>
                  </a:cubicBezTo>
                  <a:cubicBezTo>
                    <a:pt x="5454" y="2838"/>
                    <a:pt x="6010" y="2791"/>
                    <a:pt x="6571" y="2791"/>
                  </a:cubicBezTo>
                  <a:cubicBezTo>
                    <a:pt x="6615" y="2791"/>
                    <a:pt x="6659" y="2791"/>
                    <a:pt x="6702" y="2792"/>
                  </a:cubicBezTo>
                  <a:cubicBezTo>
                    <a:pt x="6742" y="2792"/>
                    <a:pt x="6750" y="2753"/>
                    <a:pt x="6702" y="2745"/>
                  </a:cubicBezTo>
                  <a:cubicBezTo>
                    <a:pt x="6339" y="2710"/>
                    <a:pt x="5975" y="2693"/>
                    <a:pt x="5611" y="2693"/>
                  </a:cubicBezTo>
                  <a:cubicBezTo>
                    <a:pt x="5074" y="2693"/>
                    <a:pt x="4539" y="2730"/>
                    <a:pt x="4009" y="2800"/>
                  </a:cubicBezTo>
                  <a:cubicBezTo>
                    <a:pt x="4411" y="2390"/>
                    <a:pt x="4820" y="1981"/>
                    <a:pt x="5245" y="1595"/>
                  </a:cubicBezTo>
                  <a:cubicBezTo>
                    <a:pt x="5263" y="1577"/>
                    <a:pt x="5254" y="1555"/>
                    <a:pt x="5235" y="1555"/>
                  </a:cubicBezTo>
                  <a:cubicBezTo>
                    <a:pt x="5229" y="1555"/>
                    <a:pt x="5222" y="1558"/>
                    <a:pt x="5214" y="1563"/>
                  </a:cubicBezTo>
                  <a:cubicBezTo>
                    <a:pt x="4899" y="1800"/>
                    <a:pt x="4576" y="2036"/>
                    <a:pt x="4253" y="2280"/>
                  </a:cubicBezTo>
                  <a:cubicBezTo>
                    <a:pt x="4442" y="2060"/>
                    <a:pt x="4639" y="1847"/>
                    <a:pt x="4844" y="1650"/>
                  </a:cubicBezTo>
                  <a:cubicBezTo>
                    <a:pt x="4862" y="1638"/>
                    <a:pt x="4847" y="1611"/>
                    <a:pt x="4832" y="1611"/>
                  </a:cubicBezTo>
                  <a:cubicBezTo>
                    <a:pt x="4828" y="1611"/>
                    <a:pt x="4824" y="1613"/>
                    <a:pt x="4820" y="1619"/>
                  </a:cubicBezTo>
                  <a:cubicBezTo>
                    <a:pt x="4647" y="1745"/>
                    <a:pt x="4482" y="1871"/>
                    <a:pt x="4324" y="2012"/>
                  </a:cubicBezTo>
                  <a:cubicBezTo>
                    <a:pt x="4710" y="1540"/>
                    <a:pt x="5151" y="1122"/>
                    <a:pt x="5639" y="760"/>
                  </a:cubicBezTo>
                  <a:cubicBezTo>
                    <a:pt x="5669" y="742"/>
                    <a:pt x="5663" y="720"/>
                    <a:pt x="5641" y="720"/>
                  </a:cubicBezTo>
                  <a:cubicBezTo>
                    <a:pt x="5634" y="720"/>
                    <a:pt x="5625" y="723"/>
                    <a:pt x="5616" y="729"/>
                  </a:cubicBezTo>
                  <a:cubicBezTo>
                    <a:pt x="4773" y="1248"/>
                    <a:pt x="4040" y="1910"/>
                    <a:pt x="3450" y="2698"/>
                  </a:cubicBezTo>
                  <a:cubicBezTo>
                    <a:pt x="3466" y="2099"/>
                    <a:pt x="3458" y="1493"/>
                    <a:pt x="3418" y="894"/>
                  </a:cubicBezTo>
                  <a:cubicBezTo>
                    <a:pt x="3418" y="878"/>
                    <a:pt x="3408" y="870"/>
                    <a:pt x="3399" y="870"/>
                  </a:cubicBezTo>
                  <a:cubicBezTo>
                    <a:pt x="3389" y="870"/>
                    <a:pt x="3379" y="878"/>
                    <a:pt x="3379" y="894"/>
                  </a:cubicBezTo>
                  <a:cubicBezTo>
                    <a:pt x="3355" y="1367"/>
                    <a:pt x="3300" y="1839"/>
                    <a:pt x="3229" y="2304"/>
                  </a:cubicBezTo>
                  <a:cubicBezTo>
                    <a:pt x="3182" y="1548"/>
                    <a:pt x="3190" y="792"/>
                    <a:pt x="3237" y="36"/>
                  </a:cubicBezTo>
                  <a:cubicBezTo>
                    <a:pt x="3237" y="12"/>
                    <a:pt x="3229" y="0"/>
                    <a:pt x="3220" y="0"/>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2" name="Google Shape;2092;p16"/>
            <p:cNvSpPr/>
            <p:nvPr/>
          </p:nvSpPr>
          <p:spPr>
            <a:xfrm>
              <a:off x="8660703" y="724425"/>
              <a:ext cx="43233" cy="215421"/>
            </a:xfrm>
            <a:custGeom>
              <a:avLst/>
              <a:gdLst/>
              <a:ahLst/>
              <a:cxnLst/>
              <a:rect l="l" t="t" r="r" b="b"/>
              <a:pathLst>
                <a:path w="639" h="3184" extrusionOk="0">
                  <a:moveTo>
                    <a:pt x="327" y="1"/>
                  </a:moveTo>
                  <a:cubicBezTo>
                    <a:pt x="259" y="1"/>
                    <a:pt x="193" y="56"/>
                    <a:pt x="174" y="163"/>
                  </a:cubicBezTo>
                  <a:cubicBezTo>
                    <a:pt x="87" y="163"/>
                    <a:pt x="0" y="226"/>
                    <a:pt x="8" y="368"/>
                  </a:cubicBezTo>
                  <a:cubicBezTo>
                    <a:pt x="55" y="1164"/>
                    <a:pt x="55" y="1967"/>
                    <a:pt x="16" y="2770"/>
                  </a:cubicBezTo>
                  <a:cubicBezTo>
                    <a:pt x="16" y="2787"/>
                    <a:pt x="27" y="2797"/>
                    <a:pt x="39" y="2797"/>
                  </a:cubicBezTo>
                  <a:cubicBezTo>
                    <a:pt x="49" y="2797"/>
                    <a:pt x="60" y="2789"/>
                    <a:pt x="63" y="2770"/>
                  </a:cubicBezTo>
                  <a:cubicBezTo>
                    <a:pt x="134" y="2298"/>
                    <a:pt x="205" y="1825"/>
                    <a:pt x="260" y="1353"/>
                  </a:cubicBezTo>
                  <a:cubicBezTo>
                    <a:pt x="300" y="1951"/>
                    <a:pt x="315" y="2550"/>
                    <a:pt x="307" y="3148"/>
                  </a:cubicBezTo>
                  <a:cubicBezTo>
                    <a:pt x="307" y="3172"/>
                    <a:pt x="317" y="3184"/>
                    <a:pt x="328" y="3184"/>
                  </a:cubicBezTo>
                  <a:cubicBezTo>
                    <a:pt x="339" y="3184"/>
                    <a:pt x="351" y="3172"/>
                    <a:pt x="355" y="3148"/>
                  </a:cubicBezTo>
                  <a:cubicBezTo>
                    <a:pt x="418" y="2463"/>
                    <a:pt x="473" y="1762"/>
                    <a:pt x="489" y="1069"/>
                  </a:cubicBezTo>
                  <a:cubicBezTo>
                    <a:pt x="504" y="1140"/>
                    <a:pt x="528" y="1211"/>
                    <a:pt x="536" y="1290"/>
                  </a:cubicBezTo>
                  <a:cubicBezTo>
                    <a:pt x="536" y="1296"/>
                    <a:pt x="544" y="1299"/>
                    <a:pt x="554" y="1299"/>
                  </a:cubicBezTo>
                  <a:cubicBezTo>
                    <a:pt x="567" y="1299"/>
                    <a:pt x="583" y="1294"/>
                    <a:pt x="583" y="1290"/>
                  </a:cubicBezTo>
                  <a:cubicBezTo>
                    <a:pt x="599" y="935"/>
                    <a:pt x="630" y="581"/>
                    <a:pt x="638" y="234"/>
                  </a:cubicBezTo>
                  <a:cubicBezTo>
                    <a:pt x="638" y="186"/>
                    <a:pt x="578" y="162"/>
                    <a:pt x="515" y="162"/>
                  </a:cubicBezTo>
                  <a:cubicBezTo>
                    <a:pt x="506" y="162"/>
                    <a:pt x="497" y="162"/>
                    <a:pt x="489" y="163"/>
                  </a:cubicBezTo>
                  <a:cubicBezTo>
                    <a:pt x="461" y="54"/>
                    <a:pt x="393" y="1"/>
                    <a:pt x="327" y="1"/>
                  </a:cubicBezTo>
                  <a:close/>
                </a:path>
              </a:pathLst>
            </a:custGeom>
            <a:solidFill>
              <a:srgbClr val="1C4587">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3" name="Google Shape;2093;p16"/>
            <p:cNvSpPr/>
            <p:nvPr/>
          </p:nvSpPr>
          <p:spPr>
            <a:xfrm>
              <a:off x="8596224" y="595333"/>
              <a:ext cx="181457" cy="157845"/>
            </a:xfrm>
            <a:custGeom>
              <a:avLst/>
              <a:gdLst/>
              <a:ahLst/>
              <a:cxnLst/>
              <a:rect l="l" t="t" r="r" b="b"/>
              <a:pathLst>
                <a:path w="2682" h="2333" extrusionOk="0">
                  <a:moveTo>
                    <a:pt x="1368" y="0"/>
                  </a:moveTo>
                  <a:cubicBezTo>
                    <a:pt x="1164" y="0"/>
                    <a:pt x="958" y="54"/>
                    <a:pt x="772" y="165"/>
                  </a:cubicBezTo>
                  <a:cubicBezTo>
                    <a:pt x="575" y="276"/>
                    <a:pt x="410" y="425"/>
                    <a:pt x="284" y="607"/>
                  </a:cubicBezTo>
                  <a:cubicBezTo>
                    <a:pt x="0" y="1063"/>
                    <a:pt x="79" y="1654"/>
                    <a:pt x="465" y="2024"/>
                  </a:cubicBezTo>
                  <a:cubicBezTo>
                    <a:pt x="712" y="2238"/>
                    <a:pt x="994" y="2333"/>
                    <a:pt x="1268" y="2333"/>
                  </a:cubicBezTo>
                  <a:cubicBezTo>
                    <a:pt x="2002" y="2333"/>
                    <a:pt x="2682" y="1660"/>
                    <a:pt x="2481" y="811"/>
                  </a:cubicBezTo>
                  <a:cubicBezTo>
                    <a:pt x="2442" y="685"/>
                    <a:pt x="2387" y="567"/>
                    <a:pt x="2308" y="465"/>
                  </a:cubicBezTo>
                  <a:cubicBezTo>
                    <a:pt x="2077" y="164"/>
                    <a:pt x="1726" y="0"/>
                    <a:pt x="13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4" name="Google Shape;2094;p16"/>
            <p:cNvSpPr/>
            <p:nvPr/>
          </p:nvSpPr>
          <p:spPr>
            <a:xfrm>
              <a:off x="8531275" y="1118850"/>
              <a:ext cx="513640" cy="505488"/>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6"/>
            <p:cNvSpPr/>
            <p:nvPr/>
          </p:nvSpPr>
          <p:spPr>
            <a:xfrm>
              <a:off x="8531275" y="1118850"/>
              <a:ext cx="513640" cy="505488"/>
            </a:xfrm>
            <a:custGeom>
              <a:avLst/>
              <a:gdLst/>
              <a:ahLst/>
              <a:cxnLst/>
              <a:rect l="l" t="t" r="r" b="b"/>
              <a:pathLst>
                <a:path w="10838" h="10666" extrusionOk="0">
                  <a:moveTo>
                    <a:pt x="5608" y="1"/>
                  </a:moveTo>
                  <a:cubicBezTo>
                    <a:pt x="5356" y="1"/>
                    <a:pt x="5104" y="111"/>
                    <a:pt x="4931" y="292"/>
                  </a:cubicBezTo>
                  <a:cubicBezTo>
                    <a:pt x="4750" y="481"/>
                    <a:pt x="4624" y="717"/>
                    <a:pt x="4561" y="969"/>
                  </a:cubicBezTo>
                  <a:cubicBezTo>
                    <a:pt x="4403" y="1489"/>
                    <a:pt x="4309" y="2032"/>
                    <a:pt x="4277" y="2576"/>
                  </a:cubicBezTo>
                  <a:cubicBezTo>
                    <a:pt x="3923" y="2206"/>
                    <a:pt x="3553" y="1859"/>
                    <a:pt x="3151" y="1528"/>
                  </a:cubicBezTo>
                  <a:cubicBezTo>
                    <a:pt x="2954" y="1371"/>
                    <a:pt x="2694" y="1182"/>
                    <a:pt x="2363" y="1182"/>
                  </a:cubicBezTo>
                  <a:cubicBezTo>
                    <a:pt x="2285" y="1182"/>
                    <a:pt x="2206" y="1198"/>
                    <a:pt x="2127" y="1221"/>
                  </a:cubicBezTo>
                  <a:cubicBezTo>
                    <a:pt x="1741" y="1347"/>
                    <a:pt x="1489" y="1710"/>
                    <a:pt x="1505" y="2111"/>
                  </a:cubicBezTo>
                  <a:cubicBezTo>
                    <a:pt x="1513" y="2379"/>
                    <a:pt x="1592" y="2631"/>
                    <a:pt x="1726" y="2852"/>
                  </a:cubicBezTo>
                  <a:cubicBezTo>
                    <a:pt x="1978" y="3340"/>
                    <a:pt x="2293" y="3789"/>
                    <a:pt x="2663" y="4190"/>
                  </a:cubicBezTo>
                  <a:cubicBezTo>
                    <a:pt x="2552" y="4190"/>
                    <a:pt x="2450" y="4182"/>
                    <a:pt x="2340" y="4182"/>
                  </a:cubicBezTo>
                  <a:cubicBezTo>
                    <a:pt x="1891" y="4182"/>
                    <a:pt x="1450" y="4222"/>
                    <a:pt x="1127" y="4245"/>
                  </a:cubicBezTo>
                  <a:cubicBezTo>
                    <a:pt x="930" y="4261"/>
                    <a:pt x="418" y="4308"/>
                    <a:pt x="182" y="4750"/>
                  </a:cubicBezTo>
                  <a:cubicBezTo>
                    <a:pt x="1" y="5112"/>
                    <a:pt x="80" y="5545"/>
                    <a:pt x="379" y="5821"/>
                  </a:cubicBezTo>
                  <a:cubicBezTo>
                    <a:pt x="568" y="6002"/>
                    <a:pt x="804" y="6128"/>
                    <a:pt x="1056" y="6191"/>
                  </a:cubicBezTo>
                  <a:cubicBezTo>
                    <a:pt x="1576" y="6348"/>
                    <a:pt x="2119" y="6443"/>
                    <a:pt x="2663" y="6474"/>
                  </a:cubicBezTo>
                  <a:cubicBezTo>
                    <a:pt x="2293" y="6829"/>
                    <a:pt x="1938" y="7199"/>
                    <a:pt x="1615" y="7600"/>
                  </a:cubicBezTo>
                  <a:cubicBezTo>
                    <a:pt x="1489" y="7750"/>
                    <a:pt x="1158" y="8144"/>
                    <a:pt x="1300" y="8624"/>
                  </a:cubicBezTo>
                  <a:cubicBezTo>
                    <a:pt x="1432" y="8997"/>
                    <a:pt x="1785" y="9247"/>
                    <a:pt x="2180" y="9247"/>
                  </a:cubicBezTo>
                  <a:cubicBezTo>
                    <a:pt x="2186" y="9247"/>
                    <a:pt x="2192" y="9247"/>
                    <a:pt x="2198" y="9246"/>
                  </a:cubicBezTo>
                  <a:cubicBezTo>
                    <a:pt x="2458" y="9239"/>
                    <a:pt x="2710" y="9160"/>
                    <a:pt x="2938" y="9026"/>
                  </a:cubicBezTo>
                  <a:cubicBezTo>
                    <a:pt x="3419" y="8774"/>
                    <a:pt x="3868" y="8459"/>
                    <a:pt x="4277" y="8089"/>
                  </a:cubicBezTo>
                  <a:lnTo>
                    <a:pt x="4277" y="8089"/>
                  </a:lnTo>
                  <a:cubicBezTo>
                    <a:pt x="4261" y="8601"/>
                    <a:pt x="4277" y="9113"/>
                    <a:pt x="4332" y="9624"/>
                  </a:cubicBezTo>
                  <a:cubicBezTo>
                    <a:pt x="4348" y="9821"/>
                    <a:pt x="4387" y="10333"/>
                    <a:pt x="4836" y="10570"/>
                  </a:cubicBezTo>
                  <a:cubicBezTo>
                    <a:pt x="4944" y="10627"/>
                    <a:pt x="5066" y="10665"/>
                    <a:pt x="5194" y="10665"/>
                  </a:cubicBezTo>
                  <a:cubicBezTo>
                    <a:pt x="5206" y="10665"/>
                    <a:pt x="5218" y="10665"/>
                    <a:pt x="5230" y="10664"/>
                  </a:cubicBezTo>
                  <a:cubicBezTo>
                    <a:pt x="5482" y="10664"/>
                    <a:pt x="5726" y="10562"/>
                    <a:pt x="5907" y="10381"/>
                  </a:cubicBezTo>
                  <a:cubicBezTo>
                    <a:pt x="6089" y="10184"/>
                    <a:pt x="6215" y="9955"/>
                    <a:pt x="6278" y="9695"/>
                  </a:cubicBezTo>
                  <a:cubicBezTo>
                    <a:pt x="6435" y="9176"/>
                    <a:pt x="6530" y="8640"/>
                    <a:pt x="6561" y="8089"/>
                  </a:cubicBezTo>
                  <a:cubicBezTo>
                    <a:pt x="6916" y="8459"/>
                    <a:pt x="7286" y="8813"/>
                    <a:pt x="7687" y="9136"/>
                  </a:cubicBezTo>
                  <a:cubicBezTo>
                    <a:pt x="7884" y="9302"/>
                    <a:pt x="8136" y="9483"/>
                    <a:pt x="8475" y="9483"/>
                  </a:cubicBezTo>
                  <a:cubicBezTo>
                    <a:pt x="8554" y="9483"/>
                    <a:pt x="8632" y="9475"/>
                    <a:pt x="8711" y="9451"/>
                  </a:cubicBezTo>
                  <a:cubicBezTo>
                    <a:pt x="9089" y="9317"/>
                    <a:pt x="9341" y="8955"/>
                    <a:pt x="9333" y="8553"/>
                  </a:cubicBezTo>
                  <a:cubicBezTo>
                    <a:pt x="9325" y="8294"/>
                    <a:pt x="9247" y="8041"/>
                    <a:pt x="9113" y="7813"/>
                  </a:cubicBezTo>
                  <a:cubicBezTo>
                    <a:pt x="8861" y="7333"/>
                    <a:pt x="8546" y="6884"/>
                    <a:pt x="8176" y="6474"/>
                  </a:cubicBezTo>
                  <a:cubicBezTo>
                    <a:pt x="8286" y="6474"/>
                    <a:pt x="8388" y="6482"/>
                    <a:pt x="8499" y="6482"/>
                  </a:cubicBezTo>
                  <a:cubicBezTo>
                    <a:pt x="8955" y="6482"/>
                    <a:pt x="9388" y="6451"/>
                    <a:pt x="9711" y="6427"/>
                  </a:cubicBezTo>
                  <a:cubicBezTo>
                    <a:pt x="9908" y="6403"/>
                    <a:pt x="10420" y="6364"/>
                    <a:pt x="10656" y="5923"/>
                  </a:cubicBezTo>
                  <a:cubicBezTo>
                    <a:pt x="10838" y="5561"/>
                    <a:pt x="10759" y="5120"/>
                    <a:pt x="10460" y="4844"/>
                  </a:cubicBezTo>
                  <a:cubicBezTo>
                    <a:pt x="10271" y="4671"/>
                    <a:pt x="10034" y="4545"/>
                    <a:pt x="9782" y="4474"/>
                  </a:cubicBezTo>
                  <a:cubicBezTo>
                    <a:pt x="9262" y="4316"/>
                    <a:pt x="8719" y="4222"/>
                    <a:pt x="8176" y="4198"/>
                  </a:cubicBezTo>
                  <a:cubicBezTo>
                    <a:pt x="8546" y="3844"/>
                    <a:pt x="8892" y="3466"/>
                    <a:pt x="9223" y="3072"/>
                  </a:cubicBezTo>
                  <a:cubicBezTo>
                    <a:pt x="9349" y="2922"/>
                    <a:pt x="9680" y="2529"/>
                    <a:pt x="9538" y="2048"/>
                  </a:cubicBezTo>
                  <a:cubicBezTo>
                    <a:pt x="9408" y="1674"/>
                    <a:pt x="9063" y="1425"/>
                    <a:pt x="8676" y="1425"/>
                  </a:cubicBezTo>
                  <a:cubicBezTo>
                    <a:pt x="8664" y="1425"/>
                    <a:pt x="8652" y="1426"/>
                    <a:pt x="8640" y="1426"/>
                  </a:cubicBezTo>
                  <a:cubicBezTo>
                    <a:pt x="8380" y="1434"/>
                    <a:pt x="8121" y="1513"/>
                    <a:pt x="7900" y="1647"/>
                  </a:cubicBezTo>
                  <a:cubicBezTo>
                    <a:pt x="7420" y="1899"/>
                    <a:pt x="6971" y="2214"/>
                    <a:pt x="6561" y="2584"/>
                  </a:cubicBezTo>
                  <a:cubicBezTo>
                    <a:pt x="6577" y="2072"/>
                    <a:pt x="6553" y="1552"/>
                    <a:pt x="6506" y="1048"/>
                  </a:cubicBezTo>
                  <a:cubicBezTo>
                    <a:pt x="6490" y="851"/>
                    <a:pt x="6443" y="339"/>
                    <a:pt x="6002" y="103"/>
                  </a:cubicBezTo>
                  <a:cubicBezTo>
                    <a:pt x="5884" y="32"/>
                    <a:pt x="5750" y="1"/>
                    <a:pt x="5608" y="1"/>
                  </a:cubicBezTo>
                  <a:close/>
                </a:path>
              </a:pathLst>
            </a:custGeom>
            <a:solidFill>
              <a:srgbClr val="FAF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6"/>
            <p:cNvSpPr/>
            <p:nvPr/>
          </p:nvSpPr>
          <p:spPr>
            <a:xfrm>
              <a:off x="8753365" y="1364066"/>
              <a:ext cx="73980" cy="235351"/>
            </a:xfrm>
            <a:custGeom>
              <a:avLst/>
              <a:gdLst/>
              <a:ahLst/>
              <a:cxnLst/>
              <a:rect l="l" t="t" r="r" b="b"/>
              <a:pathLst>
                <a:path w="1561" h="4966" extrusionOk="0">
                  <a:moveTo>
                    <a:pt x="851" y="1"/>
                  </a:moveTo>
                  <a:cubicBezTo>
                    <a:pt x="1" y="1615"/>
                    <a:pt x="24" y="3001"/>
                    <a:pt x="143" y="4380"/>
                  </a:cubicBezTo>
                  <a:cubicBezTo>
                    <a:pt x="158" y="4584"/>
                    <a:pt x="198" y="4828"/>
                    <a:pt x="387" y="4931"/>
                  </a:cubicBezTo>
                  <a:cubicBezTo>
                    <a:pt x="440" y="4954"/>
                    <a:pt x="498" y="4965"/>
                    <a:pt x="556" y="4965"/>
                  </a:cubicBezTo>
                  <a:cubicBezTo>
                    <a:pt x="676" y="4965"/>
                    <a:pt x="795" y="4916"/>
                    <a:pt x="875" y="4821"/>
                  </a:cubicBezTo>
                  <a:cubicBezTo>
                    <a:pt x="993" y="4687"/>
                    <a:pt x="1080" y="4521"/>
                    <a:pt x="1127" y="4348"/>
                  </a:cubicBezTo>
                  <a:cubicBezTo>
                    <a:pt x="1560" y="2915"/>
                    <a:pt x="1466" y="137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6"/>
            <p:cNvSpPr/>
            <p:nvPr/>
          </p:nvSpPr>
          <p:spPr>
            <a:xfrm>
              <a:off x="8612651" y="1370038"/>
              <a:ext cx="183693" cy="162461"/>
            </a:xfrm>
            <a:custGeom>
              <a:avLst/>
              <a:gdLst/>
              <a:ahLst/>
              <a:cxnLst/>
              <a:rect l="l" t="t" r="r" b="b"/>
              <a:pathLst>
                <a:path w="3876" h="3428" extrusionOk="0">
                  <a:moveTo>
                    <a:pt x="3875" y="1"/>
                  </a:moveTo>
                  <a:lnTo>
                    <a:pt x="3875" y="1"/>
                  </a:lnTo>
                  <a:cubicBezTo>
                    <a:pt x="2135" y="536"/>
                    <a:pt x="1166" y="1529"/>
                    <a:pt x="276" y="2584"/>
                  </a:cubicBezTo>
                  <a:cubicBezTo>
                    <a:pt x="142" y="2749"/>
                    <a:pt x="1" y="2954"/>
                    <a:pt x="64" y="3151"/>
                  </a:cubicBezTo>
                  <a:cubicBezTo>
                    <a:pt x="125" y="3318"/>
                    <a:pt x="288" y="3427"/>
                    <a:pt x="470" y="3427"/>
                  </a:cubicBezTo>
                  <a:cubicBezTo>
                    <a:pt x="476" y="3427"/>
                    <a:pt x="483" y="3427"/>
                    <a:pt x="489" y="3427"/>
                  </a:cubicBezTo>
                  <a:cubicBezTo>
                    <a:pt x="670" y="3411"/>
                    <a:pt x="843" y="3356"/>
                    <a:pt x="993" y="3261"/>
                  </a:cubicBezTo>
                  <a:cubicBezTo>
                    <a:pt x="2316" y="2552"/>
                    <a:pt x="3340" y="1395"/>
                    <a:pt x="3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6"/>
            <p:cNvSpPr/>
            <p:nvPr/>
          </p:nvSpPr>
          <p:spPr>
            <a:xfrm>
              <a:off x="8557057" y="1339042"/>
              <a:ext cx="237057" cy="62179"/>
            </a:xfrm>
            <a:custGeom>
              <a:avLst/>
              <a:gdLst/>
              <a:ahLst/>
              <a:cxnLst/>
              <a:rect l="l" t="t" r="r" b="b"/>
              <a:pathLst>
                <a:path w="5002" h="1312" extrusionOk="0">
                  <a:moveTo>
                    <a:pt x="1825" y="1"/>
                  </a:moveTo>
                  <a:cubicBezTo>
                    <a:pt x="1423" y="1"/>
                    <a:pt x="1027" y="28"/>
                    <a:pt x="630" y="64"/>
                  </a:cubicBezTo>
                  <a:cubicBezTo>
                    <a:pt x="418" y="80"/>
                    <a:pt x="173" y="119"/>
                    <a:pt x="79" y="308"/>
                  </a:cubicBezTo>
                  <a:cubicBezTo>
                    <a:pt x="0" y="474"/>
                    <a:pt x="47" y="671"/>
                    <a:pt x="181" y="797"/>
                  </a:cubicBezTo>
                  <a:cubicBezTo>
                    <a:pt x="323" y="915"/>
                    <a:pt x="481" y="1001"/>
                    <a:pt x="662" y="1041"/>
                  </a:cubicBezTo>
                  <a:cubicBezTo>
                    <a:pt x="1252" y="1222"/>
                    <a:pt x="1861" y="1312"/>
                    <a:pt x="2469" y="1312"/>
                  </a:cubicBezTo>
                  <a:cubicBezTo>
                    <a:pt x="3336" y="1312"/>
                    <a:pt x="4200" y="1130"/>
                    <a:pt x="5001" y="773"/>
                  </a:cubicBezTo>
                  <a:cubicBezTo>
                    <a:pt x="3851" y="167"/>
                    <a:pt x="2821" y="1"/>
                    <a:pt x="1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6"/>
            <p:cNvSpPr/>
            <p:nvPr/>
          </p:nvSpPr>
          <p:spPr>
            <a:xfrm>
              <a:off x="8625732" y="1196860"/>
              <a:ext cx="162793" cy="181466"/>
            </a:xfrm>
            <a:custGeom>
              <a:avLst/>
              <a:gdLst/>
              <a:ahLst/>
              <a:cxnLst/>
              <a:rect l="l" t="t" r="r" b="b"/>
              <a:pathLst>
                <a:path w="3435" h="3829" extrusionOk="0">
                  <a:moveTo>
                    <a:pt x="384" y="1"/>
                  </a:moveTo>
                  <a:cubicBezTo>
                    <a:pt x="350" y="1"/>
                    <a:pt x="317" y="6"/>
                    <a:pt x="284" y="16"/>
                  </a:cubicBezTo>
                  <a:cubicBezTo>
                    <a:pt x="111" y="79"/>
                    <a:pt x="0" y="253"/>
                    <a:pt x="8" y="434"/>
                  </a:cubicBezTo>
                  <a:cubicBezTo>
                    <a:pt x="24" y="615"/>
                    <a:pt x="79" y="796"/>
                    <a:pt x="174" y="946"/>
                  </a:cubicBezTo>
                  <a:cubicBezTo>
                    <a:pt x="874" y="2269"/>
                    <a:pt x="2040" y="3293"/>
                    <a:pt x="3434" y="3828"/>
                  </a:cubicBezTo>
                  <a:cubicBezTo>
                    <a:pt x="2899" y="2088"/>
                    <a:pt x="1906" y="1119"/>
                    <a:pt x="851" y="229"/>
                  </a:cubicBezTo>
                  <a:cubicBezTo>
                    <a:pt x="713" y="118"/>
                    <a:pt x="549" y="1"/>
                    <a:pt x="3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6"/>
            <p:cNvSpPr/>
            <p:nvPr/>
          </p:nvSpPr>
          <p:spPr>
            <a:xfrm>
              <a:off x="8749289" y="1140936"/>
              <a:ext cx="73932" cy="235114"/>
            </a:xfrm>
            <a:custGeom>
              <a:avLst/>
              <a:gdLst/>
              <a:ahLst/>
              <a:cxnLst/>
              <a:rect l="l" t="t" r="r" b="b"/>
              <a:pathLst>
                <a:path w="1560" h="4961" extrusionOk="0">
                  <a:moveTo>
                    <a:pt x="998" y="0"/>
                  </a:moveTo>
                  <a:cubicBezTo>
                    <a:pt x="878" y="0"/>
                    <a:pt x="762" y="51"/>
                    <a:pt x="677" y="141"/>
                  </a:cubicBezTo>
                  <a:cubicBezTo>
                    <a:pt x="559" y="275"/>
                    <a:pt x="481" y="440"/>
                    <a:pt x="433" y="621"/>
                  </a:cubicBezTo>
                  <a:cubicBezTo>
                    <a:pt x="0" y="2055"/>
                    <a:pt x="95" y="3590"/>
                    <a:pt x="709" y="4961"/>
                  </a:cubicBezTo>
                  <a:cubicBezTo>
                    <a:pt x="1559" y="3346"/>
                    <a:pt x="1536" y="1960"/>
                    <a:pt x="1418" y="590"/>
                  </a:cubicBezTo>
                  <a:cubicBezTo>
                    <a:pt x="1402" y="377"/>
                    <a:pt x="1363" y="133"/>
                    <a:pt x="1174" y="39"/>
                  </a:cubicBezTo>
                  <a:cubicBezTo>
                    <a:pt x="1117" y="13"/>
                    <a:pt x="1057" y="0"/>
                    <a:pt x="9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1" name="Google Shape;2101;p16"/>
            <p:cNvSpPr/>
            <p:nvPr/>
          </p:nvSpPr>
          <p:spPr>
            <a:xfrm>
              <a:off x="8780237" y="1208377"/>
              <a:ext cx="183693" cy="162461"/>
            </a:xfrm>
            <a:custGeom>
              <a:avLst/>
              <a:gdLst/>
              <a:ahLst/>
              <a:cxnLst/>
              <a:rect l="l" t="t" r="r" b="b"/>
              <a:pathLst>
                <a:path w="3876" h="3428" extrusionOk="0">
                  <a:moveTo>
                    <a:pt x="3423" y="0"/>
                  </a:moveTo>
                  <a:cubicBezTo>
                    <a:pt x="3411" y="0"/>
                    <a:pt x="3399" y="1"/>
                    <a:pt x="3387" y="2"/>
                  </a:cubicBezTo>
                  <a:cubicBezTo>
                    <a:pt x="3206" y="10"/>
                    <a:pt x="3033" y="65"/>
                    <a:pt x="2875" y="159"/>
                  </a:cubicBezTo>
                  <a:cubicBezTo>
                    <a:pt x="1560" y="868"/>
                    <a:pt x="536" y="2026"/>
                    <a:pt x="1" y="3428"/>
                  </a:cubicBezTo>
                  <a:cubicBezTo>
                    <a:pt x="1741" y="2884"/>
                    <a:pt x="2710" y="1892"/>
                    <a:pt x="3592" y="837"/>
                  </a:cubicBezTo>
                  <a:cubicBezTo>
                    <a:pt x="3734" y="671"/>
                    <a:pt x="3876" y="474"/>
                    <a:pt x="3813" y="269"/>
                  </a:cubicBezTo>
                  <a:cubicBezTo>
                    <a:pt x="3746" y="107"/>
                    <a:pt x="3597" y="0"/>
                    <a:pt x="34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2" name="Google Shape;2102;p16"/>
            <p:cNvSpPr/>
            <p:nvPr/>
          </p:nvSpPr>
          <p:spPr>
            <a:xfrm>
              <a:off x="8782512" y="1339137"/>
              <a:ext cx="236678" cy="62179"/>
            </a:xfrm>
            <a:custGeom>
              <a:avLst/>
              <a:gdLst/>
              <a:ahLst/>
              <a:cxnLst/>
              <a:rect l="l" t="t" r="r" b="b"/>
              <a:pathLst>
                <a:path w="4994" h="1312" extrusionOk="0">
                  <a:moveTo>
                    <a:pt x="2516" y="1"/>
                  </a:moveTo>
                  <a:cubicBezTo>
                    <a:pt x="1654" y="1"/>
                    <a:pt x="796" y="180"/>
                    <a:pt x="0" y="535"/>
                  </a:cubicBezTo>
                  <a:cubicBezTo>
                    <a:pt x="1154" y="1148"/>
                    <a:pt x="2187" y="1311"/>
                    <a:pt x="3182" y="1311"/>
                  </a:cubicBezTo>
                  <a:cubicBezTo>
                    <a:pt x="3580" y="1311"/>
                    <a:pt x="3972" y="1285"/>
                    <a:pt x="4363" y="1251"/>
                  </a:cubicBezTo>
                  <a:cubicBezTo>
                    <a:pt x="4576" y="1236"/>
                    <a:pt x="4820" y="1196"/>
                    <a:pt x="4922" y="1007"/>
                  </a:cubicBezTo>
                  <a:cubicBezTo>
                    <a:pt x="4993" y="842"/>
                    <a:pt x="4946" y="637"/>
                    <a:pt x="4812" y="519"/>
                  </a:cubicBezTo>
                  <a:cubicBezTo>
                    <a:pt x="4678" y="401"/>
                    <a:pt x="4513" y="314"/>
                    <a:pt x="4339" y="275"/>
                  </a:cubicBezTo>
                  <a:cubicBezTo>
                    <a:pt x="3744" y="92"/>
                    <a:pt x="3129" y="1"/>
                    <a:pt x="25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6"/>
            <p:cNvSpPr/>
            <p:nvPr/>
          </p:nvSpPr>
          <p:spPr>
            <a:xfrm>
              <a:off x="8788105" y="1362218"/>
              <a:ext cx="162746" cy="181418"/>
            </a:xfrm>
            <a:custGeom>
              <a:avLst/>
              <a:gdLst/>
              <a:ahLst/>
              <a:cxnLst/>
              <a:rect l="l" t="t" r="r" b="b"/>
              <a:pathLst>
                <a:path w="3434" h="3828" extrusionOk="0">
                  <a:moveTo>
                    <a:pt x="0" y="0"/>
                  </a:moveTo>
                  <a:lnTo>
                    <a:pt x="0" y="0"/>
                  </a:lnTo>
                  <a:cubicBezTo>
                    <a:pt x="536" y="1741"/>
                    <a:pt x="1528" y="2702"/>
                    <a:pt x="2583" y="3592"/>
                  </a:cubicBezTo>
                  <a:cubicBezTo>
                    <a:pt x="2721" y="3710"/>
                    <a:pt x="2880" y="3828"/>
                    <a:pt x="3048" y="3828"/>
                  </a:cubicBezTo>
                  <a:cubicBezTo>
                    <a:pt x="3082" y="3828"/>
                    <a:pt x="3116" y="3823"/>
                    <a:pt x="3150" y="3812"/>
                  </a:cubicBezTo>
                  <a:cubicBezTo>
                    <a:pt x="3324" y="3741"/>
                    <a:pt x="3434" y="3568"/>
                    <a:pt x="3426" y="3387"/>
                  </a:cubicBezTo>
                  <a:cubicBezTo>
                    <a:pt x="3410" y="3206"/>
                    <a:pt x="3355" y="3032"/>
                    <a:pt x="3261" y="2875"/>
                  </a:cubicBezTo>
                  <a:cubicBezTo>
                    <a:pt x="2552" y="1552"/>
                    <a:pt x="1394" y="536"/>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6"/>
            <p:cNvSpPr/>
            <p:nvPr/>
          </p:nvSpPr>
          <p:spPr>
            <a:xfrm>
              <a:off x="8631704" y="1228046"/>
              <a:ext cx="319899" cy="255493"/>
            </a:xfrm>
            <a:custGeom>
              <a:avLst/>
              <a:gdLst/>
              <a:ahLst/>
              <a:cxnLst/>
              <a:rect l="l" t="t" r="r" b="b"/>
              <a:pathLst>
                <a:path w="6750" h="5391" extrusionOk="0">
                  <a:moveTo>
                    <a:pt x="2962" y="3068"/>
                  </a:moveTo>
                  <a:lnTo>
                    <a:pt x="2962" y="3083"/>
                  </a:lnTo>
                  <a:cubicBezTo>
                    <a:pt x="2954" y="3076"/>
                    <a:pt x="2954" y="3068"/>
                    <a:pt x="2954" y="3068"/>
                  </a:cubicBezTo>
                  <a:close/>
                  <a:moveTo>
                    <a:pt x="3220" y="0"/>
                  </a:moveTo>
                  <a:cubicBezTo>
                    <a:pt x="3212" y="0"/>
                    <a:pt x="3202" y="12"/>
                    <a:pt x="3198" y="36"/>
                  </a:cubicBezTo>
                  <a:cubicBezTo>
                    <a:pt x="3088" y="737"/>
                    <a:pt x="3017" y="1437"/>
                    <a:pt x="2977" y="2146"/>
                  </a:cubicBezTo>
                  <a:cubicBezTo>
                    <a:pt x="2765" y="1855"/>
                    <a:pt x="2497" y="1603"/>
                    <a:pt x="2205" y="1390"/>
                  </a:cubicBezTo>
                  <a:cubicBezTo>
                    <a:pt x="2202" y="1389"/>
                    <a:pt x="2199" y="1389"/>
                    <a:pt x="2196" y="1389"/>
                  </a:cubicBezTo>
                  <a:cubicBezTo>
                    <a:pt x="2176" y="1389"/>
                    <a:pt x="2160" y="1408"/>
                    <a:pt x="2174" y="1422"/>
                  </a:cubicBezTo>
                  <a:cubicBezTo>
                    <a:pt x="2426" y="1674"/>
                    <a:pt x="2623" y="1965"/>
                    <a:pt x="2773" y="2280"/>
                  </a:cubicBezTo>
                  <a:cubicBezTo>
                    <a:pt x="2316" y="1839"/>
                    <a:pt x="1843" y="1406"/>
                    <a:pt x="1386" y="965"/>
                  </a:cubicBezTo>
                  <a:cubicBezTo>
                    <a:pt x="1377" y="958"/>
                    <a:pt x="1369" y="955"/>
                    <a:pt x="1362" y="955"/>
                  </a:cubicBezTo>
                  <a:cubicBezTo>
                    <a:pt x="1345" y="955"/>
                    <a:pt x="1338" y="974"/>
                    <a:pt x="1355" y="996"/>
                  </a:cubicBezTo>
                  <a:cubicBezTo>
                    <a:pt x="1749" y="1461"/>
                    <a:pt x="2135" y="1941"/>
                    <a:pt x="2528" y="2406"/>
                  </a:cubicBezTo>
                  <a:cubicBezTo>
                    <a:pt x="2205" y="2178"/>
                    <a:pt x="1875" y="1949"/>
                    <a:pt x="1560" y="1721"/>
                  </a:cubicBezTo>
                  <a:cubicBezTo>
                    <a:pt x="1554" y="1716"/>
                    <a:pt x="1549" y="1714"/>
                    <a:pt x="1544" y="1714"/>
                  </a:cubicBezTo>
                  <a:cubicBezTo>
                    <a:pt x="1528" y="1714"/>
                    <a:pt x="1516" y="1740"/>
                    <a:pt x="1528" y="1752"/>
                  </a:cubicBezTo>
                  <a:cubicBezTo>
                    <a:pt x="1875" y="2083"/>
                    <a:pt x="2213" y="2422"/>
                    <a:pt x="2560" y="2761"/>
                  </a:cubicBezTo>
                  <a:cubicBezTo>
                    <a:pt x="2313" y="2723"/>
                    <a:pt x="2064" y="2705"/>
                    <a:pt x="1816" y="2705"/>
                  </a:cubicBezTo>
                  <a:cubicBezTo>
                    <a:pt x="1542" y="2705"/>
                    <a:pt x="1269" y="2727"/>
                    <a:pt x="1001" y="2768"/>
                  </a:cubicBezTo>
                  <a:cubicBezTo>
                    <a:pt x="969" y="2768"/>
                    <a:pt x="969" y="2808"/>
                    <a:pt x="1001" y="2808"/>
                  </a:cubicBezTo>
                  <a:cubicBezTo>
                    <a:pt x="1331" y="2808"/>
                    <a:pt x="1662" y="2847"/>
                    <a:pt x="1993" y="2910"/>
                  </a:cubicBezTo>
                  <a:cubicBezTo>
                    <a:pt x="1339" y="2997"/>
                    <a:pt x="693" y="3083"/>
                    <a:pt x="40" y="3162"/>
                  </a:cubicBezTo>
                  <a:cubicBezTo>
                    <a:pt x="0" y="3162"/>
                    <a:pt x="8" y="3209"/>
                    <a:pt x="40" y="3209"/>
                  </a:cubicBezTo>
                  <a:cubicBezTo>
                    <a:pt x="756" y="3186"/>
                    <a:pt x="1481" y="3178"/>
                    <a:pt x="2198" y="3162"/>
                  </a:cubicBezTo>
                  <a:lnTo>
                    <a:pt x="2198" y="3162"/>
                  </a:lnTo>
                  <a:cubicBezTo>
                    <a:pt x="1938" y="3241"/>
                    <a:pt x="1678" y="3328"/>
                    <a:pt x="1418" y="3422"/>
                  </a:cubicBezTo>
                  <a:cubicBezTo>
                    <a:pt x="1402" y="3430"/>
                    <a:pt x="1410" y="3461"/>
                    <a:pt x="1434" y="3461"/>
                  </a:cubicBezTo>
                  <a:cubicBezTo>
                    <a:pt x="1788" y="3406"/>
                    <a:pt x="2150" y="3367"/>
                    <a:pt x="2505" y="3335"/>
                  </a:cubicBezTo>
                  <a:lnTo>
                    <a:pt x="2505" y="3335"/>
                  </a:lnTo>
                  <a:cubicBezTo>
                    <a:pt x="2127" y="3595"/>
                    <a:pt x="1780" y="3895"/>
                    <a:pt x="1481" y="4241"/>
                  </a:cubicBezTo>
                  <a:cubicBezTo>
                    <a:pt x="1467" y="4255"/>
                    <a:pt x="1483" y="4274"/>
                    <a:pt x="1498" y="4274"/>
                  </a:cubicBezTo>
                  <a:cubicBezTo>
                    <a:pt x="1500" y="4274"/>
                    <a:pt x="1502" y="4274"/>
                    <a:pt x="1505" y="4273"/>
                  </a:cubicBezTo>
                  <a:cubicBezTo>
                    <a:pt x="1812" y="4013"/>
                    <a:pt x="2150" y="3800"/>
                    <a:pt x="2513" y="3627"/>
                  </a:cubicBezTo>
                  <a:lnTo>
                    <a:pt x="2513" y="3627"/>
                  </a:lnTo>
                  <a:cubicBezTo>
                    <a:pt x="1875" y="4092"/>
                    <a:pt x="1300" y="4635"/>
                    <a:pt x="788" y="5233"/>
                  </a:cubicBezTo>
                  <a:cubicBezTo>
                    <a:pt x="771" y="5256"/>
                    <a:pt x="778" y="5275"/>
                    <a:pt x="795" y="5275"/>
                  </a:cubicBezTo>
                  <a:cubicBezTo>
                    <a:pt x="802" y="5275"/>
                    <a:pt x="810" y="5272"/>
                    <a:pt x="819" y="5265"/>
                  </a:cubicBezTo>
                  <a:cubicBezTo>
                    <a:pt x="1331" y="4769"/>
                    <a:pt x="1898" y="4336"/>
                    <a:pt x="2505" y="3965"/>
                  </a:cubicBezTo>
                  <a:lnTo>
                    <a:pt x="2505" y="3965"/>
                  </a:lnTo>
                  <a:cubicBezTo>
                    <a:pt x="2284" y="4281"/>
                    <a:pt x="2064" y="4596"/>
                    <a:pt x="1843" y="4903"/>
                  </a:cubicBezTo>
                  <a:cubicBezTo>
                    <a:pt x="1831" y="4921"/>
                    <a:pt x="1847" y="4939"/>
                    <a:pt x="1862" y="4939"/>
                  </a:cubicBezTo>
                  <a:cubicBezTo>
                    <a:pt x="1867" y="4939"/>
                    <a:pt x="1871" y="4938"/>
                    <a:pt x="1875" y="4934"/>
                  </a:cubicBezTo>
                  <a:cubicBezTo>
                    <a:pt x="2284" y="4509"/>
                    <a:pt x="2710" y="4099"/>
                    <a:pt x="3119" y="3666"/>
                  </a:cubicBezTo>
                  <a:cubicBezTo>
                    <a:pt x="3151" y="3635"/>
                    <a:pt x="3166" y="3580"/>
                    <a:pt x="3151" y="3540"/>
                  </a:cubicBezTo>
                  <a:cubicBezTo>
                    <a:pt x="3190" y="3461"/>
                    <a:pt x="3151" y="3367"/>
                    <a:pt x="3064" y="3343"/>
                  </a:cubicBezTo>
                  <a:cubicBezTo>
                    <a:pt x="3064" y="3335"/>
                    <a:pt x="3064" y="3335"/>
                    <a:pt x="3064" y="3335"/>
                  </a:cubicBezTo>
                  <a:cubicBezTo>
                    <a:pt x="3080" y="3342"/>
                    <a:pt x="3099" y="3346"/>
                    <a:pt x="3119" y="3346"/>
                  </a:cubicBezTo>
                  <a:cubicBezTo>
                    <a:pt x="3146" y="3346"/>
                    <a:pt x="3175" y="3338"/>
                    <a:pt x="3198" y="3320"/>
                  </a:cubicBezTo>
                  <a:cubicBezTo>
                    <a:pt x="3219" y="3337"/>
                    <a:pt x="3245" y="3346"/>
                    <a:pt x="3272" y="3346"/>
                  </a:cubicBezTo>
                  <a:cubicBezTo>
                    <a:pt x="3306" y="3346"/>
                    <a:pt x="3341" y="3333"/>
                    <a:pt x="3371" y="3312"/>
                  </a:cubicBezTo>
                  <a:cubicBezTo>
                    <a:pt x="3391" y="3320"/>
                    <a:pt x="3410" y="3324"/>
                    <a:pt x="3430" y="3324"/>
                  </a:cubicBezTo>
                  <a:cubicBezTo>
                    <a:pt x="3450" y="3324"/>
                    <a:pt x="3470" y="3320"/>
                    <a:pt x="3489" y="3312"/>
                  </a:cubicBezTo>
                  <a:cubicBezTo>
                    <a:pt x="3505" y="3335"/>
                    <a:pt x="3529" y="3359"/>
                    <a:pt x="3560" y="3375"/>
                  </a:cubicBezTo>
                  <a:cubicBezTo>
                    <a:pt x="3584" y="3391"/>
                    <a:pt x="3599" y="3406"/>
                    <a:pt x="3623" y="3422"/>
                  </a:cubicBezTo>
                  <a:cubicBezTo>
                    <a:pt x="3576" y="3485"/>
                    <a:pt x="3576" y="3572"/>
                    <a:pt x="3631" y="3619"/>
                  </a:cubicBezTo>
                  <a:cubicBezTo>
                    <a:pt x="4072" y="4052"/>
                    <a:pt x="4529" y="4462"/>
                    <a:pt x="4970" y="4887"/>
                  </a:cubicBezTo>
                  <a:cubicBezTo>
                    <a:pt x="4976" y="4893"/>
                    <a:pt x="4982" y="4895"/>
                    <a:pt x="4988" y="4895"/>
                  </a:cubicBezTo>
                  <a:cubicBezTo>
                    <a:pt x="5006" y="4895"/>
                    <a:pt x="5019" y="4873"/>
                    <a:pt x="5001" y="4855"/>
                  </a:cubicBezTo>
                  <a:cubicBezTo>
                    <a:pt x="4781" y="4580"/>
                    <a:pt x="4568" y="4296"/>
                    <a:pt x="4356" y="4021"/>
                  </a:cubicBezTo>
                  <a:lnTo>
                    <a:pt x="4356" y="4021"/>
                  </a:lnTo>
                  <a:cubicBezTo>
                    <a:pt x="4812" y="4422"/>
                    <a:pt x="5222" y="4879"/>
                    <a:pt x="5576" y="5375"/>
                  </a:cubicBezTo>
                  <a:cubicBezTo>
                    <a:pt x="5584" y="5386"/>
                    <a:pt x="5593" y="5390"/>
                    <a:pt x="5600" y="5390"/>
                  </a:cubicBezTo>
                  <a:cubicBezTo>
                    <a:pt x="5615" y="5390"/>
                    <a:pt x="5623" y="5373"/>
                    <a:pt x="5608" y="5352"/>
                  </a:cubicBezTo>
                  <a:cubicBezTo>
                    <a:pt x="5411" y="5005"/>
                    <a:pt x="5182" y="4666"/>
                    <a:pt x="4938" y="4351"/>
                  </a:cubicBezTo>
                  <a:lnTo>
                    <a:pt x="4938" y="4351"/>
                  </a:lnTo>
                  <a:cubicBezTo>
                    <a:pt x="5080" y="4485"/>
                    <a:pt x="5214" y="4627"/>
                    <a:pt x="5332" y="4777"/>
                  </a:cubicBezTo>
                  <a:cubicBezTo>
                    <a:pt x="5339" y="4784"/>
                    <a:pt x="5347" y="4786"/>
                    <a:pt x="5353" y="4786"/>
                  </a:cubicBezTo>
                  <a:cubicBezTo>
                    <a:pt x="5370" y="4786"/>
                    <a:pt x="5383" y="4770"/>
                    <a:pt x="5371" y="4753"/>
                  </a:cubicBezTo>
                  <a:cubicBezTo>
                    <a:pt x="5025" y="4202"/>
                    <a:pt x="4592" y="3721"/>
                    <a:pt x="4080" y="3320"/>
                  </a:cubicBezTo>
                  <a:lnTo>
                    <a:pt x="4080" y="3320"/>
                  </a:lnTo>
                  <a:cubicBezTo>
                    <a:pt x="4505" y="3359"/>
                    <a:pt x="4930" y="3383"/>
                    <a:pt x="5356" y="3414"/>
                  </a:cubicBezTo>
                  <a:cubicBezTo>
                    <a:pt x="5379" y="3414"/>
                    <a:pt x="5387" y="3383"/>
                    <a:pt x="5364" y="3375"/>
                  </a:cubicBezTo>
                  <a:cubicBezTo>
                    <a:pt x="5104" y="3304"/>
                    <a:pt x="4844" y="3233"/>
                    <a:pt x="4592" y="3162"/>
                  </a:cubicBezTo>
                  <a:cubicBezTo>
                    <a:pt x="5230" y="3115"/>
                    <a:pt x="5868" y="3044"/>
                    <a:pt x="6498" y="2965"/>
                  </a:cubicBezTo>
                  <a:cubicBezTo>
                    <a:pt x="6537" y="2965"/>
                    <a:pt x="6537" y="2918"/>
                    <a:pt x="6498" y="2918"/>
                  </a:cubicBezTo>
                  <a:cubicBezTo>
                    <a:pt x="6259" y="2929"/>
                    <a:pt x="6020" y="2933"/>
                    <a:pt x="5779" y="2933"/>
                  </a:cubicBezTo>
                  <a:cubicBezTo>
                    <a:pt x="5487" y="2933"/>
                    <a:pt x="5193" y="2927"/>
                    <a:pt x="4899" y="2918"/>
                  </a:cubicBezTo>
                  <a:cubicBezTo>
                    <a:pt x="5454" y="2838"/>
                    <a:pt x="6010" y="2791"/>
                    <a:pt x="6571" y="2791"/>
                  </a:cubicBezTo>
                  <a:cubicBezTo>
                    <a:pt x="6615" y="2791"/>
                    <a:pt x="6659" y="2791"/>
                    <a:pt x="6702" y="2792"/>
                  </a:cubicBezTo>
                  <a:cubicBezTo>
                    <a:pt x="6742" y="2792"/>
                    <a:pt x="6750" y="2753"/>
                    <a:pt x="6702" y="2745"/>
                  </a:cubicBezTo>
                  <a:cubicBezTo>
                    <a:pt x="6339" y="2710"/>
                    <a:pt x="5975" y="2693"/>
                    <a:pt x="5611" y="2693"/>
                  </a:cubicBezTo>
                  <a:cubicBezTo>
                    <a:pt x="5074" y="2693"/>
                    <a:pt x="4539" y="2730"/>
                    <a:pt x="4009" y="2800"/>
                  </a:cubicBezTo>
                  <a:cubicBezTo>
                    <a:pt x="4411" y="2390"/>
                    <a:pt x="4820" y="1981"/>
                    <a:pt x="5245" y="1595"/>
                  </a:cubicBezTo>
                  <a:cubicBezTo>
                    <a:pt x="5263" y="1577"/>
                    <a:pt x="5254" y="1555"/>
                    <a:pt x="5235" y="1555"/>
                  </a:cubicBezTo>
                  <a:cubicBezTo>
                    <a:pt x="5229" y="1555"/>
                    <a:pt x="5222" y="1558"/>
                    <a:pt x="5214" y="1563"/>
                  </a:cubicBezTo>
                  <a:cubicBezTo>
                    <a:pt x="4899" y="1800"/>
                    <a:pt x="4576" y="2036"/>
                    <a:pt x="4253" y="2280"/>
                  </a:cubicBezTo>
                  <a:cubicBezTo>
                    <a:pt x="4442" y="2060"/>
                    <a:pt x="4639" y="1847"/>
                    <a:pt x="4844" y="1650"/>
                  </a:cubicBezTo>
                  <a:cubicBezTo>
                    <a:pt x="4862" y="1638"/>
                    <a:pt x="4847" y="1611"/>
                    <a:pt x="4832" y="1611"/>
                  </a:cubicBezTo>
                  <a:cubicBezTo>
                    <a:pt x="4828" y="1611"/>
                    <a:pt x="4824" y="1613"/>
                    <a:pt x="4820" y="1619"/>
                  </a:cubicBezTo>
                  <a:cubicBezTo>
                    <a:pt x="4647" y="1745"/>
                    <a:pt x="4482" y="1871"/>
                    <a:pt x="4324" y="2012"/>
                  </a:cubicBezTo>
                  <a:cubicBezTo>
                    <a:pt x="4710" y="1540"/>
                    <a:pt x="5151" y="1122"/>
                    <a:pt x="5639" y="760"/>
                  </a:cubicBezTo>
                  <a:cubicBezTo>
                    <a:pt x="5669" y="742"/>
                    <a:pt x="5663" y="720"/>
                    <a:pt x="5641" y="720"/>
                  </a:cubicBezTo>
                  <a:cubicBezTo>
                    <a:pt x="5634" y="720"/>
                    <a:pt x="5625" y="723"/>
                    <a:pt x="5616" y="729"/>
                  </a:cubicBezTo>
                  <a:cubicBezTo>
                    <a:pt x="4773" y="1248"/>
                    <a:pt x="4040" y="1910"/>
                    <a:pt x="3450" y="2698"/>
                  </a:cubicBezTo>
                  <a:cubicBezTo>
                    <a:pt x="3466" y="2099"/>
                    <a:pt x="3458" y="1493"/>
                    <a:pt x="3418" y="894"/>
                  </a:cubicBezTo>
                  <a:cubicBezTo>
                    <a:pt x="3418" y="878"/>
                    <a:pt x="3408" y="870"/>
                    <a:pt x="3399" y="870"/>
                  </a:cubicBezTo>
                  <a:cubicBezTo>
                    <a:pt x="3389" y="870"/>
                    <a:pt x="3379" y="878"/>
                    <a:pt x="3379" y="894"/>
                  </a:cubicBezTo>
                  <a:cubicBezTo>
                    <a:pt x="3355" y="1367"/>
                    <a:pt x="3300" y="1839"/>
                    <a:pt x="3229" y="2304"/>
                  </a:cubicBezTo>
                  <a:cubicBezTo>
                    <a:pt x="3182" y="1548"/>
                    <a:pt x="3190" y="792"/>
                    <a:pt x="3237" y="36"/>
                  </a:cubicBezTo>
                  <a:cubicBezTo>
                    <a:pt x="3237" y="12"/>
                    <a:pt x="3229" y="0"/>
                    <a:pt x="3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6"/>
            <p:cNvSpPr/>
            <p:nvPr/>
          </p:nvSpPr>
          <p:spPr>
            <a:xfrm>
              <a:off x="8775782" y="1399659"/>
              <a:ext cx="30284" cy="150898"/>
            </a:xfrm>
            <a:custGeom>
              <a:avLst/>
              <a:gdLst/>
              <a:ahLst/>
              <a:cxnLst/>
              <a:rect l="l" t="t" r="r" b="b"/>
              <a:pathLst>
                <a:path w="639" h="3184" extrusionOk="0">
                  <a:moveTo>
                    <a:pt x="327" y="1"/>
                  </a:moveTo>
                  <a:cubicBezTo>
                    <a:pt x="259" y="1"/>
                    <a:pt x="193" y="56"/>
                    <a:pt x="174" y="163"/>
                  </a:cubicBezTo>
                  <a:cubicBezTo>
                    <a:pt x="87" y="163"/>
                    <a:pt x="0" y="226"/>
                    <a:pt x="8" y="368"/>
                  </a:cubicBezTo>
                  <a:cubicBezTo>
                    <a:pt x="55" y="1164"/>
                    <a:pt x="55" y="1967"/>
                    <a:pt x="16" y="2770"/>
                  </a:cubicBezTo>
                  <a:cubicBezTo>
                    <a:pt x="16" y="2787"/>
                    <a:pt x="27" y="2797"/>
                    <a:pt x="39" y="2797"/>
                  </a:cubicBezTo>
                  <a:cubicBezTo>
                    <a:pt x="49" y="2797"/>
                    <a:pt x="60" y="2789"/>
                    <a:pt x="63" y="2770"/>
                  </a:cubicBezTo>
                  <a:cubicBezTo>
                    <a:pt x="134" y="2298"/>
                    <a:pt x="205" y="1825"/>
                    <a:pt x="260" y="1353"/>
                  </a:cubicBezTo>
                  <a:cubicBezTo>
                    <a:pt x="300" y="1951"/>
                    <a:pt x="315" y="2550"/>
                    <a:pt x="307" y="3148"/>
                  </a:cubicBezTo>
                  <a:cubicBezTo>
                    <a:pt x="307" y="3172"/>
                    <a:pt x="317" y="3184"/>
                    <a:pt x="328" y="3184"/>
                  </a:cubicBezTo>
                  <a:cubicBezTo>
                    <a:pt x="339" y="3184"/>
                    <a:pt x="351" y="3172"/>
                    <a:pt x="355" y="3148"/>
                  </a:cubicBezTo>
                  <a:cubicBezTo>
                    <a:pt x="418" y="2463"/>
                    <a:pt x="473" y="1762"/>
                    <a:pt x="489" y="1069"/>
                  </a:cubicBezTo>
                  <a:cubicBezTo>
                    <a:pt x="504" y="1140"/>
                    <a:pt x="528" y="1211"/>
                    <a:pt x="536" y="1290"/>
                  </a:cubicBezTo>
                  <a:cubicBezTo>
                    <a:pt x="536" y="1296"/>
                    <a:pt x="544" y="1299"/>
                    <a:pt x="554" y="1299"/>
                  </a:cubicBezTo>
                  <a:cubicBezTo>
                    <a:pt x="567" y="1299"/>
                    <a:pt x="583" y="1294"/>
                    <a:pt x="583" y="1290"/>
                  </a:cubicBezTo>
                  <a:cubicBezTo>
                    <a:pt x="599" y="935"/>
                    <a:pt x="630" y="581"/>
                    <a:pt x="638" y="234"/>
                  </a:cubicBezTo>
                  <a:cubicBezTo>
                    <a:pt x="638" y="186"/>
                    <a:pt x="578" y="162"/>
                    <a:pt x="515" y="162"/>
                  </a:cubicBezTo>
                  <a:cubicBezTo>
                    <a:pt x="506" y="162"/>
                    <a:pt x="497" y="162"/>
                    <a:pt x="489" y="163"/>
                  </a:cubicBezTo>
                  <a:cubicBezTo>
                    <a:pt x="461" y="54"/>
                    <a:pt x="393"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6"/>
            <p:cNvSpPr/>
            <p:nvPr/>
          </p:nvSpPr>
          <p:spPr>
            <a:xfrm>
              <a:off x="8730616" y="1309231"/>
              <a:ext cx="127107" cy="110567"/>
            </a:xfrm>
            <a:custGeom>
              <a:avLst/>
              <a:gdLst/>
              <a:ahLst/>
              <a:cxnLst/>
              <a:rect l="l" t="t" r="r" b="b"/>
              <a:pathLst>
                <a:path w="2682" h="2333" extrusionOk="0">
                  <a:moveTo>
                    <a:pt x="1368" y="0"/>
                  </a:moveTo>
                  <a:cubicBezTo>
                    <a:pt x="1164" y="0"/>
                    <a:pt x="958" y="54"/>
                    <a:pt x="772" y="165"/>
                  </a:cubicBezTo>
                  <a:cubicBezTo>
                    <a:pt x="575" y="276"/>
                    <a:pt x="410" y="425"/>
                    <a:pt x="284" y="607"/>
                  </a:cubicBezTo>
                  <a:cubicBezTo>
                    <a:pt x="0" y="1063"/>
                    <a:pt x="79" y="1654"/>
                    <a:pt x="465" y="2024"/>
                  </a:cubicBezTo>
                  <a:cubicBezTo>
                    <a:pt x="712" y="2238"/>
                    <a:pt x="994" y="2333"/>
                    <a:pt x="1268" y="2333"/>
                  </a:cubicBezTo>
                  <a:cubicBezTo>
                    <a:pt x="2002" y="2333"/>
                    <a:pt x="2682" y="1660"/>
                    <a:pt x="2481" y="811"/>
                  </a:cubicBezTo>
                  <a:cubicBezTo>
                    <a:pt x="2442" y="685"/>
                    <a:pt x="2387" y="567"/>
                    <a:pt x="2308" y="465"/>
                  </a:cubicBezTo>
                  <a:cubicBezTo>
                    <a:pt x="2077" y="164"/>
                    <a:pt x="1726" y="0"/>
                    <a:pt x="13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07" name="Google Shape;2107;p16"/>
          <p:cNvSpPr/>
          <p:nvPr/>
        </p:nvSpPr>
        <p:spPr>
          <a:xfrm>
            <a:off x="3744654" y="1993351"/>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08" name="Google Shape;2108;p16"/>
          <p:cNvGrpSpPr/>
          <p:nvPr/>
        </p:nvGrpSpPr>
        <p:grpSpPr>
          <a:xfrm>
            <a:off x="4830529" y="3275230"/>
            <a:ext cx="398119" cy="448142"/>
            <a:chOff x="4830529" y="3275230"/>
            <a:chExt cx="398119" cy="448142"/>
          </a:xfrm>
        </p:grpSpPr>
        <p:sp>
          <p:nvSpPr>
            <p:cNvPr id="2109" name="Google Shape;2109;p16"/>
            <p:cNvSpPr/>
            <p:nvPr/>
          </p:nvSpPr>
          <p:spPr>
            <a:xfrm>
              <a:off x="4925995" y="3275230"/>
              <a:ext cx="209515" cy="213025"/>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0" name="Google Shape;2110;p16"/>
            <p:cNvSpPr/>
            <p:nvPr/>
          </p:nvSpPr>
          <p:spPr>
            <a:xfrm>
              <a:off x="4830529" y="3460287"/>
              <a:ext cx="398119" cy="26308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1" name="Google Shape;2111;p16"/>
          <p:cNvGrpSpPr/>
          <p:nvPr/>
        </p:nvGrpSpPr>
        <p:grpSpPr>
          <a:xfrm>
            <a:off x="3648183" y="3414806"/>
            <a:ext cx="486566" cy="414708"/>
            <a:chOff x="3648183" y="3414806"/>
            <a:chExt cx="486566" cy="414708"/>
          </a:xfrm>
        </p:grpSpPr>
        <p:sp>
          <p:nvSpPr>
            <p:cNvPr id="2112" name="Google Shape;2112;p16"/>
            <p:cNvSpPr/>
            <p:nvPr/>
          </p:nvSpPr>
          <p:spPr>
            <a:xfrm>
              <a:off x="3747122" y="3461357"/>
              <a:ext cx="292198" cy="368157"/>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6"/>
            <p:cNvSpPr/>
            <p:nvPr/>
          </p:nvSpPr>
          <p:spPr>
            <a:xfrm>
              <a:off x="3962438" y="3414806"/>
              <a:ext cx="172311" cy="279674"/>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6"/>
            <p:cNvSpPr/>
            <p:nvPr/>
          </p:nvSpPr>
          <p:spPr>
            <a:xfrm>
              <a:off x="3648183" y="3414806"/>
              <a:ext cx="172311" cy="279674"/>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5" name="Google Shape;2115;p16"/>
          <p:cNvSpPr/>
          <p:nvPr/>
        </p:nvSpPr>
        <p:spPr>
          <a:xfrm>
            <a:off x="4996366" y="1961076"/>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6"/>
          <p:cNvSpPr txBox="1"/>
          <p:nvPr/>
        </p:nvSpPr>
        <p:spPr>
          <a:xfrm>
            <a:off x="6501990" y="2842122"/>
            <a:ext cx="2643540" cy="2188908"/>
          </a:xfrm>
          <a:prstGeom prst="rect">
            <a:avLst/>
          </a:prstGeom>
          <a:noFill/>
          <a:ln>
            <a:noFill/>
          </a:ln>
        </p:spPr>
        <p:txBody>
          <a:bodyPr spcFirstLastPara="1" wrap="square" lIns="91425" tIns="91425" rIns="91425" bIns="91425" anchor="t" anchorCtr="0">
            <a:noAutofit/>
          </a:bodyPr>
          <a:lstStyle/>
          <a:p>
            <a:pPr marL="635" marR="0" lvl="0" indent="-635" algn="just" rtl="0">
              <a:lnSpc>
                <a:spcPct val="100000"/>
              </a:lnSpc>
              <a:spcBef>
                <a:spcPts val="0"/>
              </a:spcBef>
              <a:spcAft>
                <a:spcPts val="0"/>
              </a:spcAft>
              <a:buNone/>
            </a:pPr>
            <a:r>
              <a:rPr lang="en-US" sz="2100" b="0" i="0" u="none" strike="noStrike" cap="none">
                <a:solidFill>
                  <a:srgbClr val="6C8F21"/>
                </a:solidFill>
                <a:latin typeface="Times New Roman"/>
                <a:ea typeface="Times New Roman"/>
                <a:cs typeface="Times New Roman"/>
                <a:sym typeface="Times New Roman"/>
              </a:rPr>
              <a:t>- Làm một việc hết sức dại dột với Dế Choắt</a:t>
            </a:r>
            <a:endParaRPr sz="2100" b="0" i="0" u="none" strike="noStrike" cap="none">
              <a:solidFill>
                <a:srgbClr val="6C8F21"/>
              </a:solidFill>
              <a:latin typeface="Palatino Linotype"/>
              <a:ea typeface="Palatino Linotype"/>
              <a:cs typeface="Palatino Linotype"/>
              <a:sym typeface="Palatino Linotype"/>
            </a:endParaRPr>
          </a:p>
        </p:txBody>
      </p:sp>
      <p:sp>
        <p:nvSpPr>
          <p:cNvPr id="2117" name="Google Shape;2117;p16"/>
          <p:cNvSpPr/>
          <p:nvPr/>
        </p:nvSpPr>
        <p:spPr>
          <a:xfrm>
            <a:off x="3089035" y="2665613"/>
            <a:ext cx="3171061" cy="505075"/>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1" i="0" u="none" strike="noStrike" cap="none">
                <a:solidFill>
                  <a:srgbClr val="F83500"/>
                </a:solidFill>
                <a:latin typeface="Times New Roman"/>
                <a:ea typeface="Times New Roman"/>
                <a:cs typeface="Times New Roman"/>
                <a:sym typeface="Times New Roman"/>
              </a:rPr>
              <a:t>b) </a:t>
            </a:r>
            <a:r>
              <a:rPr lang="en-US" sz="2000" b="1" i="1" u="none" strike="noStrike" cap="none">
                <a:solidFill>
                  <a:srgbClr val="F83500"/>
                </a:solidFill>
                <a:latin typeface="Times New Roman"/>
                <a:ea typeface="Times New Roman"/>
                <a:cs typeface="Times New Roman"/>
                <a:sym typeface="Times New Roman"/>
              </a:rPr>
              <a:t>Dế Mèn đối với Dế Choắt</a:t>
            </a:r>
            <a:endParaRPr sz="2000" b="0" i="0" u="none" strike="noStrike" cap="none">
              <a:solidFill>
                <a:srgbClr val="F83500"/>
              </a:solidFill>
              <a:latin typeface="Palatino Linotype"/>
              <a:ea typeface="Palatino Linotype"/>
              <a:cs typeface="Palatino Linotype"/>
              <a:sym typeface="Palatino Linotype"/>
            </a:endParaRPr>
          </a:p>
        </p:txBody>
      </p:sp>
      <p:sp>
        <p:nvSpPr>
          <p:cNvPr id="2118" name="Google Shape;2118;p16"/>
          <p:cNvSpPr/>
          <p:nvPr/>
        </p:nvSpPr>
        <p:spPr>
          <a:xfrm>
            <a:off x="256636" y="435836"/>
            <a:ext cx="253454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0" i="0" u="none" strike="noStrike" cap="none">
                <a:solidFill>
                  <a:srgbClr val="FF0000"/>
                </a:solidFill>
                <a:latin typeface="Times New Roman"/>
                <a:ea typeface="Times New Roman"/>
                <a:cs typeface="Times New Roman"/>
                <a:sym typeface="Times New Roman"/>
              </a:rPr>
              <a:t>- Dế Mèn thấy Dế Choắt yếu ớt, xấu xí, lười nhác, đáng khinh; </a:t>
            </a:r>
            <a:endParaRPr sz="1400" b="0" i="0" u="none" strike="noStrike" cap="none">
              <a:solidFill>
                <a:srgbClr val="FF0000"/>
              </a:solidFill>
              <a:latin typeface="Arial"/>
              <a:ea typeface="Arial"/>
              <a:cs typeface="Arial"/>
              <a:sym typeface="Arial"/>
            </a:endParaRPr>
          </a:p>
        </p:txBody>
      </p:sp>
      <p:sp>
        <p:nvSpPr>
          <p:cNvPr id="2119" name="Google Shape;2119;p16"/>
          <p:cNvSpPr/>
          <p:nvPr/>
        </p:nvSpPr>
        <p:spPr>
          <a:xfrm>
            <a:off x="6348768" y="716433"/>
            <a:ext cx="2508278"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0" i="0" u="none" strike="noStrike" cap="none">
                <a:solidFill>
                  <a:srgbClr val="7030A0"/>
                </a:solidFill>
                <a:latin typeface="Times New Roman"/>
                <a:ea typeface="Times New Roman"/>
                <a:cs typeface="Times New Roman"/>
                <a:sym typeface="Times New Roman"/>
              </a:rPr>
              <a:t>- Kiêu căng, ra oai với Dế Choắt, muốn chứng tỏ mình sắp đứng đầu thiên hạ</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8"/>
                                        </p:tgtEl>
                                        <p:attrNameLst>
                                          <p:attrName>style.visibility</p:attrName>
                                        </p:attrNameLst>
                                      </p:cBhvr>
                                      <p:to>
                                        <p:strVal val="visible"/>
                                      </p:to>
                                    </p:set>
                                    <p:animEffect transition="in" filter="fade">
                                      <p:cBhvr>
                                        <p:cTn id="7" dur="500"/>
                                        <p:tgtEl>
                                          <p:spTgt spid="2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500"/>
                                        <p:tgtEl>
                                          <p:spTgt spid="20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9"/>
                                        </p:tgtEl>
                                        <p:attrNameLst>
                                          <p:attrName>style.visibility</p:attrName>
                                        </p:attrNameLst>
                                      </p:cBhvr>
                                      <p:to>
                                        <p:strVal val="visible"/>
                                      </p:to>
                                    </p:set>
                                    <p:animEffect transition="in" filter="fade">
                                      <p:cBhvr>
                                        <p:cTn id="17" dur="500"/>
                                        <p:tgtEl>
                                          <p:spTgt spid="2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6"/>
                                        </p:tgtEl>
                                        <p:attrNameLst>
                                          <p:attrName>style.visibility</p:attrName>
                                        </p:attrNameLst>
                                      </p:cBhvr>
                                      <p:to>
                                        <p:strVal val="visible"/>
                                      </p:to>
                                    </p:set>
                                    <p:animEffect transition="in" filter="fade">
                                      <p:cBhvr>
                                        <p:cTn id="22" dur="500"/>
                                        <p:tgtEl>
                                          <p:spTgt spid="2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4" name="Google Shape;2124;p17"/>
          <p:cNvSpPr/>
          <p:nvPr/>
        </p:nvSpPr>
        <p:spPr>
          <a:xfrm rot="-8099742">
            <a:off x="7228599" y="4184285"/>
            <a:ext cx="2155206" cy="153407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17"/>
          <p:cNvSpPr/>
          <p:nvPr/>
        </p:nvSpPr>
        <p:spPr>
          <a:xfrm rot="2547496">
            <a:off x="-1236199" y="3682873"/>
            <a:ext cx="2479626" cy="221612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17"/>
          <p:cNvSpPr/>
          <p:nvPr/>
        </p:nvSpPr>
        <p:spPr>
          <a:xfrm>
            <a:off x="211276" y="-349700"/>
            <a:ext cx="4572000" cy="9667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C00000"/>
                </a:solidFill>
                <a:latin typeface="Times New Roman"/>
                <a:ea typeface="Times New Roman"/>
                <a:cs typeface="Times New Roman"/>
                <a:sym typeface="Times New Roman"/>
              </a:rPr>
              <a:t> </a:t>
            </a:r>
            <a:endParaRPr sz="2000" b="0" i="0" u="none" strike="noStrike" cap="none">
              <a:solidFill>
                <a:srgbClr val="C0000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1" i="0" u="none" strike="noStrike" cap="none">
                <a:solidFill>
                  <a:srgbClr val="C00000"/>
                </a:solidFill>
                <a:latin typeface="Times New Roman"/>
                <a:ea typeface="Times New Roman"/>
                <a:cs typeface="Times New Roman"/>
                <a:sym typeface="Times New Roman"/>
              </a:rPr>
              <a:t>c) </a:t>
            </a:r>
            <a:r>
              <a:rPr lang="en-US" sz="2000" b="1" i="1" u="none" strike="noStrike" cap="none">
                <a:solidFill>
                  <a:srgbClr val="C00000"/>
                </a:solidFill>
                <a:latin typeface="Times New Roman"/>
                <a:ea typeface="Times New Roman"/>
                <a:cs typeface="Times New Roman"/>
                <a:sym typeface="Times New Roman"/>
              </a:rPr>
              <a:t>Dế Mèn khi trêu chị Cốc</a:t>
            </a:r>
            <a:endParaRPr sz="2000" b="0" i="0" u="none" strike="noStrike" cap="none">
              <a:solidFill>
                <a:srgbClr val="C00000"/>
              </a:solidFill>
              <a:latin typeface="Palatino Linotype"/>
              <a:ea typeface="Palatino Linotype"/>
              <a:cs typeface="Palatino Linotype"/>
              <a:sym typeface="Palatino Linotype"/>
            </a:endParaRPr>
          </a:p>
        </p:txBody>
      </p:sp>
      <p:sp>
        <p:nvSpPr>
          <p:cNvPr id="2127" name="Google Shape;2127;p17"/>
          <p:cNvSpPr/>
          <p:nvPr/>
        </p:nvSpPr>
        <p:spPr>
          <a:xfrm>
            <a:off x="307592" y="1330108"/>
            <a:ext cx="3762568" cy="50507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Diễn biến tâm trạng của Dế Mèn:</a:t>
            </a:r>
            <a:endParaRPr sz="2000" b="0" i="0" u="none" strike="noStrike" cap="none">
              <a:solidFill>
                <a:srgbClr val="000000"/>
              </a:solidFill>
              <a:latin typeface="Palatino Linotype"/>
              <a:ea typeface="Palatino Linotype"/>
              <a:cs typeface="Palatino Linotype"/>
              <a:sym typeface="Palatino Linotype"/>
            </a:endParaRPr>
          </a:p>
        </p:txBody>
      </p:sp>
      <p:graphicFrame>
        <p:nvGraphicFramePr>
          <p:cNvPr id="2128" name="Google Shape;2128;p17"/>
          <p:cNvGraphicFramePr/>
          <p:nvPr/>
        </p:nvGraphicFramePr>
        <p:xfrm>
          <a:off x="379842" y="1972640"/>
          <a:ext cx="8294450" cy="2987050"/>
        </p:xfrm>
        <a:graphic>
          <a:graphicData uri="http://schemas.openxmlformats.org/drawingml/2006/table">
            <a:tbl>
              <a:tblPr firstRow="1" bandRow="1">
                <a:noFill/>
                <a:tableStyleId>{E09A8631-6014-4C0C-84D1-6FA96EE371C2}</a:tableStyleId>
              </a:tblPr>
              <a:tblGrid>
                <a:gridCol w="4147225">
                  <a:extLst>
                    <a:ext uri="{9D8B030D-6E8A-4147-A177-3AD203B41FA5}">
                      <a16:colId xmlns:a16="http://schemas.microsoft.com/office/drawing/2014/main" val="20000"/>
                    </a:ext>
                  </a:extLst>
                </a:gridCol>
                <a:gridCol w="4147225">
                  <a:extLst>
                    <a:ext uri="{9D8B030D-6E8A-4147-A177-3AD203B41FA5}">
                      <a16:colId xmlns:a16="http://schemas.microsoft.com/office/drawing/2014/main" val="20001"/>
                    </a:ext>
                  </a:extLst>
                </a:gridCol>
              </a:tblGrid>
              <a:tr h="466925">
                <a:tc>
                  <a:txBody>
                    <a:bodyPr/>
                    <a:lstStyle/>
                    <a:p>
                      <a:pPr marL="0" marR="0" lvl="0" indent="0" algn="ctr"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Thời điểm</a:t>
                      </a:r>
                      <a:endParaRPr sz="2000" b="1"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Tâm trạng</a:t>
                      </a:r>
                      <a:endParaRPr sz="2000" b="1"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4669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thấy Dế Choắt ốm yếu</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tc>
                  <a:txBody>
                    <a:bodyPr/>
                    <a:lstStyle/>
                    <a:p>
                      <a:pPr marL="0" marR="0" lvl="0" indent="0" algn="l" rtl="0">
                        <a:lnSpc>
                          <a:spcPct val="100000"/>
                        </a:lnSpc>
                        <a:spcBef>
                          <a:spcPts val="0"/>
                        </a:spcBef>
                        <a:spcAft>
                          <a:spcPts val="0"/>
                        </a:spcAft>
                        <a:buNone/>
                      </a:pP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1"/>
                  </a:ext>
                </a:extLst>
              </a:tr>
              <a:tr h="4669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nảy ra ý định trêu chị Cốc</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4669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chị Cốc mổ Dế Choắt</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tc>
                  <a:txBody>
                    <a:bodyPr/>
                    <a:lstStyle/>
                    <a:p>
                      <a:pPr marL="0" marR="0" lvl="0" indent="0" algn="l" rtl="0">
                        <a:lnSpc>
                          <a:spcPct val="100000"/>
                        </a:lnSpc>
                        <a:spcBef>
                          <a:spcPts val="0"/>
                        </a:spcBef>
                        <a:spcAft>
                          <a:spcPts val="0"/>
                        </a:spcAft>
                        <a:buNone/>
                      </a:pP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3"/>
                  </a:ext>
                </a:extLst>
              </a:tr>
              <a:tr h="4669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biết chị Cốc đã bay đi</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6524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chứng kiến cái chết của Dế Choắt</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tc>
                  <a:txBody>
                    <a:bodyPr/>
                    <a:lstStyle/>
                    <a:p>
                      <a:pPr marL="0" marR="0" lvl="0" indent="0" algn="l" rtl="0">
                        <a:lnSpc>
                          <a:spcPct val="100000"/>
                        </a:lnSpc>
                        <a:spcBef>
                          <a:spcPts val="0"/>
                        </a:spcBef>
                        <a:spcAft>
                          <a:spcPts val="0"/>
                        </a:spcAft>
                        <a:buNone/>
                      </a:pP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5"/>
                  </a:ext>
                </a:extLst>
              </a:tr>
            </a:tbl>
          </a:graphicData>
        </a:graphic>
      </p:graphicFrame>
      <p:grpSp>
        <p:nvGrpSpPr>
          <p:cNvPr id="2129" name="Google Shape;2129;p17"/>
          <p:cNvGrpSpPr/>
          <p:nvPr/>
        </p:nvGrpSpPr>
        <p:grpSpPr>
          <a:xfrm>
            <a:off x="7623409" y="3547497"/>
            <a:ext cx="1655057" cy="1596003"/>
            <a:chOff x="1877250" y="786550"/>
            <a:chExt cx="3799500" cy="4240850"/>
          </a:xfrm>
        </p:grpSpPr>
        <p:sp>
          <p:nvSpPr>
            <p:cNvPr id="2130" name="Google Shape;2130;p17"/>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17"/>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17"/>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17"/>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17"/>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17"/>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17"/>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17"/>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17"/>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17"/>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17"/>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17"/>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17"/>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17"/>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17"/>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7"/>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17"/>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17"/>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17"/>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17"/>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17"/>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17"/>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17"/>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17"/>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17"/>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17"/>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17"/>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17"/>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17"/>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17"/>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17"/>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17"/>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17"/>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17"/>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17"/>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17"/>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6" name="Google Shape;2166;p17"/>
          <p:cNvSpPr/>
          <p:nvPr/>
        </p:nvSpPr>
        <p:spPr>
          <a:xfrm>
            <a:off x="307592" y="773519"/>
            <a:ext cx="81445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Dế Mèn xấc xược, ác ý, chỉ nói cho sướng miệng, không nghĩ đến hậu quả.</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6"/>
                                        </p:tgtEl>
                                        <p:attrNameLst>
                                          <p:attrName>style.visibility</p:attrName>
                                        </p:attrNameLst>
                                      </p:cBhvr>
                                      <p:to>
                                        <p:strVal val="visible"/>
                                      </p:to>
                                    </p:set>
                                    <p:animEffect transition="in" filter="fade">
                                      <p:cBhvr>
                                        <p:cTn id="7" dur="500"/>
                                        <p:tgtEl>
                                          <p:spTgt spid="2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7"/>
                                        </p:tgtEl>
                                        <p:attrNameLst>
                                          <p:attrName>style.visibility</p:attrName>
                                        </p:attrNameLst>
                                      </p:cBhvr>
                                      <p:to>
                                        <p:strVal val="visible"/>
                                      </p:to>
                                    </p:set>
                                    <p:animEffect transition="in" filter="fade">
                                      <p:cBhvr>
                                        <p:cTn id="12" dur="500"/>
                                        <p:tgtEl>
                                          <p:spTgt spid="2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8"/>
                                        </p:tgtEl>
                                        <p:attrNameLst>
                                          <p:attrName>style.visibility</p:attrName>
                                        </p:attrNameLst>
                                      </p:cBhvr>
                                      <p:to>
                                        <p:strVal val="visible"/>
                                      </p:to>
                                    </p:set>
                                    <p:animEffect transition="in" filter="fade">
                                      <p:cBhvr>
                                        <p:cTn id="17" dur="500"/>
                                        <p:tgtEl>
                                          <p:spTgt spid="2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p18"/>
          <p:cNvSpPr/>
          <p:nvPr/>
        </p:nvSpPr>
        <p:spPr>
          <a:xfrm rot="-8099742">
            <a:off x="7228599" y="4184285"/>
            <a:ext cx="2155206" cy="153407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8"/>
          <p:cNvSpPr/>
          <p:nvPr/>
        </p:nvSpPr>
        <p:spPr>
          <a:xfrm rot="2547496">
            <a:off x="-1236199" y="3682873"/>
            <a:ext cx="2479626" cy="221612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8"/>
          <p:cNvSpPr/>
          <p:nvPr/>
        </p:nvSpPr>
        <p:spPr>
          <a:xfrm>
            <a:off x="211276" y="-486020"/>
            <a:ext cx="457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C00000"/>
                </a:solidFill>
                <a:latin typeface="Times New Roman"/>
                <a:ea typeface="Times New Roman"/>
                <a:cs typeface="Times New Roman"/>
                <a:sym typeface="Times New Roman"/>
              </a:rPr>
              <a:t> </a:t>
            </a:r>
            <a:endParaRPr sz="2000" b="0" i="0" u="none" strike="noStrike" cap="none">
              <a:solidFill>
                <a:srgbClr val="C0000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1" i="0" u="none" strike="noStrike" cap="none">
                <a:solidFill>
                  <a:srgbClr val="C00000"/>
                </a:solidFill>
                <a:latin typeface="Times New Roman"/>
                <a:ea typeface="Times New Roman"/>
                <a:cs typeface="Times New Roman"/>
                <a:sym typeface="Times New Roman"/>
              </a:rPr>
              <a:t>c) </a:t>
            </a:r>
            <a:r>
              <a:rPr lang="en-US" sz="2000" b="1" i="1" u="none" strike="noStrike" cap="none">
                <a:solidFill>
                  <a:srgbClr val="C00000"/>
                </a:solidFill>
                <a:latin typeface="Times New Roman"/>
                <a:ea typeface="Times New Roman"/>
                <a:cs typeface="Times New Roman"/>
                <a:sym typeface="Times New Roman"/>
              </a:rPr>
              <a:t>Dế Mèn khi trêu chị Cốc</a:t>
            </a:r>
            <a:endParaRPr sz="2000" b="0" i="0" u="none" strike="noStrike" cap="none">
              <a:solidFill>
                <a:srgbClr val="C00000"/>
              </a:solidFill>
              <a:latin typeface="Palatino Linotype"/>
              <a:ea typeface="Palatino Linotype"/>
              <a:cs typeface="Palatino Linotype"/>
              <a:sym typeface="Palatino Linotype"/>
            </a:endParaRPr>
          </a:p>
        </p:txBody>
      </p:sp>
      <p:sp>
        <p:nvSpPr>
          <p:cNvPr id="2174" name="Google Shape;2174;p18"/>
          <p:cNvSpPr/>
          <p:nvPr/>
        </p:nvSpPr>
        <p:spPr>
          <a:xfrm>
            <a:off x="211276" y="529643"/>
            <a:ext cx="3615092" cy="46384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 Diễn biến tâm trạng của Dế Mèn:</a:t>
            </a:r>
            <a:endParaRPr sz="1800" b="0" i="0" u="none" strike="noStrike" cap="none">
              <a:solidFill>
                <a:srgbClr val="000000"/>
              </a:solidFill>
              <a:latin typeface="Palatino Linotype"/>
              <a:ea typeface="Palatino Linotype"/>
              <a:cs typeface="Palatino Linotype"/>
              <a:sym typeface="Palatino Linotype"/>
            </a:endParaRPr>
          </a:p>
        </p:txBody>
      </p:sp>
      <p:graphicFrame>
        <p:nvGraphicFramePr>
          <p:cNvPr id="2175" name="Google Shape;2175;p18"/>
          <p:cNvGraphicFramePr/>
          <p:nvPr/>
        </p:nvGraphicFramePr>
        <p:xfrm>
          <a:off x="262021" y="1146762"/>
          <a:ext cx="3000000" cy="3000000"/>
        </p:xfrm>
        <a:graphic>
          <a:graphicData uri="http://schemas.openxmlformats.org/drawingml/2006/table">
            <a:tbl>
              <a:tblPr firstRow="1" bandRow="1">
                <a:noFill/>
                <a:tableStyleId>{E09A8631-6014-4C0C-84D1-6FA96EE371C2}</a:tableStyleId>
              </a:tblPr>
              <a:tblGrid>
                <a:gridCol w="4273075">
                  <a:extLst>
                    <a:ext uri="{9D8B030D-6E8A-4147-A177-3AD203B41FA5}">
                      <a16:colId xmlns:a16="http://schemas.microsoft.com/office/drawing/2014/main" val="20000"/>
                    </a:ext>
                  </a:extLst>
                </a:gridCol>
                <a:gridCol w="4273075">
                  <a:extLst>
                    <a:ext uri="{9D8B030D-6E8A-4147-A177-3AD203B41FA5}">
                      <a16:colId xmlns:a16="http://schemas.microsoft.com/office/drawing/2014/main" val="20001"/>
                    </a:ext>
                  </a:extLst>
                </a:gridCol>
              </a:tblGrid>
              <a:tr h="543025">
                <a:tc>
                  <a:txBody>
                    <a:bodyPr/>
                    <a:lstStyle/>
                    <a:p>
                      <a:pPr marL="0" marR="0" lvl="0" indent="0" algn="ctr"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Thời điểm</a:t>
                      </a:r>
                      <a:endParaRPr sz="2000" b="1"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Tâm trạng</a:t>
                      </a:r>
                      <a:endParaRPr sz="2000" b="1"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430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thấy Dế Choắt ốm yếu</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tc>
                  <a:txBody>
                    <a:bodyPr/>
                    <a:lstStyle/>
                    <a:p>
                      <a:pPr marL="0" marR="0" lvl="0" indent="0" algn="l" rtl="0">
                        <a:lnSpc>
                          <a:spcPct val="100000"/>
                        </a:lnSpc>
                        <a:spcBef>
                          <a:spcPts val="0"/>
                        </a:spcBef>
                        <a:spcAft>
                          <a:spcPts val="0"/>
                        </a:spcAft>
                        <a:buNone/>
                      </a:pPr>
                      <a:r>
                        <a:rPr lang="en-US" sz="2000" i="1" u="none" strike="noStrike" cap="none">
                          <a:solidFill>
                            <a:srgbClr val="FF0000"/>
                          </a:solidFill>
                          <a:latin typeface="Times New Roman"/>
                          <a:ea typeface="Times New Roman"/>
                          <a:cs typeface="Times New Roman"/>
                          <a:sym typeface="Times New Roman"/>
                        </a:rPr>
                        <a:t>Chê bai, chế giễu, hả hê, không giúp đào hang</a:t>
                      </a:r>
                      <a:endParaRPr sz="2000" i="1" u="none" strike="noStrike" cap="none">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1"/>
                  </a:ext>
                </a:extLst>
              </a:tr>
              <a:tr h="5430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nảy ra ý định trêu chị Cốc</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r>
                        <a:rPr lang="en-US" sz="2000" i="1" u="none" strike="noStrike" cap="none">
                          <a:solidFill>
                            <a:srgbClr val="FF0000"/>
                          </a:solidFill>
                          <a:latin typeface="Times New Roman"/>
                          <a:ea typeface="Times New Roman"/>
                          <a:cs typeface="Times New Roman"/>
                          <a:sym typeface="Times New Roman"/>
                        </a:rPr>
                        <a:t>Hiếu thắng, khoái chí</a:t>
                      </a:r>
                      <a:endParaRPr sz="2000" i="1" u="none" strike="noStrike" cap="none">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5430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chị Cốc mổ Dế Choắt</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tc>
                  <a:txBody>
                    <a:bodyPr/>
                    <a:lstStyle/>
                    <a:p>
                      <a:pPr marL="0" marR="0" lvl="0" indent="0" algn="l" rtl="0">
                        <a:lnSpc>
                          <a:spcPct val="100000"/>
                        </a:lnSpc>
                        <a:spcBef>
                          <a:spcPts val="0"/>
                        </a:spcBef>
                        <a:spcAft>
                          <a:spcPts val="0"/>
                        </a:spcAft>
                        <a:buNone/>
                      </a:pPr>
                      <a:r>
                        <a:rPr lang="en-US" sz="2000" i="1" u="none" strike="noStrike" cap="none">
                          <a:solidFill>
                            <a:srgbClr val="FF0000"/>
                          </a:solidFill>
                          <a:latin typeface="Times New Roman"/>
                          <a:ea typeface="Times New Roman"/>
                          <a:cs typeface="Times New Roman"/>
                          <a:sym typeface="Times New Roman"/>
                        </a:rPr>
                        <a:t>Khiếp sợ, nằm im thin thít</a:t>
                      </a:r>
                      <a:endParaRPr sz="2000" i="1" u="none" strike="noStrike" cap="none">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3"/>
                  </a:ext>
                </a:extLst>
              </a:tr>
              <a:tr h="543025">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biết chị Cốc đã bay đi</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r>
                        <a:rPr lang="en-US" sz="2000" i="1" u="none" strike="noStrike" cap="none">
                          <a:solidFill>
                            <a:srgbClr val="FF0000"/>
                          </a:solidFill>
                          <a:latin typeface="Times New Roman"/>
                          <a:ea typeface="Times New Roman"/>
                          <a:cs typeface="Times New Roman"/>
                          <a:sym typeface="Times New Roman"/>
                        </a:rPr>
                        <a:t>Mon men bò lên</a:t>
                      </a:r>
                      <a:endParaRPr sz="2000" i="1" u="none" strike="noStrike" cap="none">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758750">
                <a:tc>
                  <a:txBody>
                    <a:bodyPr/>
                    <a:lstStyle/>
                    <a:p>
                      <a:pPr marL="0" marR="0" lvl="0" indent="0" algn="l" rtl="0">
                        <a:lnSpc>
                          <a:spcPct val="100000"/>
                        </a:lnSpc>
                        <a:spcBef>
                          <a:spcPts val="0"/>
                        </a:spcBef>
                        <a:spcAft>
                          <a:spcPts val="0"/>
                        </a:spcAft>
                        <a:buNone/>
                      </a:pPr>
                      <a:r>
                        <a:rPr lang="en-US" sz="2000" u="none" strike="noStrike" cap="none">
                          <a:solidFill>
                            <a:schemeClr val="accent1"/>
                          </a:solidFill>
                          <a:latin typeface="Times New Roman"/>
                          <a:ea typeface="Times New Roman"/>
                          <a:cs typeface="Times New Roman"/>
                          <a:sym typeface="Times New Roman"/>
                        </a:rPr>
                        <a:t>Khi chứng kiến cái chết của Dế Choắt</a:t>
                      </a:r>
                      <a:endParaRPr sz="2000" u="none" strike="noStrike" cap="none">
                        <a:solidFill>
                          <a:schemeClr val="accent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tc>
                  <a:txBody>
                    <a:bodyPr/>
                    <a:lstStyle/>
                    <a:p>
                      <a:pPr marL="0" marR="0" lvl="0" indent="0" algn="l" rtl="0">
                        <a:lnSpc>
                          <a:spcPct val="100000"/>
                        </a:lnSpc>
                        <a:spcBef>
                          <a:spcPts val="0"/>
                        </a:spcBef>
                        <a:spcAft>
                          <a:spcPts val="0"/>
                        </a:spcAft>
                        <a:buNone/>
                      </a:pPr>
                      <a:r>
                        <a:rPr lang="en-US" sz="2000" i="1" u="none" strike="noStrike" cap="none">
                          <a:solidFill>
                            <a:srgbClr val="FF0000"/>
                          </a:solidFill>
                          <a:latin typeface="Times New Roman"/>
                          <a:ea typeface="Times New Roman"/>
                          <a:cs typeface="Times New Roman"/>
                          <a:sym typeface="Times New Roman"/>
                        </a:rPr>
                        <a:t>Thương Dế Choắt và ăn năn vì tội lỗi của mình</a:t>
                      </a:r>
                      <a:endParaRPr sz="2000" i="1" u="none" strike="noStrike" cap="none">
                        <a:solidFill>
                          <a:srgbClr val="FF000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5"/>
                  </a:ext>
                </a:extLst>
              </a:tr>
            </a:tbl>
          </a:graphicData>
        </a:graphic>
      </p:graphicFrame>
      <p:grpSp>
        <p:nvGrpSpPr>
          <p:cNvPr id="2176" name="Google Shape;2176;p18"/>
          <p:cNvGrpSpPr/>
          <p:nvPr/>
        </p:nvGrpSpPr>
        <p:grpSpPr>
          <a:xfrm>
            <a:off x="7623409" y="3547497"/>
            <a:ext cx="1655057" cy="1596003"/>
            <a:chOff x="1877250" y="786550"/>
            <a:chExt cx="3799500" cy="4240850"/>
          </a:xfrm>
        </p:grpSpPr>
        <p:sp>
          <p:nvSpPr>
            <p:cNvPr id="2177" name="Google Shape;2177;p18"/>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8"/>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8"/>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8"/>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8"/>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8"/>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8"/>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8"/>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8"/>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8"/>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8"/>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8"/>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8"/>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8"/>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8"/>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8"/>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8"/>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8"/>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8"/>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8"/>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8"/>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8"/>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8"/>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8"/>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8"/>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8"/>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8"/>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8"/>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8"/>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8"/>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8"/>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8"/>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8"/>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8"/>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8"/>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8"/>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19"/>
          <p:cNvSpPr/>
          <p:nvPr/>
        </p:nvSpPr>
        <p:spPr>
          <a:xfrm>
            <a:off x="786809" y="1145687"/>
            <a:ext cx="7347097" cy="1015663"/>
          </a:xfrm>
          <a:prstGeom prst="rect">
            <a:avLst/>
          </a:prstGeom>
          <a:noFill/>
          <a:ln>
            <a:noFill/>
          </a:ln>
        </p:spPr>
        <p:txBody>
          <a:bodyPr spcFirstLastPara="1" wrap="square" lIns="91425" tIns="45700" rIns="91425" bIns="45700" anchor="t" anchorCtr="0">
            <a:spAutoFit/>
          </a:bodyPr>
          <a:lstStyle/>
          <a:p>
            <a:pPr marL="341630" marR="0" lvl="0" indent="-341630" algn="just" rtl="0">
              <a:lnSpc>
                <a:spcPct val="150000"/>
              </a:lnSpc>
              <a:spcBef>
                <a:spcPts val="0"/>
              </a:spcBef>
              <a:spcAft>
                <a:spcPts val="0"/>
              </a:spcAft>
              <a:buClr>
                <a:srgbClr val="000000"/>
              </a:buClr>
              <a:buSzPts val="2000"/>
              <a:buFont typeface="Noto Sans Symbols"/>
              <a:buChar char="⮚"/>
            </a:pPr>
            <a:r>
              <a:rPr lang="en-US" sz="2000" b="1" i="1" u="none" strike="noStrike" cap="none">
                <a:solidFill>
                  <a:srgbClr val="002060"/>
                </a:solidFill>
                <a:latin typeface="Times New Roman"/>
                <a:ea typeface="Times New Roman"/>
                <a:cs typeface="Times New Roman"/>
                <a:sym typeface="Times New Roman"/>
              </a:rPr>
              <a:t>Quá trình biến đổi tâm lí tinh tế -&gt; tài kể chuyện, khắc họa nhân vật của nhà văn. </a:t>
            </a:r>
            <a:endParaRPr sz="2000" b="1" i="1" u="none" strike="noStrike" cap="none">
              <a:solidFill>
                <a:srgbClr val="002060"/>
              </a:solidFill>
              <a:latin typeface="Palatino Linotype"/>
              <a:ea typeface="Palatino Linotype"/>
              <a:cs typeface="Palatino Linotype"/>
              <a:sym typeface="Palatino Linotype"/>
            </a:endParaRPr>
          </a:p>
        </p:txBody>
      </p:sp>
      <p:sp>
        <p:nvSpPr>
          <p:cNvPr id="2218" name="Google Shape;2218;p19"/>
          <p:cNvSpPr/>
          <p:nvPr/>
        </p:nvSpPr>
        <p:spPr>
          <a:xfrm>
            <a:off x="1063256" y="2253845"/>
            <a:ext cx="7464056" cy="2400657"/>
          </a:xfrm>
          <a:prstGeom prst="rect">
            <a:avLst/>
          </a:prstGeom>
          <a:gradFill>
            <a:gsLst>
              <a:gs pos="0">
                <a:srgbClr val="FFFDBA"/>
              </a:gs>
              <a:gs pos="35000">
                <a:srgbClr val="FFFDCD"/>
              </a:gs>
              <a:gs pos="100000">
                <a:srgbClr val="FFFDE8"/>
              </a:gs>
            </a:gsLst>
            <a:lin ang="16200000" scaled="0"/>
          </a:gradFill>
          <a:ln w="9525" cap="flat" cmpd="sng">
            <a:solidFill>
              <a:srgbClr val="FAE0A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000" b="0" i="0" u="none" strike="noStrike" cap="none">
                <a:solidFill>
                  <a:srgbClr val="002060"/>
                </a:solidFill>
                <a:latin typeface="Times New Roman"/>
                <a:ea typeface="Times New Roman"/>
                <a:cs typeface="Times New Roman"/>
                <a:sym typeface="Times New Roman"/>
              </a:rPr>
              <a:t>- Dế Mèn còn xốc nổi, chưa tự tin và thật sự mạnh mẽ như suy nghĩ của chú về bản thân mình.</a:t>
            </a:r>
            <a:endParaRPr sz="2000" b="0" i="0" u="none" strike="noStrike" cap="none">
              <a:solidFill>
                <a:srgbClr val="00206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000" b="0" i="0" u="none" strike="noStrike" cap="none">
                <a:solidFill>
                  <a:srgbClr val="002060"/>
                </a:solidFill>
                <a:latin typeface="Times New Roman"/>
                <a:ea typeface="Times New Roman"/>
                <a:cs typeface="Times New Roman"/>
                <a:sym typeface="Times New Roman"/>
              </a:rPr>
              <a:t>- Tuy nhiên, Dế Mèn vẫn có tình cảm đồng loại, biết ăn năn, hối lỗi – sự kiêu căng xốc nổi là tính bốc đồng của tuổi trẻ không phải bản chất hoàn toàn xấu xa. </a:t>
            </a:r>
            <a:endParaRPr sz="2000" b="0" i="0" u="none" strike="noStrike" cap="none">
              <a:solidFill>
                <a:srgbClr val="002060"/>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8"/>
                                        </p:tgtEl>
                                        <p:attrNameLst>
                                          <p:attrName>style.visibility</p:attrName>
                                        </p:attrNameLst>
                                      </p:cBhvr>
                                      <p:to>
                                        <p:strVal val="visible"/>
                                      </p:to>
                                    </p:set>
                                    <p:animEffect transition="in" filter="fade">
                                      <p:cBhvr>
                                        <p:cTn id="7" dur="500"/>
                                        <p:tgtEl>
                                          <p:spTgt spid="2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 descr="O chuột: Hơn cả một câu chuyện kể về loài vật - Revelogue"/>
          <p:cNvPicPr preferRelativeResize="0"/>
          <p:nvPr/>
        </p:nvPicPr>
        <p:blipFill rotWithShape="1">
          <a:blip r:embed="rId3">
            <a:alphaModFix/>
          </a:blip>
          <a:srcRect/>
          <a:stretch/>
        </p:blipFill>
        <p:spPr>
          <a:xfrm>
            <a:off x="7592356" y="3144504"/>
            <a:ext cx="1551644" cy="2106759"/>
          </a:xfrm>
          <a:prstGeom prst="rect">
            <a:avLst/>
          </a:prstGeom>
          <a:noFill/>
          <a:ln>
            <a:noFill/>
          </a:ln>
        </p:spPr>
      </p:pic>
      <p:pic>
        <p:nvPicPr>
          <p:cNvPr id="1765" name="Google Shape;1765;p2" descr="Mua Sách Quê Nhà Giảm Giá | MuaSachHay.Vn"/>
          <p:cNvPicPr preferRelativeResize="0"/>
          <p:nvPr/>
        </p:nvPicPr>
        <p:blipFill rotWithShape="1">
          <a:blip r:embed="rId4">
            <a:alphaModFix/>
          </a:blip>
          <a:srcRect/>
          <a:stretch/>
        </p:blipFill>
        <p:spPr>
          <a:xfrm>
            <a:off x="1367341" y="2746988"/>
            <a:ext cx="1729939" cy="2506490"/>
          </a:xfrm>
          <a:prstGeom prst="rect">
            <a:avLst/>
          </a:prstGeom>
          <a:noFill/>
          <a:ln>
            <a:noFill/>
          </a:ln>
        </p:spPr>
      </p:pic>
      <p:sp>
        <p:nvSpPr>
          <p:cNvPr id="1766" name="Google Shape;1766;p2"/>
          <p:cNvSpPr txBox="1">
            <a:spLocks noGrp="1"/>
          </p:cNvSpPr>
          <p:nvPr>
            <p:ph type="title"/>
          </p:nvPr>
        </p:nvSpPr>
        <p:spPr>
          <a:xfrm>
            <a:off x="720000" y="207628"/>
            <a:ext cx="77040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latin typeface="Times New Roman"/>
                <a:ea typeface="Times New Roman"/>
                <a:cs typeface="Times New Roman"/>
                <a:sym typeface="Times New Roman"/>
              </a:rPr>
              <a:t>I. Đọc- tìm hiểu chung</a:t>
            </a:r>
            <a:endParaRPr>
              <a:solidFill>
                <a:schemeClr val="dk2"/>
              </a:solidFill>
              <a:latin typeface="Times New Roman"/>
              <a:ea typeface="Times New Roman"/>
              <a:cs typeface="Times New Roman"/>
              <a:sym typeface="Times New Roman"/>
            </a:endParaRPr>
          </a:p>
        </p:txBody>
      </p:sp>
      <p:sp>
        <p:nvSpPr>
          <p:cNvPr id="1767" name="Google Shape;1767;p2"/>
          <p:cNvSpPr txBox="1">
            <a:spLocks noGrp="1"/>
          </p:cNvSpPr>
          <p:nvPr>
            <p:ph type="body" idx="1"/>
          </p:nvPr>
        </p:nvSpPr>
        <p:spPr>
          <a:xfrm>
            <a:off x="719999" y="861704"/>
            <a:ext cx="4330465" cy="47430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2800">
                <a:solidFill>
                  <a:srgbClr val="C00000"/>
                </a:solidFill>
                <a:latin typeface="Times New Roman"/>
                <a:ea typeface="Times New Roman"/>
                <a:cs typeface="Times New Roman"/>
                <a:sym typeface="Times New Roman"/>
              </a:rPr>
              <a:t>1. Tác giả Tô Hoài</a:t>
            </a:r>
            <a:endParaRPr sz="2800">
              <a:solidFill>
                <a:srgbClr val="C00000"/>
              </a:solidFill>
              <a:latin typeface="Times New Roman"/>
              <a:ea typeface="Times New Roman"/>
              <a:cs typeface="Times New Roman"/>
              <a:sym typeface="Times New Roman"/>
            </a:endParaRPr>
          </a:p>
        </p:txBody>
      </p:sp>
      <p:pic>
        <p:nvPicPr>
          <p:cNvPr id="1768" name="Google Shape;1768;p2" descr="Tô Hoài - người sinh ra để viết - Tuổi Trẻ Online"/>
          <p:cNvPicPr preferRelativeResize="0"/>
          <p:nvPr/>
        </p:nvPicPr>
        <p:blipFill rotWithShape="1">
          <a:blip r:embed="rId5">
            <a:alphaModFix/>
          </a:blip>
          <a:srcRect/>
          <a:stretch/>
        </p:blipFill>
        <p:spPr>
          <a:xfrm>
            <a:off x="5250922" y="430990"/>
            <a:ext cx="3173078" cy="2926634"/>
          </a:xfrm>
          <a:prstGeom prst="ellipse">
            <a:avLst/>
          </a:prstGeom>
          <a:noFill/>
          <a:ln>
            <a:noFill/>
          </a:ln>
        </p:spPr>
      </p:pic>
      <p:sp>
        <p:nvSpPr>
          <p:cNvPr id="1769" name="Google Shape;1769;p2"/>
          <p:cNvSpPr txBox="1"/>
          <p:nvPr/>
        </p:nvSpPr>
        <p:spPr>
          <a:xfrm>
            <a:off x="287797" y="1479944"/>
            <a:ext cx="5106642" cy="15842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2"/>
              </a:buClr>
              <a:buSzPts val="1400"/>
              <a:buFont typeface="Poppins"/>
              <a:buNone/>
            </a:pPr>
            <a:r>
              <a:rPr lang="en-US" sz="2800" b="0" i="0" u="none" strike="noStrike" cap="none">
                <a:solidFill>
                  <a:schemeClr val="lt2"/>
                </a:solidFill>
                <a:latin typeface="Arial"/>
                <a:ea typeface="Arial"/>
                <a:cs typeface="Arial"/>
                <a:sym typeface="Arial"/>
              </a:rPr>
              <a:t>Nhà văn Tô Hoài có nhiều sáng tác nổi tiếng cho thiếu nhi.</a:t>
            </a:r>
            <a:endParaRPr sz="2800" b="0" i="0" u="none" strike="noStrike" cap="none">
              <a:solidFill>
                <a:schemeClr val="lt2"/>
              </a:solidFill>
              <a:latin typeface="Arial"/>
              <a:ea typeface="Arial"/>
              <a:cs typeface="Arial"/>
              <a:sym typeface="Arial"/>
            </a:endParaRPr>
          </a:p>
        </p:txBody>
      </p:sp>
      <p:pic>
        <p:nvPicPr>
          <p:cNvPr id="1770" name="Google Shape;1770;p2" descr="Dế Mèn Phiêu Lưu Ký"/>
          <p:cNvPicPr preferRelativeResize="0"/>
          <p:nvPr/>
        </p:nvPicPr>
        <p:blipFill rotWithShape="1">
          <a:blip r:embed="rId6">
            <a:alphaModFix/>
          </a:blip>
          <a:srcRect/>
          <a:stretch/>
        </p:blipFill>
        <p:spPr>
          <a:xfrm>
            <a:off x="59795" y="3144504"/>
            <a:ext cx="1417567" cy="1964748"/>
          </a:xfrm>
          <a:prstGeom prst="rect">
            <a:avLst/>
          </a:prstGeom>
          <a:noFill/>
          <a:ln>
            <a:noFill/>
          </a:ln>
        </p:spPr>
      </p:pic>
      <p:pic>
        <p:nvPicPr>
          <p:cNvPr id="1771" name="Google Shape;1771;p2" descr="Chuyện cũ Hà Nội | Tải Sách Miễn Phí, Đọc Sách Online"/>
          <p:cNvPicPr preferRelativeResize="0"/>
          <p:nvPr/>
        </p:nvPicPr>
        <p:blipFill rotWithShape="1">
          <a:blip r:embed="rId7">
            <a:alphaModFix/>
          </a:blip>
          <a:srcRect/>
          <a:stretch/>
        </p:blipFill>
        <p:spPr>
          <a:xfrm>
            <a:off x="2841118" y="2746988"/>
            <a:ext cx="2504275" cy="2504275"/>
          </a:xfrm>
          <a:prstGeom prst="rect">
            <a:avLst/>
          </a:prstGeom>
          <a:noFill/>
          <a:ln>
            <a:noFill/>
          </a:ln>
        </p:spPr>
      </p:pic>
      <p:pic>
        <p:nvPicPr>
          <p:cNvPr id="1772" name="Google Shape;1772;p2" descr="Chú bồ nông ở Sa-mác-can by Tô Hoài"/>
          <p:cNvPicPr preferRelativeResize="0"/>
          <p:nvPr/>
        </p:nvPicPr>
        <p:blipFill rotWithShape="1">
          <a:blip r:embed="rId8">
            <a:alphaModFix/>
          </a:blip>
          <a:srcRect/>
          <a:stretch/>
        </p:blipFill>
        <p:spPr>
          <a:xfrm>
            <a:off x="4912242" y="3381404"/>
            <a:ext cx="1407412" cy="1869859"/>
          </a:xfrm>
          <a:prstGeom prst="rect">
            <a:avLst/>
          </a:prstGeom>
          <a:noFill/>
          <a:ln>
            <a:noFill/>
          </a:ln>
        </p:spPr>
      </p:pic>
      <p:pic>
        <p:nvPicPr>
          <p:cNvPr id="1773" name="Google Shape;1773;p2" descr="Sách Khai Tâm - Đảo Hoang - Tô Hoài"/>
          <p:cNvPicPr preferRelativeResize="0"/>
          <p:nvPr/>
        </p:nvPicPr>
        <p:blipFill rotWithShape="1">
          <a:blip r:embed="rId9">
            <a:alphaModFix/>
          </a:blip>
          <a:srcRect/>
          <a:stretch/>
        </p:blipFill>
        <p:spPr>
          <a:xfrm>
            <a:off x="6129857" y="3381404"/>
            <a:ext cx="1546207" cy="19089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9"/>
                                        </p:tgtEl>
                                        <p:attrNameLst>
                                          <p:attrName>style.visibility</p:attrName>
                                        </p:attrNameLst>
                                      </p:cBhvr>
                                      <p:to>
                                        <p:strVal val="visible"/>
                                      </p:to>
                                    </p:set>
                                    <p:animEffect transition="in" filter="fade">
                                      <p:cBhvr>
                                        <p:cTn id="7" dur="500"/>
                                        <p:tgtEl>
                                          <p:spTgt spid="17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0"/>
                                        </p:tgtEl>
                                        <p:attrNameLst>
                                          <p:attrName>style.visibility</p:attrName>
                                        </p:attrNameLst>
                                      </p:cBhvr>
                                      <p:to>
                                        <p:strVal val="visible"/>
                                      </p:to>
                                    </p:set>
                                    <p:animEffect transition="in" filter="fade">
                                      <p:cBhvr>
                                        <p:cTn id="12" dur="500"/>
                                        <p:tgtEl>
                                          <p:spTgt spid="1770"/>
                                        </p:tgtEl>
                                      </p:cBhvr>
                                    </p:animEffect>
                                  </p:childTnLst>
                                </p:cTn>
                              </p:par>
                              <p:par>
                                <p:cTn id="13" presetID="10" presetClass="entr" presetSubtype="0" fill="hold" nodeType="withEffect">
                                  <p:stCondLst>
                                    <p:cond delay="0"/>
                                  </p:stCondLst>
                                  <p:childTnLst>
                                    <p:set>
                                      <p:cBhvr>
                                        <p:cTn id="14" dur="1" fill="hold">
                                          <p:stCondLst>
                                            <p:cond delay="0"/>
                                          </p:stCondLst>
                                        </p:cTn>
                                        <p:tgtEl>
                                          <p:spTgt spid="1765"/>
                                        </p:tgtEl>
                                        <p:attrNameLst>
                                          <p:attrName>style.visibility</p:attrName>
                                        </p:attrNameLst>
                                      </p:cBhvr>
                                      <p:to>
                                        <p:strVal val="visible"/>
                                      </p:to>
                                    </p:set>
                                    <p:animEffect transition="in" filter="fade">
                                      <p:cBhvr>
                                        <p:cTn id="15" dur="500"/>
                                        <p:tgtEl>
                                          <p:spTgt spid="1765"/>
                                        </p:tgtEl>
                                      </p:cBhvr>
                                    </p:animEffect>
                                  </p:childTnLst>
                                </p:cTn>
                              </p:par>
                              <p:par>
                                <p:cTn id="16" presetID="10" presetClass="entr" presetSubtype="0" fill="hold" nodeType="withEffect">
                                  <p:stCondLst>
                                    <p:cond delay="0"/>
                                  </p:stCondLst>
                                  <p:childTnLst>
                                    <p:set>
                                      <p:cBhvr>
                                        <p:cTn id="17" dur="1" fill="hold">
                                          <p:stCondLst>
                                            <p:cond delay="0"/>
                                          </p:stCondLst>
                                        </p:cTn>
                                        <p:tgtEl>
                                          <p:spTgt spid="1771"/>
                                        </p:tgtEl>
                                        <p:attrNameLst>
                                          <p:attrName>style.visibility</p:attrName>
                                        </p:attrNameLst>
                                      </p:cBhvr>
                                      <p:to>
                                        <p:strVal val="visible"/>
                                      </p:to>
                                    </p:set>
                                    <p:animEffect transition="in" filter="fade">
                                      <p:cBhvr>
                                        <p:cTn id="18" dur="500"/>
                                        <p:tgtEl>
                                          <p:spTgt spid="1771"/>
                                        </p:tgtEl>
                                      </p:cBhvr>
                                    </p:animEffect>
                                  </p:childTnLst>
                                </p:cTn>
                              </p:par>
                              <p:par>
                                <p:cTn id="19" presetID="10" presetClass="entr" presetSubtype="0" fill="hold" nodeType="withEffect">
                                  <p:stCondLst>
                                    <p:cond delay="0"/>
                                  </p:stCondLst>
                                  <p:childTnLst>
                                    <p:set>
                                      <p:cBhvr>
                                        <p:cTn id="20" dur="1" fill="hold">
                                          <p:stCondLst>
                                            <p:cond delay="0"/>
                                          </p:stCondLst>
                                        </p:cTn>
                                        <p:tgtEl>
                                          <p:spTgt spid="1772"/>
                                        </p:tgtEl>
                                        <p:attrNameLst>
                                          <p:attrName>style.visibility</p:attrName>
                                        </p:attrNameLst>
                                      </p:cBhvr>
                                      <p:to>
                                        <p:strVal val="visible"/>
                                      </p:to>
                                    </p:set>
                                    <p:animEffect transition="in" filter="fade">
                                      <p:cBhvr>
                                        <p:cTn id="21" dur="500"/>
                                        <p:tgtEl>
                                          <p:spTgt spid="1772"/>
                                        </p:tgtEl>
                                      </p:cBhvr>
                                    </p:animEffect>
                                  </p:childTnLst>
                                </p:cTn>
                              </p:par>
                              <p:par>
                                <p:cTn id="22" presetID="10" presetClass="entr" presetSubtype="0" fill="hold" nodeType="withEffect">
                                  <p:stCondLst>
                                    <p:cond delay="0"/>
                                  </p:stCondLst>
                                  <p:childTnLst>
                                    <p:set>
                                      <p:cBhvr>
                                        <p:cTn id="23" dur="1" fill="hold">
                                          <p:stCondLst>
                                            <p:cond delay="0"/>
                                          </p:stCondLst>
                                        </p:cTn>
                                        <p:tgtEl>
                                          <p:spTgt spid="1773"/>
                                        </p:tgtEl>
                                        <p:attrNameLst>
                                          <p:attrName>style.visibility</p:attrName>
                                        </p:attrNameLst>
                                      </p:cBhvr>
                                      <p:to>
                                        <p:strVal val="visible"/>
                                      </p:to>
                                    </p:set>
                                    <p:animEffect transition="in" filter="fade">
                                      <p:cBhvr>
                                        <p:cTn id="24" dur="500"/>
                                        <p:tgtEl>
                                          <p:spTgt spid="1773"/>
                                        </p:tgtEl>
                                      </p:cBhvr>
                                    </p:animEffect>
                                  </p:childTnLst>
                                </p:cTn>
                              </p:par>
                              <p:par>
                                <p:cTn id="25" presetID="10" presetClass="entr" presetSubtype="0" fill="hold" nodeType="withEffect">
                                  <p:stCondLst>
                                    <p:cond delay="0"/>
                                  </p:stCondLst>
                                  <p:childTnLst>
                                    <p:set>
                                      <p:cBhvr>
                                        <p:cTn id="26" dur="1" fill="hold">
                                          <p:stCondLst>
                                            <p:cond delay="0"/>
                                          </p:stCondLst>
                                        </p:cTn>
                                        <p:tgtEl>
                                          <p:spTgt spid="1764"/>
                                        </p:tgtEl>
                                        <p:attrNameLst>
                                          <p:attrName>style.visibility</p:attrName>
                                        </p:attrNameLst>
                                      </p:cBhvr>
                                      <p:to>
                                        <p:strVal val="visible"/>
                                      </p:to>
                                    </p:set>
                                    <p:animEffect transition="in" filter="fade">
                                      <p:cBhvr>
                                        <p:cTn id="27" dur="500"/>
                                        <p:tgtEl>
                                          <p:spTgt spid="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20"/>
          <p:cNvSpPr/>
          <p:nvPr/>
        </p:nvSpPr>
        <p:spPr>
          <a:xfrm rot="10800000">
            <a:off x="395894" y="518530"/>
            <a:ext cx="8748106" cy="4624969"/>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20"/>
          <p:cNvSpPr/>
          <p:nvPr/>
        </p:nvSpPr>
        <p:spPr>
          <a:xfrm>
            <a:off x="3172670" y="1744038"/>
            <a:ext cx="559272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1" u="none" strike="noStrike" cap="none">
                <a:solidFill>
                  <a:srgbClr val="002060"/>
                </a:solidFill>
                <a:latin typeface="Times New Roman"/>
                <a:ea typeface="Times New Roman"/>
                <a:cs typeface="Times New Roman"/>
                <a:sym typeface="Times New Roman"/>
              </a:rPr>
              <a:t>- Tác </a:t>
            </a:r>
            <a:r>
              <a:rPr lang="en-US" sz="2000" b="1" i="1" u="none" strike="noStrike" cap="none">
                <a:solidFill>
                  <a:srgbClr val="002060"/>
                </a:solidFill>
                <a:latin typeface="Arial"/>
                <a:ea typeface="Arial"/>
                <a:cs typeface="Arial"/>
                <a:sym typeface="Arial"/>
              </a:rPr>
              <a:t>hại của tính nghịch ranh, ích kỉ, vô tình giết chết Dế Choắt... </a:t>
            </a:r>
            <a:endParaRPr sz="2000" b="1" i="1" u="none" strike="noStrike" cap="none">
              <a:solidFill>
                <a:srgbClr val="002060"/>
              </a:solidFill>
              <a:latin typeface="Arial"/>
              <a:ea typeface="Arial"/>
              <a:cs typeface="Arial"/>
              <a:sym typeface="Arial"/>
            </a:endParaRPr>
          </a:p>
          <a:p>
            <a:pPr marL="0" marR="0" lvl="0" indent="0" algn="l" rtl="0">
              <a:lnSpc>
                <a:spcPct val="150000"/>
              </a:lnSpc>
              <a:spcBef>
                <a:spcPts val="0"/>
              </a:spcBef>
              <a:spcAft>
                <a:spcPts val="0"/>
              </a:spcAft>
              <a:buNone/>
            </a:pPr>
            <a:r>
              <a:rPr lang="en-US" sz="2000" b="1" i="1" u="none" strike="noStrike" cap="none">
                <a:solidFill>
                  <a:srgbClr val="002060"/>
                </a:solidFill>
                <a:latin typeface="Arial"/>
                <a:ea typeface="Arial"/>
                <a:cs typeface="Arial"/>
                <a:sym typeface="Arial"/>
              </a:rPr>
              <a:t>-</a:t>
            </a:r>
            <a:r>
              <a:rPr lang="en-US" sz="2000" b="1" i="1" u="none" strike="noStrike" cap="none">
                <a:solidFill>
                  <a:srgbClr val="002060"/>
                </a:solidFill>
                <a:latin typeface="Times New Roman"/>
                <a:ea typeface="Times New Roman"/>
                <a:cs typeface="Times New Roman"/>
                <a:sym typeface="Times New Roman"/>
              </a:rPr>
              <a:t> Hành động </a:t>
            </a:r>
            <a:r>
              <a:rPr lang="en-US" sz="2000" b="1" i="1" u="none" strike="noStrike" cap="none">
                <a:solidFill>
                  <a:srgbClr val="002060"/>
                </a:solidFill>
                <a:latin typeface="Arial"/>
                <a:ea typeface="Arial"/>
                <a:cs typeface="Arial"/>
                <a:sym typeface="Arial"/>
              </a:rPr>
              <a:t>của Dế Mèn đáng phê phán nhưng </a:t>
            </a:r>
            <a:r>
              <a:rPr lang="en-US" sz="2000" b="1" i="1" u="none" strike="noStrike" cap="none">
                <a:solidFill>
                  <a:srgbClr val="002060"/>
                </a:solidFill>
                <a:latin typeface="Times New Roman"/>
                <a:ea typeface="Times New Roman"/>
                <a:cs typeface="Times New Roman"/>
                <a:sym typeface="Times New Roman"/>
              </a:rPr>
              <a:t>chú </a:t>
            </a:r>
            <a:r>
              <a:rPr lang="en-US" sz="2000" b="1" i="1" u="none" strike="noStrike" cap="none">
                <a:solidFill>
                  <a:srgbClr val="002060"/>
                </a:solidFill>
                <a:latin typeface="Arial"/>
                <a:ea typeface="Arial"/>
                <a:cs typeface="Arial"/>
                <a:sym typeface="Arial"/>
              </a:rPr>
              <a:t>cũng nhận ra và hối </a:t>
            </a:r>
            <a:r>
              <a:rPr lang="en-US" sz="2000" b="1" i="1" u="none" strike="noStrike" cap="none">
                <a:solidFill>
                  <a:srgbClr val="002060"/>
                </a:solidFill>
                <a:latin typeface="Times New Roman"/>
                <a:ea typeface="Times New Roman"/>
                <a:cs typeface="Times New Roman"/>
                <a:sym typeface="Times New Roman"/>
              </a:rPr>
              <a:t>lỗi</a:t>
            </a:r>
            <a:r>
              <a:rPr lang="en-US" sz="2000" b="1" i="1" u="none" strike="noStrike" cap="none">
                <a:solidFill>
                  <a:srgbClr val="002060"/>
                </a:solidFill>
                <a:latin typeface="Arial"/>
                <a:ea typeface="Arial"/>
                <a:cs typeface="Arial"/>
                <a:sym typeface="Arial"/>
              </a:rPr>
              <a:t> chân thành.</a:t>
            </a:r>
            <a:endParaRPr sz="2000" b="1" i="1" u="none" strike="noStrike" cap="none">
              <a:solidFill>
                <a:srgbClr val="002060"/>
              </a:solidFill>
              <a:latin typeface="Arial"/>
              <a:ea typeface="Arial"/>
              <a:cs typeface="Arial"/>
              <a:sym typeface="Arial"/>
            </a:endParaRPr>
          </a:p>
        </p:txBody>
      </p:sp>
      <p:sp>
        <p:nvSpPr>
          <p:cNvPr id="2225" name="Google Shape;2225;p20"/>
          <p:cNvSpPr/>
          <p:nvPr/>
        </p:nvSpPr>
        <p:spPr>
          <a:xfrm>
            <a:off x="957604" y="1869745"/>
            <a:ext cx="1653356" cy="1687578"/>
          </a:xfrm>
          <a:prstGeom prst="rect">
            <a:avLst/>
          </a:prstGeom>
          <a:noFill/>
          <a:ln>
            <a:noFill/>
          </a:ln>
        </p:spPr>
        <p:txBody>
          <a:bodyPr spcFirstLastPara="1" wrap="square" lIns="91425" tIns="45700" rIns="91425" bIns="45700" anchor="t" anchorCtr="0">
            <a:spAutoFit/>
          </a:bodyPr>
          <a:lstStyle/>
          <a:p>
            <a:pPr marL="635" marR="0" lvl="0" indent="-635" algn="l" rtl="0">
              <a:lnSpc>
                <a:spcPct val="15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 Bài học đường đời đầu tiên</a:t>
            </a:r>
            <a:endParaRPr sz="2400" b="0" i="0" u="none" strike="noStrike" cap="none">
              <a:solidFill>
                <a:srgbClr val="C00000"/>
              </a:solidFill>
              <a:latin typeface="Arial"/>
              <a:ea typeface="Arial"/>
              <a:cs typeface="Arial"/>
              <a:sym typeface="Arial"/>
            </a:endParaRPr>
          </a:p>
        </p:txBody>
      </p:sp>
      <p:sp>
        <p:nvSpPr>
          <p:cNvPr id="2226" name="Google Shape;2226;p20"/>
          <p:cNvSpPr/>
          <p:nvPr/>
        </p:nvSpPr>
        <p:spPr>
          <a:xfrm rot="-5400000">
            <a:off x="2541186" y="2298088"/>
            <a:ext cx="659218" cy="579477"/>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6"/>
                                        </p:tgtEl>
                                        <p:attrNameLst>
                                          <p:attrName>style.visibility</p:attrName>
                                        </p:attrNameLst>
                                      </p:cBhvr>
                                      <p:to>
                                        <p:strVal val="visible"/>
                                      </p:to>
                                    </p:set>
                                    <p:animEffect transition="in" filter="fade">
                                      <p:cBhvr>
                                        <p:cTn id="7" dur="500"/>
                                        <p:tgtEl>
                                          <p:spTgt spid="2226"/>
                                        </p:tgtEl>
                                      </p:cBhvr>
                                    </p:animEffect>
                                  </p:childTnLst>
                                </p:cTn>
                              </p:par>
                              <p:par>
                                <p:cTn id="8" presetID="10" presetClass="entr" presetSubtype="0" fill="hold" nodeType="withEffect">
                                  <p:stCondLst>
                                    <p:cond delay="0"/>
                                  </p:stCondLst>
                                  <p:childTnLst>
                                    <p:set>
                                      <p:cBhvr>
                                        <p:cTn id="9" dur="1" fill="hold">
                                          <p:stCondLst>
                                            <p:cond delay="0"/>
                                          </p:stCondLst>
                                        </p:cTn>
                                        <p:tgtEl>
                                          <p:spTgt spid="2224"/>
                                        </p:tgtEl>
                                        <p:attrNameLst>
                                          <p:attrName>style.visibility</p:attrName>
                                        </p:attrNameLst>
                                      </p:cBhvr>
                                      <p:to>
                                        <p:strVal val="visible"/>
                                      </p:to>
                                    </p:set>
                                    <p:animEffect transition="in" filter="fade">
                                      <p:cBhvr>
                                        <p:cTn id="10" dur="500"/>
                                        <p:tgtEl>
                                          <p:spTgt spid="2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231" name="Google Shape;2231;p21"/>
          <p:cNvSpPr/>
          <p:nvPr/>
        </p:nvSpPr>
        <p:spPr>
          <a:xfrm>
            <a:off x="3047594" y="823545"/>
            <a:ext cx="307007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FED787"/>
                </a:solidFill>
                <a:latin typeface="Arial"/>
                <a:ea typeface="Arial"/>
                <a:cs typeface="Arial"/>
                <a:sym typeface="Arial"/>
              </a:rPr>
              <a:t>Tổng kết</a:t>
            </a:r>
            <a:endParaRPr sz="5400" b="1" i="0" u="none" strike="noStrike" cap="none">
              <a:solidFill>
                <a:srgbClr val="FED787"/>
              </a:solidFill>
              <a:latin typeface="Arial"/>
              <a:ea typeface="Arial"/>
              <a:cs typeface="Arial"/>
              <a:sym typeface="Arial"/>
            </a:endParaRPr>
          </a:p>
        </p:txBody>
      </p:sp>
      <p:sp>
        <p:nvSpPr>
          <p:cNvPr id="2232" name="Google Shape;2232;p21"/>
          <p:cNvSpPr/>
          <p:nvPr/>
        </p:nvSpPr>
        <p:spPr>
          <a:xfrm>
            <a:off x="2413591" y="2165958"/>
            <a:ext cx="4465674" cy="723014"/>
          </a:xfrm>
          <a:prstGeom prst="chevron">
            <a:avLst>
              <a:gd name="adj" fmla="val 50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33" name="Google Shape;2233;p21"/>
          <p:cNvSpPr/>
          <p:nvPr/>
        </p:nvSpPr>
        <p:spPr>
          <a:xfrm>
            <a:off x="2413591" y="3314223"/>
            <a:ext cx="4465674" cy="723014"/>
          </a:xfrm>
          <a:prstGeom prst="chevron">
            <a:avLst>
              <a:gd name="adj" fmla="val 50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34" name="Google Shape;2234;p21"/>
          <p:cNvSpPr txBox="1"/>
          <p:nvPr/>
        </p:nvSpPr>
        <p:spPr>
          <a:xfrm>
            <a:off x="3653655" y="2296632"/>
            <a:ext cx="32256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1. Nghệ thuật</a:t>
            </a:r>
            <a:endParaRPr sz="2400" b="1" i="0" u="none" strike="noStrike" cap="none">
              <a:solidFill>
                <a:srgbClr val="C00000"/>
              </a:solidFill>
              <a:latin typeface="Times New Roman"/>
              <a:ea typeface="Times New Roman"/>
              <a:cs typeface="Times New Roman"/>
              <a:sym typeface="Times New Roman"/>
            </a:endParaRPr>
          </a:p>
        </p:txBody>
      </p:sp>
      <p:sp>
        <p:nvSpPr>
          <p:cNvPr id="2235" name="Google Shape;2235;p21"/>
          <p:cNvSpPr txBox="1"/>
          <p:nvPr/>
        </p:nvSpPr>
        <p:spPr>
          <a:xfrm>
            <a:off x="3653655" y="3444897"/>
            <a:ext cx="32256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2. Nội dung</a:t>
            </a:r>
            <a:endParaRPr sz="2400" b="1" i="0" u="none" strike="noStrike" cap="none">
              <a:solidFill>
                <a:srgbClr val="C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2"/>
                                        </p:tgtEl>
                                        <p:attrNameLst>
                                          <p:attrName>style.visibility</p:attrName>
                                        </p:attrNameLst>
                                      </p:cBhvr>
                                      <p:to>
                                        <p:strVal val="visible"/>
                                      </p:to>
                                    </p:set>
                                    <p:animEffect transition="in" filter="fade">
                                      <p:cBhvr>
                                        <p:cTn id="7" dur="500"/>
                                        <p:tgtEl>
                                          <p:spTgt spid="2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3"/>
                                        </p:tgtEl>
                                        <p:attrNameLst>
                                          <p:attrName>style.visibility</p:attrName>
                                        </p:attrNameLst>
                                      </p:cBhvr>
                                      <p:to>
                                        <p:strVal val="visible"/>
                                      </p:to>
                                    </p:set>
                                    <p:animEffect transition="in" filter="fade">
                                      <p:cBhvr>
                                        <p:cTn id="12" dur="500"/>
                                        <p:tgtEl>
                                          <p:spTgt spid="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0" name="Google Shape;2240;p22"/>
          <p:cNvGrpSpPr/>
          <p:nvPr/>
        </p:nvGrpSpPr>
        <p:grpSpPr>
          <a:xfrm>
            <a:off x="36168" y="4108492"/>
            <a:ext cx="1128287" cy="1027604"/>
            <a:chOff x="4307325" y="3001525"/>
            <a:chExt cx="1768300" cy="1972275"/>
          </a:xfrm>
        </p:grpSpPr>
        <p:sp>
          <p:nvSpPr>
            <p:cNvPr id="2241" name="Google Shape;2241;p22"/>
            <p:cNvSpPr/>
            <p:nvPr/>
          </p:nvSpPr>
          <p:spPr>
            <a:xfrm>
              <a:off x="5019350" y="3776950"/>
              <a:ext cx="638350" cy="765975"/>
            </a:xfrm>
            <a:custGeom>
              <a:avLst/>
              <a:gdLst/>
              <a:ahLst/>
              <a:cxnLst/>
              <a:rect l="l" t="t" r="r" b="b"/>
              <a:pathLst>
                <a:path w="25534" h="30639" extrusionOk="0">
                  <a:moveTo>
                    <a:pt x="25260" y="0"/>
                  </a:moveTo>
                  <a:cubicBezTo>
                    <a:pt x="25047" y="91"/>
                    <a:pt x="19849" y="2219"/>
                    <a:pt x="14135" y="7022"/>
                  </a:cubicBezTo>
                  <a:cubicBezTo>
                    <a:pt x="8846" y="11490"/>
                    <a:pt x="2068" y="19149"/>
                    <a:pt x="1" y="30365"/>
                  </a:cubicBezTo>
                  <a:lnTo>
                    <a:pt x="1460" y="30639"/>
                  </a:lnTo>
                  <a:cubicBezTo>
                    <a:pt x="5259" y="9940"/>
                    <a:pt x="25320" y="730"/>
                    <a:pt x="25533" y="638"/>
                  </a:cubicBezTo>
                  <a:lnTo>
                    <a:pt x="252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22"/>
            <p:cNvSpPr/>
            <p:nvPr/>
          </p:nvSpPr>
          <p:spPr>
            <a:xfrm>
              <a:off x="5435025" y="3578525"/>
              <a:ext cx="640600" cy="721250"/>
            </a:xfrm>
            <a:custGeom>
              <a:avLst/>
              <a:gdLst/>
              <a:ahLst/>
              <a:cxnLst/>
              <a:rect l="l" t="t" r="r" b="b"/>
              <a:pathLst>
                <a:path w="25624" h="28850" extrusionOk="0">
                  <a:moveTo>
                    <a:pt x="13771" y="5124"/>
                  </a:moveTo>
                  <a:cubicBezTo>
                    <a:pt x="14064" y="5124"/>
                    <a:pt x="14332" y="5394"/>
                    <a:pt x="14225" y="5688"/>
                  </a:cubicBezTo>
                  <a:cubicBezTo>
                    <a:pt x="14013" y="6265"/>
                    <a:pt x="13405" y="6509"/>
                    <a:pt x="12918" y="6752"/>
                  </a:cubicBezTo>
                  <a:lnTo>
                    <a:pt x="12888" y="6752"/>
                  </a:lnTo>
                  <a:cubicBezTo>
                    <a:pt x="12888" y="6752"/>
                    <a:pt x="12888" y="6782"/>
                    <a:pt x="12858" y="6782"/>
                  </a:cubicBezTo>
                  <a:cubicBezTo>
                    <a:pt x="12785" y="6884"/>
                    <a:pt x="12669" y="6931"/>
                    <a:pt x="12552" y="6931"/>
                  </a:cubicBezTo>
                  <a:cubicBezTo>
                    <a:pt x="12426" y="6931"/>
                    <a:pt x="12298" y="6877"/>
                    <a:pt x="12219" y="6782"/>
                  </a:cubicBezTo>
                  <a:cubicBezTo>
                    <a:pt x="12007" y="6600"/>
                    <a:pt x="12037" y="6326"/>
                    <a:pt x="12219" y="6144"/>
                  </a:cubicBezTo>
                  <a:cubicBezTo>
                    <a:pt x="12584" y="5657"/>
                    <a:pt x="13070" y="5293"/>
                    <a:pt x="13648" y="5141"/>
                  </a:cubicBezTo>
                  <a:cubicBezTo>
                    <a:pt x="13689" y="5130"/>
                    <a:pt x="13730" y="5124"/>
                    <a:pt x="13771" y="5124"/>
                  </a:cubicBezTo>
                  <a:close/>
                  <a:moveTo>
                    <a:pt x="14952" y="9381"/>
                  </a:moveTo>
                  <a:cubicBezTo>
                    <a:pt x="14993" y="9381"/>
                    <a:pt x="15035" y="9386"/>
                    <a:pt x="15076" y="9396"/>
                  </a:cubicBezTo>
                  <a:cubicBezTo>
                    <a:pt x="15228" y="9411"/>
                    <a:pt x="15380" y="9411"/>
                    <a:pt x="15532" y="9411"/>
                  </a:cubicBezTo>
                  <a:cubicBezTo>
                    <a:pt x="15684" y="9411"/>
                    <a:pt x="15836" y="9411"/>
                    <a:pt x="15988" y="9427"/>
                  </a:cubicBezTo>
                  <a:cubicBezTo>
                    <a:pt x="16232" y="9457"/>
                    <a:pt x="16444" y="9639"/>
                    <a:pt x="16444" y="9882"/>
                  </a:cubicBezTo>
                  <a:cubicBezTo>
                    <a:pt x="16444" y="10113"/>
                    <a:pt x="16253" y="10371"/>
                    <a:pt x="16026" y="10371"/>
                  </a:cubicBezTo>
                  <a:cubicBezTo>
                    <a:pt x="16013" y="10371"/>
                    <a:pt x="16001" y="10370"/>
                    <a:pt x="15988" y="10369"/>
                  </a:cubicBezTo>
                  <a:cubicBezTo>
                    <a:pt x="15593" y="10308"/>
                    <a:pt x="15228" y="10338"/>
                    <a:pt x="14833" y="10278"/>
                  </a:cubicBezTo>
                  <a:cubicBezTo>
                    <a:pt x="14590" y="10217"/>
                    <a:pt x="14438" y="9943"/>
                    <a:pt x="14499" y="9700"/>
                  </a:cubicBezTo>
                  <a:cubicBezTo>
                    <a:pt x="14575" y="9499"/>
                    <a:pt x="14754" y="9381"/>
                    <a:pt x="14952" y="9381"/>
                  </a:cubicBezTo>
                  <a:close/>
                  <a:moveTo>
                    <a:pt x="9763" y="9866"/>
                  </a:moveTo>
                  <a:cubicBezTo>
                    <a:pt x="9840" y="9866"/>
                    <a:pt x="9919" y="9871"/>
                    <a:pt x="10000" y="9882"/>
                  </a:cubicBezTo>
                  <a:cubicBezTo>
                    <a:pt x="10304" y="9943"/>
                    <a:pt x="10517" y="10156"/>
                    <a:pt x="10456" y="10490"/>
                  </a:cubicBezTo>
                  <a:cubicBezTo>
                    <a:pt x="10304" y="11159"/>
                    <a:pt x="9727" y="11585"/>
                    <a:pt x="9362" y="12132"/>
                  </a:cubicBezTo>
                  <a:cubicBezTo>
                    <a:pt x="8845" y="12922"/>
                    <a:pt x="8633" y="13834"/>
                    <a:pt x="8389" y="14715"/>
                  </a:cubicBezTo>
                  <a:cubicBezTo>
                    <a:pt x="8326" y="14932"/>
                    <a:pt x="8150" y="15026"/>
                    <a:pt x="7969" y="15026"/>
                  </a:cubicBezTo>
                  <a:cubicBezTo>
                    <a:pt x="7719" y="15026"/>
                    <a:pt x="7460" y="14846"/>
                    <a:pt x="7478" y="14563"/>
                  </a:cubicBezTo>
                  <a:cubicBezTo>
                    <a:pt x="7386" y="14472"/>
                    <a:pt x="7326" y="14320"/>
                    <a:pt x="7356" y="14138"/>
                  </a:cubicBezTo>
                  <a:cubicBezTo>
                    <a:pt x="7560" y="12855"/>
                    <a:pt x="7960" y="9866"/>
                    <a:pt x="9763" y="9866"/>
                  </a:cubicBezTo>
                  <a:close/>
                  <a:moveTo>
                    <a:pt x="15790" y="0"/>
                  </a:moveTo>
                  <a:cubicBezTo>
                    <a:pt x="12474" y="0"/>
                    <a:pt x="10700" y="6478"/>
                    <a:pt x="10700" y="6478"/>
                  </a:cubicBezTo>
                  <a:cubicBezTo>
                    <a:pt x="10700" y="6478"/>
                    <a:pt x="10700" y="6478"/>
                    <a:pt x="10700" y="6448"/>
                  </a:cubicBezTo>
                  <a:cubicBezTo>
                    <a:pt x="10608" y="6326"/>
                    <a:pt x="10152" y="5749"/>
                    <a:pt x="9484" y="5202"/>
                  </a:cubicBezTo>
                  <a:cubicBezTo>
                    <a:pt x="8746" y="4587"/>
                    <a:pt x="7735" y="3993"/>
                    <a:pt x="6562" y="3993"/>
                  </a:cubicBezTo>
                  <a:cubicBezTo>
                    <a:pt x="5703" y="3993"/>
                    <a:pt x="4758" y="4311"/>
                    <a:pt x="3769" y="5171"/>
                  </a:cubicBezTo>
                  <a:cubicBezTo>
                    <a:pt x="0" y="8454"/>
                    <a:pt x="1398" y="16630"/>
                    <a:pt x="6809" y="20035"/>
                  </a:cubicBezTo>
                  <a:cubicBezTo>
                    <a:pt x="8754" y="21250"/>
                    <a:pt x="10791" y="22314"/>
                    <a:pt x="12614" y="23348"/>
                  </a:cubicBezTo>
                  <a:cubicBezTo>
                    <a:pt x="12189" y="22071"/>
                    <a:pt x="11885" y="20764"/>
                    <a:pt x="11885" y="19396"/>
                  </a:cubicBezTo>
                  <a:cubicBezTo>
                    <a:pt x="11915" y="18515"/>
                    <a:pt x="11885" y="16448"/>
                    <a:pt x="12797" y="15931"/>
                  </a:cubicBezTo>
                  <a:cubicBezTo>
                    <a:pt x="12984" y="15814"/>
                    <a:pt x="13147" y="15763"/>
                    <a:pt x="13287" y="15763"/>
                  </a:cubicBezTo>
                  <a:cubicBezTo>
                    <a:pt x="13873" y="15763"/>
                    <a:pt x="14062" y="16649"/>
                    <a:pt x="14013" y="17238"/>
                  </a:cubicBezTo>
                  <a:cubicBezTo>
                    <a:pt x="13769" y="19396"/>
                    <a:pt x="13131" y="23044"/>
                    <a:pt x="15046" y="24776"/>
                  </a:cubicBezTo>
                  <a:cubicBezTo>
                    <a:pt x="15350" y="24959"/>
                    <a:pt x="15624" y="25141"/>
                    <a:pt x="15897" y="25323"/>
                  </a:cubicBezTo>
                  <a:lnTo>
                    <a:pt x="15928" y="25323"/>
                  </a:lnTo>
                  <a:cubicBezTo>
                    <a:pt x="15988" y="25354"/>
                    <a:pt x="16049" y="25415"/>
                    <a:pt x="16080" y="25445"/>
                  </a:cubicBezTo>
                  <a:cubicBezTo>
                    <a:pt x="17630" y="26539"/>
                    <a:pt x="18754" y="27603"/>
                    <a:pt x="19089" y="28849"/>
                  </a:cubicBezTo>
                  <a:cubicBezTo>
                    <a:pt x="19089" y="28849"/>
                    <a:pt x="23405" y="24533"/>
                    <a:pt x="24985" y="17603"/>
                  </a:cubicBezTo>
                  <a:cubicBezTo>
                    <a:pt x="24104" y="16509"/>
                    <a:pt x="22007" y="15901"/>
                    <a:pt x="20821" y="15414"/>
                  </a:cubicBezTo>
                  <a:cubicBezTo>
                    <a:pt x="19818" y="14989"/>
                    <a:pt x="18663" y="14715"/>
                    <a:pt x="17721" y="14168"/>
                  </a:cubicBezTo>
                  <a:cubicBezTo>
                    <a:pt x="17113" y="13834"/>
                    <a:pt x="15928" y="12496"/>
                    <a:pt x="17265" y="12162"/>
                  </a:cubicBezTo>
                  <a:cubicBezTo>
                    <a:pt x="17347" y="12141"/>
                    <a:pt x="17437" y="12131"/>
                    <a:pt x="17533" y="12131"/>
                  </a:cubicBezTo>
                  <a:cubicBezTo>
                    <a:pt x="18255" y="12131"/>
                    <a:pt x="19312" y="12677"/>
                    <a:pt x="19849" y="12892"/>
                  </a:cubicBezTo>
                  <a:cubicBezTo>
                    <a:pt x="20730" y="13226"/>
                    <a:pt x="21581" y="13621"/>
                    <a:pt x="22402" y="14047"/>
                  </a:cubicBezTo>
                  <a:cubicBezTo>
                    <a:pt x="23466" y="14624"/>
                    <a:pt x="24499" y="15323"/>
                    <a:pt x="25259" y="16235"/>
                  </a:cubicBezTo>
                  <a:cubicBezTo>
                    <a:pt x="25502" y="14715"/>
                    <a:pt x="25624" y="13104"/>
                    <a:pt x="25533" y="11372"/>
                  </a:cubicBezTo>
                  <a:cubicBezTo>
                    <a:pt x="25502" y="10612"/>
                    <a:pt x="25381" y="9882"/>
                    <a:pt x="25198" y="9183"/>
                  </a:cubicBezTo>
                  <a:cubicBezTo>
                    <a:pt x="23982" y="8454"/>
                    <a:pt x="22797" y="8089"/>
                    <a:pt x="21277" y="7998"/>
                  </a:cubicBezTo>
                  <a:cubicBezTo>
                    <a:pt x="21047" y="7984"/>
                    <a:pt x="20805" y="7981"/>
                    <a:pt x="20556" y="7981"/>
                  </a:cubicBezTo>
                  <a:cubicBezTo>
                    <a:pt x="20392" y="7981"/>
                    <a:pt x="20226" y="7982"/>
                    <a:pt x="20058" y="7982"/>
                  </a:cubicBezTo>
                  <a:cubicBezTo>
                    <a:pt x="19367" y="7982"/>
                    <a:pt x="18659" y="7962"/>
                    <a:pt x="18055" y="7755"/>
                  </a:cubicBezTo>
                  <a:cubicBezTo>
                    <a:pt x="17356" y="7512"/>
                    <a:pt x="16596" y="6782"/>
                    <a:pt x="17265" y="6083"/>
                  </a:cubicBezTo>
                  <a:cubicBezTo>
                    <a:pt x="17566" y="5782"/>
                    <a:pt x="18056" y="5691"/>
                    <a:pt x="18569" y="5691"/>
                  </a:cubicBezTo>
                  <a:cubicBezTo>
                    <a:pt x="19145" y="5691"/>
                    <a:pt x="19751" y="5806"/>
                    <a:pt x="20153" y="5870"/>
                  </a:cubicBezTo>
                  <a:cubicBezTo>
                    <a:pt x="21581" y="6113"/>
                    <a:pt x="23253" y="6600"/>
                    <a:pt x="24621" y="7360"/>
                  </a:cubicBezTo>
                  <a:cubicBezTo>
                    <a:pt x="22767" y="2831"/>
                    <a:pt x="18633" y="156"/>
                    <a:pt x="15928" y="4"/>
                  </a:cubicBezTo>
                  <a:cubicBezTo>
                    <a:pt x="15882" y="1"/>
                    <a:pt x="15836" y="0"/>
                    <a:pt x="15790" y="0"/>
                  </a:cubicBezTo>
                  <a:close/>
                </a:path>
              </a:pathLst>
            </a:custGeom>
            <a:solidFill>
              <a:srgbClr val="547C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22"/>
            <p:cNvSpPr/>
            <p:nvPr/>
          </p:nvSpPr>
          <p:spPr>
            <a:xfrm>
              <a:off x="5435025" y="3678275"/>
              <a:ext cx="477225" cy="621500"/>
            </a:xfrm>
            <a:custGeom>
              <a:avLst/>
              <a:gdLst/>
              <a:ahLst/>
              <a:cxnLst/>
              <a:rect l="l" t="t" r="r" b="b"/>
              <a:pathLst>
                <a:path w="19089" h="24860" extrusionOk="0">
                  <a:moveTo>
                    <a:pt x="9763" y="5876"/>
                  </a:moveTo>
                  <a:cubicBezTo>
                    <a:pt x="9840" y="5876"/>
                    <a:pt x="9919" y="5881"/>
                    <a:pt x="10000" y="5892"/>
                  </a:cubicBezTo>
                  <a:cubicBezTo>
                    <a:pt x="10304" y="5953"/>
                    <a:pt x="10517" y="6166"/>
                    <a:pt x="10456" y="6500"/>
                  </a:cubicBezTo>
                  <a:cubicBezTo>
                    <a:pt x="10304" y="7169"/>
                    <a:pt x="9727" y="7595"/>
                    <a:pt x="9362" y="8142"/>
                  </a:cubicBezTo>
                  <a:cubicBezTo>
                    <a:pt x="8845" y="8932"/>
                    <a:pt x="8633" y="9844"/>
                    <a:pt x="8389" y="10725"/>
                  </a:cubicBezTo>
                  <a:cubicBezTo>
                    <a:pt x="8326" y="10942"/>
                    <a:pt x="8150" y="11036"/>
                    <a:pt x="7969" y="11036"/>
                  </a:cubicBezTo>
                  <a:cubicBezTo>
                    <a:pt x="7719" y="11036"/>
                    <a:pt x="7460" y="10856"/>
                    <a:pt x="7478" y="10573"/>
                  </a:cubicBezTo>
                  <a:cubicBezTo>
                    <a:pt x="7386" y="10482"/>
                    <a:pt x="7326" y="10330"/>
                    <a:pt x="7356" y="10148"/>
                  </a:cubicBezTo>
                  <a:cubicBezTo>
                    <a:pt x="7560" y="8865"/>
                    <a:pt x="7960" y="5876"/>
                    <a:pt x="9763" y="5876"/>
                  </a:cubicBezTo>
                  <a:close/>
                  <a:moveTo>
                    <a:pt x="6571" y="1"/>
                  </a:moveTo>
                  <a:cubicBezTo>
                    <a:pt x="5710" y="1"/>
                    <a:pt x="4762" y="318"/>
                    <a:pt x="3769" y="1181"/>
                  </a:cubicBezTo>
                  <a:cubicBezTo>
                    <a:pt x="0" y="4464"/>
                    <a:pt x="1398" y="12640"/>
                    <a:pt x="6809" y="16045"/>
                  </a:cubicBezTo>
                  <a:cubicBezTo>
                    <a:pt x="8754" y="17260"/>
                    <a:pt x="10791" y="18324"/>
                    <a:pt x="12614" y="19358"/>
                  </a:cubicBezTo>
                  <a:cubicBezTo>
                    <a:pt x="12189" y="18081"/>
                    <a:pt x="11885" y="16774"/>
                    <a:pt x="11885" y="15406"/>
                  </a:cubicBezTo>
                  <a:cubicBezTo>
                    <a:pt x="11915" y="14525"/>
                    <a:pt x="11885" y="12458"/>
                    <a:pt x="12797" y="11941"/>
                  </a:cubicBezTo>
                  <a:cubicBezTo>
                    <a:pt x="12984" y="11824"/>
                    <a:pt x="13147" y="11773"/>
                    <a:pt x="13287" y="11773"/>
                  </a:cubicBezTo>
                  <a:cubicBezTo>
                    <a:pt x="13873" y="11773"/>
                    <a:pt x="14062" y="12659"/>
                    <a:pt x="14013" y="13248"/>
                  </a:cubicBezTo>
                  <a:cubicBezTo>
                    <a:pt x="13769" y="15406"/>
                    <a:pt x="13131" y="19054"/>
                    <a:pt x="15046" y="20786"/>
                  </a:cubicBezTo>
                  <a:cubicBezTo>
                    <a:pt x="15350" y="20969"/>
                    <a:pt x="15624" y="21151"/>
                    <a:pt x="15897" y="21333"/>
                  </a:cubicBezTo>
                  <a:lnTo>
                    <a:pt x="15928" y="21333"/>
                  </a:lnTo>
                  <a:cubicBezTo>
                    <a:pt x="15988" y="21364"/>
                    <a:pt x="16049" y="21425"/>
                    <a:pt x="16080" y="21455"/>
                  </a:cubicBezTo>
                  <a:cubicBezTo>
                    <a:pt x="17630" y="22549"/>
                    <a:pt x="18754" y="23613"/>
                    <a:pt x="19089" y="24859"/>
                  </a:cubicBezTo>
                  <a:cubicBezTo>
                    <a:pt x="19089" y="24859"/>
                    <a:pt x="18663" y="11455"/>
                    <a:pt x="10700" y="2488"/>
                  </a:cubicBezTo>
                  <a:cubicBezTo>
                    <a:pt x="10700" y="2488"/>
                    <a:pt x="10700" y="2488"/>
                    <a:pt x="10700" y="2458"/>
                  </a:cubicBezTo>
                  <a:cubicBezTo>
                    <a:pt x="10274" y="2002"/>
                    <a:pt x="9879" y="1576"/>
                    <a:pt x="9484" y="1181"/>
                  </a:cubicBezTo>
                  <a:cubicBezTo>
                    <a:pt x="8748" y="586"/>
                    <a:pt x="7741" y="1"/>
                    <a:pt x="65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4" name="Google Shape;2244;p22"/>
            <p:cNvGrpSpPr/>
            <p:nvPr/>
          </p:nvGrpSpPr>
          <p:grpSpPr>
            <a:xfrm>
              <a:off x="4307325" y="3844500"/>
              <a:ext cx="681650" cy="747825"/>
              <a:chOff x="4307325" y="3844500"/>
              <a:chExt cx="681650" cy="747825"/>
            </a:xfrm>
          </p:grpSpPr>
          <p:sp>
            <p:nvSpPr>
              <p:cNvPr id="2245" name="Google Shape;2245;p22"/>
              <p:cNvSpPr/>
              <p:nvPr/>
            </p:nvSpPr>
            <p:spPr>
              <a:xfrm>
                <a:off x="4649300" y="3916750"/>
                <a:ext cx="339675" cy="675575"/>
              </a:xfrm>
              <a:custGeom>
                <a:avLst/>
                <a:gdLst/>
                <a:ahLst/>
                <a:cxnLst/>
                <a:rect l="l" t="t" r="r" b="b"/>
                <a:pathLst>
                  <a:path w="13587" h="27023" extrusionOk="0">
                    <a:moveTo>
                      <a:pt x="304" y="1"/>
                    </a:moveTo>
                    <a:lnTo>
                      <a:pt x="0" y="305"/>
                    </a:lnTo>
                    <a:cubicBezTo>
                      <a:pt x="122" y="426"/>
                      <a:pt x="11490" y="12190"/>
                      <a:pt x="12493" y="27023"/>
                    </a:cubicBezTo>
                    <a:lnTo>
                      <a:pt x="13587" y="26962"/>
                    </a:lnTo>
                    <a:cubicBezTo>
                      <a:pt x="12553" y="11703"/>
                      <a:pt x="426" y="123"/>
                      <a:pt x="3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6" name="Google Shape;2246;p22"/>
              <p:cNvSpPr/>
              <p:nvPr/>
            </p:nvSpPr>
            <p:spPr>
              <a:xfrm>
                <a:off x="4307325" y="3844500"/>
                <a:ext cx="529675" cy="375475"/>
              </a:xfrm>
              <a:custGeom>
                <a:avLst/>
                <a:gdLst/>
                <a:ahLst/>
                <a:cxnLst/>
                <a:rect l="l" t="t" r="r" b="b"/>
                <a:pathLst>
                  <a:path w="21187" h="15019" extrusionOk="0">
                    <a:moveTo>
                      <a:pt x="9219" y="1"/>
                    </a:moveTo>
                    <a:cubicBezTo>
                      <a:pt x="8445" y="1"/>
                      <a:pt x="7456" y="311"/>
                      <a:pt x="6202" y="1158"/>
                    </a:cubicBezTo>
                    <a:cubicBezTo>
                      <a:pt x="4773" y="2101"/>
                      <a:pt x="3648" y="3772"/>
                      <a:pt x="2767" y="5627"/>
                    </a:cubicBezTo>
                    <a:cubicBezTo>
                      <a:pt x="3397" y="5324"/>
                      <a:pt x="4109" y="5147"/>
                      <a:pt x="4819" y="5147"/>
                    </a:cubicBezTo>
                    <a:cubicBezTo>
                      <a:pt x="4967" y="5147"/>
                      <a:pt x="5113" y="5155"/>
                      <a:pt x="5259" y="5171"/>
                    </a:cubicBezTo>
                    <a:cubicBezTo>
                      <a:pt x="5624" y="5201"/>
                      <a:pt x="5746" y="5839"/>
                      <a:pt x="5411" y="6022"/>
                    </a:cubicBezTo>
                    <a:cubicBezTo>
                      <a:pt x="4804" y="6326"/>
                      <a:pt x="4165" y="6447"/>
                      <a:pt x="3527" y="6660"/>
                    </a:cubicBezTo>
                    <a:cubicBezTo>
                      <a:pt x="2858" y="6842"/>
                      <a:pt x="2372" y="7207"/>
                      <a:pt x="1916" y="7663"/>
                    </a:cubicBezTo>
                    <a:cubicBezTo>
                      <a:pt x="548" y="11341"/>
                      <a:pt x="1" y="15019"/>
                      <a:pt x="1" y="15019"/>
                    </a:cubicBezTo>
                    <a:cubicBezTo>
                      <a:pt x="1" y="15019"/>
                      <a:pt x="5837" y="11189"/>
                      <a:pt x="12463" y="10885"/>
                    </a:cubicBezTo>
                    <a:cubicBezTo>
                      <a:pt x="12646" y="10855"/>
                      <a:pt x="12798" y="10855"/>
                      <a:pt x="12950" y="10855"/>
                    </a:cubicBezTo>
                    <a:cubicBezTo>
                      <a:pt x="13041" y="9791"/>
                      <a:pt x="12585" y="9000"/>
                      <a:pt x="12190" y="8058"/>
                    </a:cubicBezTo>
                    <a:cubicBezTo>
                      <a:pt x="11886" y="7420"/>
                      <a:pt x="11551" y="6751"/>
                      <a:pt x="11734" y="6052"/>
                    </a:cubicBezTo>
                    <a:cubicBezTo>
                      <a:pt x="11804" y="5842"/>
                      <a:pt x="12000" y="5667"/>
                      <a:pt x="12211" y="5667"/>
                    </a:cubicBezTo>
                    <a:cubicBezTo>
                      <a:pt x="12275" y="5667"/>
                      <a:pt x="12339" y="5683"/>
                      <a:pt x="12402" y="5718"/>
                    </a:cubicBezTo>
                    <a:cubicBezTo>
                      <a:pt x="13223" y="6204"/>
                      <a:pt x="13466" y="7146"/>
                      <a:pt x="13740" y="7997"/>
                    </a:cubicBezTo>
                    <a:cubicBezTo>
                      <a:pt x="14013" y="8940"/>
                      <a:pt x="14135" y="9791"/>
                      <a:pt x="13983" y="10703"/>
                    </a:cubicBezTo>
                    <a:cubicBezTo>
                      <a:pt x="19454" y="9791"/>
                      <a:pt x="21187" y="5383"/>
                      <a:pt x="18542" y="2557"/>
                    </a:cubicBezTo>
                    <a:cubicBezTo>
                      <a:pt x="17525" y="1481"/>
                      <a:pt x="16393" y="1131"/>
                      <a:pt x="15356" y="1131"/>
                    </a:cubicBezTo>
                    <a:cubicBezTo>
                      <a:pt x="13726" y="1131"/>
                      <a:pt x="12330" y="1993"/>
                      <a:pt x="11977" y="2253"/>
                    </a:cubicBezTo>
                    <a:cubicBezTo>
                      <a:pt x="11916" y="2253"/>
                      <a:pt x="11886" y="2283"/>
                      <a:pt x="11855" y="2313"/>
                    </a:cubicBezTo>
                    <a:cubicBezTo>
                      <a:pt x="11855" y="2313"/>
                      <a:pt x="11334" y="1"/>
                      <a:pt x="9219" y="1"/>
                    </a:cubicBezTo>
                    <a:close/>
                  </a:path>
                </a:pathLst>
              </a:custGeom>
              <a:solidFill>
                <a:srgbClr val="547C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7" name="Google Shape;2247;p22"/>
              <p:cNvSpPr/>
              <p:nvPr/>
            </p:nvSpPr>
            <p:spPr>
              <a:xfrm>
                <a:off x="4307325" y="3872775"/>
                <a:ext cx="529675" cy="347200"/>
              </a:xfrm>
              <a:custGeom>
                <a:avLst/>
                <a:gdLst/>
                <a:ahLst/>
                <a:cxnLst/>
                <a:rect l="l" t="t" r="r" b="b"/>
                <a:pathLst>
                  <a:path w="21187" h="13888" extrusionOk="0">
                    <a:moveTo>
                      <a:pt x="15356" y="0"/>
                    </a:moveTo>
                    <a:cubicBezTo>
                      <a:pt x="13726" y="0"/>
                      <a:pt x="12330" y="862"/>
                      <a:pt x="11977" y="1122"/>
                    </a:cubicBezTo>
                    <a:cubicBezTo>
                      <a:pt x="11916" y="1122"/>
                      <a:pt x="11886" y="1152"/>
                      <a:pt x="11855" y="1182"/>
                    </a:cubicBezTo>
                    <a:cubicBezTo>
                      <a:pt x="4469" y="6532"/>
                      <a:pt x="1" y="13888"/>
                      <a:pt x="1" y="13888"/>
                    </a:cubicBezTo>
                    <a:cubicBezTo>
                      <a:pt x="1" y="13888"/>
                      <a:pt x="5837" y="10058"/>
                      <a:pt x="12463" y="9754"/>
                    </a:cubicBezTo>
                    <a:cubicBezTo>
                      <a:pt x="12646" y="9724"/>
                      <a:pt x="12798" y="9724"/>
                      <a:pt x="12950" y="9724"/>
                    </a:cubicBezTo>
                    <a:cubicBezTo>
                      <a:pt x="13041" y="8660"/>
                      <a:pt x="12585" y="7869"/>
                      <a:pt x="12190" y="6927"/>
                    </a:cubicBezTo>
                    <a:cubicBezTo>
                      <a:pt x="11886" y="6289"/>
                      <a:pt x="11551" y="5620"/>
                      <a:pt x="11734" y="4921"/>
                    </a:cubicBezTo>
                    <a:cubicBezTo>
                      <a:pt x="11804" y="4711"/>
                      <a:pt x="12000" y="4536"/>
                      <a:pt x="12211" y="4536"/>
                    </a:cubicBezTo>
                    <a:cubicBezTo>
                      <a:pt x="12275" y="4536"/>
                      <a:pt x="12339" y="4552"/>
                      <a:pt x="12402" y="4587"/>
                    </a:cubicBezTo>
                    <a:cubicBezTo>
                      <a:pt x="13223" y="5073"/>
                      <a:pt x="13466" y="6015"/>
                      <a:pt x="13740" y="6866"/>
                    </a:cubicBezTo>
                    <a:cubicBezTo>
                      <a:pt x="14013" y="7809"/>
                      <a:pt x="14135" y="8660"/>
                      <a:pt x="13983" y="9572"/>
                    </a:cubicBezTo>
                    <a:cubicBezTo>
                      <a:pt x="19454" y="8660"/>
                      <a:pt x="21187" y="4252"/>
                      <a:pt x="18542" y="1426"/>
                    </a:cubicBezTo>
                    <a:cubicBezTo>
                      <a:pt x="17525" y="350"/>
                      <a:pt x="16393" y="0"/>
                      <a:pt x="153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8" name="Google Shape;2248;p22"/>
            <p:cNvSpPr/>
            <p:nvPr/>
          </p:nvSpPr>
          <p:spPr>
            <a:xfrm>
              <a:off x="4868900" y="3181200"/>
              <a:ext cx="425550" cy="1443050"/>
            </a:xfrm>
            <a:custGeom>
              <a:avLst/>
              <a:gdLst/>
              <a:ahLst/>
              <a:cxnLst/>
              <a:rect l="l" t="t" r="r" b="b"/>
              <a:pathLst>
                <a:path w="17022" h="57722" extrusionOk="0">
                  <a:moveTo>
                    <a:pt x="16475" y="0"/>
                  </a:moveTo>
                  <a:cubicBezTo>
                    <a:pt x="16353" y="274"/>
                    <a:pt x="6596" y="24499"/>
                    <a:pt x="4894" y="48451"/>
                  </a:cubicBezTo>
                  <a:cubicBezTo>
                    <a:pt x="3374" y="36596"/>
                    <a:pt x="1095" y="15988"/>
                    <a:pt x="1976" y="5441"/>
                  </a:cubicBezTo>
                  <a:lnTo>
                    <a:pt x="1307" y="5380"/>
                  </a:lnTo>
                  <a:lnTo>
                    <a:pt x="1307" y="5380"/>
                  </a:lnTo>
                  <a:cubicBezTo>
                    <a:pt x="0" y="20851"/>
                    <a:pt x="4621" y="57326"/>
                    <a:pt x="4681" y="57721"/>
                  </a:cubicBezTo>
                  <a:lnTo>
                    <a:pt x="6140" y="57569"/>
                  </a:lnTo>
                  <a:cubicBezTo>
                    <a:pt x="5411" y="31368"/>
                    <a:pt x="16900" y="578"/>
                    <a:pt x="17022" y="274"/>
                  </a:cubicBezTo>
                  <a:lnTo>
                    <a:pt x="16475"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22"/>
            <p:cNvSpPr/>
            <p:nvPr/>
          </p:nvSpPr>
          <p:spPr>
            <a:xfrm>
              <a:off x="5061150" y="3016000"/>
              <a:ext cx="642900" cy="663700"/>
            </a:xfrm>
            <a:custGeom>
              <a:avLst/>
              <a:gdLst/>
              <a:ahLst/>
              <a:cxnLst/>
              <a:rect l="l" t="t" r="r" b="b"/>
              <a:pathLst>
                <a:path w="25716" h="26548" extrusionOk="0">
                  <a:moveTo>
                    <a:pt x="14945" y="7021"/>
                  </a:moveTo>
                  <a:cubicBezTo>
                    <a:pt x="15602" y="7021"/>
                    <a:pt x="16266" y="7181"/>
                    <a:pt x="16840" y="7520"/>
                  </a:cubicBezTo>
                  <a:cubicBezTo>
                    <a:pt x="17083" y="7672"/>
                    <a:pt x="17235" y="8097"/>
                    <a:pt x="16931" y="8310"/>
                  </a:cubicBezTo>
                  <a:cubicBezTo>
                    <a:pt x="16626" y="8496"/>
                    <a:pt x="16297" y="8571"/>
                    <a:pt x="15964" y="8571"/>
                  </a:cubicBezTo>
                  <a:cubicBezTo>
                    <a:pt x="15370" y="8571"/>
                    <a:pt x="14763" y="8329"/>
                    <a:pt x="14256" y="8037"/>
                  </a:cubicBezTo>
                  <a:cubicBezTo>
                    <a:pt x="13831" y="7793"/>
                    <a:pt x="14013" y="7186"/>
                    <a:pt x="14378" y="7125"/>
                  </a:cubicBezTo>
                  <a:cubicBezTo>
                    <a:pt x="14438" y="7064"/>
                    <a:pt x="14530" y="7034"/>
                    <a:pt x="14621" y="7034"/>
                  </a:cubicBezTo>
                  <a:cubicBezTo>
                    <a:pt x="14728" y="7025"/>
                    <a:pt x="14836" y="7021"/>
                    <a:pt x="14945" y="7021"/>
                  </a:cubicBezTo>
                  <a:close/>
                  <a:moveTo>
                    <a:pt x="13176" y="12106"/>
                  </a:moveTo>
                  <a:cubicBezTo>
                    <a:pt x="13377" y="12106"/>
                    <a:pt x="13567" y="12235"/>
                    <a:pt x="13618" y="12505"/>
                  </a:cubicBezTo>
                  <a:cubicBezTo>
                    <a:pt x="13648" y="12718"/>
                    <a:pt x="13618" y="12961"/>
                    <a:pt x="13587" y="13173"/>
                  </a:cubicBezTo>
                  <a:cubicBezTo>
                    <a:pt x="13587" y="13265"/>
                    <a:pt x="13557" y="13325"/>
                    <a:pt x="13527" y="13386"/>
                  </a:cubicBezTo>
                  <a:cubicBezTo>
                    <a:pt x="13466" y="13569"/>
                    <a:pt x="13375" y="13751"/>
                    <a:pt x="13253" y="13933"/>
                  </a:cubicBezTo>
                  <a:cubicBezTo>
                    <a:pt x="13186" y="14056"/>
                    <a:pt x="13062" y="14109"/>
                    <a:pt x="12930" y="14109"/>
                  </a:cubicBezTo>
                  <a:cubicBezTo>
                    <a:pt x="12702" y="14109"/>
                    <a:pt x="12452" y="13951"/>
                    <a:pt x="12432" y="13721"/>
                  </a:cubicBezTo>
                  <a:cubicBezTo>
                    <a:pt x="12432" y="13265"/>
                    <a:pt x="12493" y="12778"/>
                    <a:pt x="12736" y="12353"/>
                  </a:cubicBezTo>
                  <a:cubicBezTo>
                    <a:pt x="12845" y="12190"/>
                    <a:pt x="13014" y="12106"/>
                    <a:pt x="13176" y="12106"/>
                  </a:cubicBezTo>
                  <a:close/>
                  <a:moveTo>
                    <a:pt x="18465" y="14805"/>
                  </a:moveTo>
                  <a:cubicBezTo>
                    <a:pt x="18490" y="14805"/>
                    <a:pt x="18516" y="14808"/>
                    <a:pt x="18542" y="14815"/>
                  </a:cubicBezTo>
                  <a:cubicBezTo>
                    <a:pt x="19180" y="14997"/>
                    <a:pt x="19849" y="15240"/>
                    <a:pt x="20335" y="15696"/>
                  </a:cubicBezTo>
                  <a:cubicBezTo>
                    <a:pt x="20548" y="15909"/>
                    <a:pt x="20578" y="16395"/>
                    <a:pt x="20214" y="16487"/>
                  </a:cubicBezTo>
                  <a:cubicBezTo>
                    <a:pt x="20105" y="16516"/>
                    <a:pt x="19996" y="16530"/>
                    <a:pt x="19888" y="16530"/>
                  </a:cubicBezTo>
                  <a:cubicBezTo>
                    <a:pt x="19332" y="16530"/>
                    <a:pt x="18797" y="16169"/>
                    <a:pt x="18390" y="15787"/>
                  </a:cubicBezTo>
                  <a:cubicBezTo>
                    <a:pt x="18360" y="15757"/>
                    <a:pt x="18360" y="15727"/>
                    <a:pt x="18329" y="15696"/>
                  </a:cubicBezTo>
                  <a:cubicBezTo>
                    <a:pt x="18116" y="15636"/>
                    <a:pt x="17964" y="15453"/>
                    <a:pt x="18025" y="15210"/>
                  </a:cubicBezTo>
                  <a:cubicBezTo>
                    <a:pt x="18052" y="15020"/>
                    <a:pt x="18249" y="14805"/>
                    <a:pt x="18465" y="14805"/>
                  </a:cubicBezTo>
                  <a:close/>
                  <a:moveTo>
                    <a:pt x="12329" y="0"/>
                  </a:moveTo>
                  <a:cubicBezTo>
                    <a:pt x="12077" y="0"/>
                    <a:pt x="11856" y="25"/>
                    <a:pt x="11672" y="73"/>
                  </a:cubicBezTo>
                  <a:cubicBezTo>
                    <a:pt x="9332" y="711"/>
                    <a:pt x="9302" y="5058"/>
                    <a:pt x="9302" y="5058"/>
                  </a:cubicBezTo>
                  <a:cubicBezTo>
                    <a:pt x="9302" y="5058"/>
                    <a:pt x="6896" y="1657"/>
                    <a:pt x="3456" y="1657"/>
                  </a:cubicBezTo>
                  <a:cubicBezTo>
                    <a:pt x="2953" y="1657"/>
                    <a:pt x="2428" y="1730"/>
                    <a:pt x="1885" y="1897"/>
                  </a:cubicBezTo>
                  <a:cubicBezTo>
                    <a:pt x="1" y="2474"/>
                    <a:pt x="517" y="5331"/>
                    <a:pt x="2219" y="8675"/>
                  </a:cubicBezTo>
                  <a:cubicBezTo>
                    <a:pt x="2402" y="7672"/>
                    <a:pt x="3070" y="6821"/>
                    <a:pt x="3830" y="6031"/>
                  </a:cubicBezTo>
                  <a:cubicBezTo>
                    <a:pt x="4347" y="5514"/>
                    <a:pt x="5223" y="4658"/>
                    <a:pt x="6070" y="4658"/>
                  </a:cubicBezTo>
                  <a:cubicBezTo>
                    <a:pt x="6269" y="4658"/>
                    <a:pt x="6466" y="4705"/>
                    <a:pt x="6657" y="4815"/>
                  </a:cubicBezTo>
                  <a:cubicBezTo>
                    <a:pt x="7721" y="5453"/>
                    <a:pt x="6566" y="6365"/>
                    <a:pt x="5958" y="6760"/>
                  </a:cubicBezTo>
                  <a:cubicBezTo>
                    <a:pt x="4681" y="7550"/>
                    <a:pt x="3496" y="8158"/>
                    <a:pt x="3070" y="9496"/>
                  </a:cubicBezTo>
                  <a:cubicBezTo>
                    <a:pt x="3070" y="9587"/>
                    <a:pt x="3040" y="9678"/>
                    <a:pt x="2979" y="9739"/>
                  </a:cubicBezTo>
                  <a:cubicBezTo>
                    <a:pt x="2979" y="9830"/>
                    <a:pt x="2949" y="9921"/>
                    <a:pt x="2949" y="10012"/>
                  </a:cubicBezTo>
                  <a:cubicBezTo>
                    <a:pt x="4469" y="12626"/>
                    <a:pt x="6596" y="15392"/>
                    <a:pt x="8846" y="17520"/>
                  </a:cubicBezTo>
                  <a:cubicBezTo>
                    <a:pt x="8511" y="16213"/>
                    <a:pt x="8299" y="14906"/>
                    <a:pt x="8451" y="13538"/>
                  </a:cubicBezTo>
                  <a:cubicBezTo>
                    <a:pt x="8572" y="12566"/>
                    <a:pt x="8663" y="10620"/>
                    <a:pt x="9454" y="9921"/>
                  </a:cubicBezTo>
                  <a:cubicBezTo>
                    <a:pt x="9673" y="9741"/>
                    <a:pt x="9887" y="9660"/>
                    <a:pt x="10078" y="9660"/>
                  </a:cubicBezTo>
                  <a:cubicBezTo>
                    <a:pt x="10470" y="9660"/>
                    <a:pt x="10770" y="9999"/>
                    <a:pt x="10852" y="10529"/>
                  </a:cubicBezTo>
                  <a:cubicBezTo>
                    <a:pt x="11034" y="11654"/>
                    <a:pt x="10244" y="13234"/>
                    <a:pt x="10092" y="14389"/>
                  </a:cubicBezTo>
                  <a:cubicBezTo>
                    <a:pt x="9879" y="16000"/>
                    <a:pt x="10031" y="17642"/>
                    <a:pt x="10730" y="19131"/>
                  </a:cubicBezTo>
                  <a:cubicBezTo>
                    <a:pt x="11217" y="19496"/>
                    <a:pt x="11733" y="19860"/>
                    <a:pt x="12220" y="20134"/>
                  </a:cubicBezTo>
                  <a:cubicBezTo>
                    <a:pt x="13283" y="20742"/>
                    <a:pt x="14195" y="21259"/>
                    <a:pt x="15046" y="21745"/>
                  </a:cubicBezTo>
                  <a:cubicBezTo>
                    <a:pt x="14742" y="21076"/>
                    <a:pt x="14560" y="20377"/>
                    <a:pt x="14590" y="19496"/>
                  </a:cubicBezTo>
                  <a:cubicBezTo>
                    <a:pt x="14621" y="18280"/>
                    <a:pt x="14834" y="16730"/>
                    <a:pt x="16019" y="16122"/>
                  </a:cubicBezTo>
                  <a:cubicBezTo>
                    <a:pt x="16081" y="16088"/>
                    <a:pt x="16143" y="16073"/>
                    <a:pt x="16203" y="16073"/>
                  </a:cubicBezTo>
                  <a:cubicBezTo>
                    <a:pt x="16465" y="16073"/>
                    <a:pt x="16682" y="16361"/>
                    <a:pt x="16657" y="16608"/>
                  </a:cubicBezTo>
                  <a:cubicBezTo>
                    <a:pt x="16505" y="18037"/>
                    <a:pt x="16262" y="19526"/>
                    <a:pt x="16536" y="20955"/>
                  </a:cubicBezTo>
                  <a:cubicBezTo>
                    <a:pt x="16779" y="22049"/>
                    <a:pt x="17417" y="22809"/>
                    <a:pt x="18208" y="23478"/>
                  </a:cubicBezTo>
                  <a:cubicBezTo>
                    <a:pt x="20366" y="24663"/>
                    <a:pt x="21338" y="25332"/>
                    <a:pt x="21885" y="26548"/>
                  </a:cubicBezTo>
                  <a:lnTo>
                    <a:pt x="21916" y="26548"/>
                  </a:lnTo>
                  <a:cubicBezTo>
                    <a:pt x="21916" y="26548"/>
                    <a:pt x="24955" y="22961"/>
                    <a:pt x="25594" y="17672"/>
                  </a:cubicBezTo>
                  <a:cubicBezTo>
                    <a:pt x="24743" y="16699"/>
                    <a:pt x="23800" y="15787"/>
                    <a:pt x="22737" y="14997"/>
                  </a:cubicBezTo>
                  <a:cubicBezTo>
                    <a:pt x="21703" y="14237"/>
                    <a:pt x="20518" y="13629"/>
                    <a:pt x="19515" y="12870"/>
                  </a:cubicBezTo>
                  <a:cubicBezTo>
                    <a:pt x="18755" y="12292"/>
                    <a:pt x="17964" y="10924"/>
                    <a:pt x="19393" y="10651"/>
                  </a:cubicBezTo>
                  <a:cubicBezTo>
                    <a:pt x="19482" y="10637"/>
                    <a:pt x="19574" y="10630"/>
                    <a:pt x="19667" y="10630"/>
                  </a:cubicBezTo>
                  <a:cubicBezTo>
                    <a:pt x="20783" y="10630"/>
                    <a:pt x="22164" y="11581"/>
                    <a:pt x="22949" y="12170"/>
                  </a:cubicBezTo>
                  <a:cubicBezTo>
                    <a:pt x="24013" y="12961"/>
                    <a:pt x="24986" y="13933"/>
                    <a:pt x="25715" y="15088"/>
                  </a:cubicBezTo>
                  <a:cubicBezTo>
                    <a:pt x="25655" y="13903"/>
                    <a:pt x="25503" y="12687"/>
                    <a:pt x="25138" y="11411"/>
                  </a:cubicBezTo>
                  <a:cubicBezTo>
                    <a:pt x="24773" y="10164"/>
                    <a:pt x="24287" y="9009"/>
                    <a:pt x="23709" y="7976"/>
                  </a:cubicBezTo>
                  <a:cubicBezTo>
                    <a:pt x="23648" y="7976"/>
                    <a:pt x="23618" y="7945"/>
                    <a:pt x="23557" y="7915"/>
                  </a:cubicBezTo>
                  <a:cubicBezTo>
                    <a:pt x="21065" y="6365"/>
                    <a:pt x="18238" y="6031"/>
                    <a:pt x="15594" y="4845"/>
                  </a:cubicBezTo>
                  <a:cubicBezTo>
                    <a:pt x="14955" y="4541"/>
                    <a:pt x="13952" y="3720"/>
                    <a:pt x="14955" y="3143"/>
                  </a:cubicBezTo>
                  <a:cubicBezTo>
                    <a:pt x="15140" y="3045"/>
                    <a:pt x="15366" y="3004"/>
                    <a:pt x="15617" y="3004"/>
                  </a:cubicBezTo>
                  <a:cubicBezTo>
                    <a:pt x="16691" y="3004"/>
                    <a:pt x="18223" y="3753"/>
                    <a:pt x="18937" y="4024"/>
                  </a:cubicBezTo>
                  <a:cubicBezTo>
                    <a:pt x="20001" y="4420"/>
                    <a:pt x="21004" y="4936"/>
                    <a:pt x="21977" y="5514"/>
                  </a:cubicBezTo>
                  <a:cubicBezTo>
                    <a:pt x="18797" y="1737"/>
                    <a:pt x="14452" y="0"/>
                    <a:pt x="123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22"/>
            <p:cNvSpPr/>
            <p:nvPr/>
          </p:nvSpPr>
          <p:spPr>
            <a:xfrm>
              <a:off x="5294450" y="3016000"/>
              <a:ext cx="409600" cy="663700"/>
            </a:xfrm>
            <a:custGeom>
              <a:avLst/>
              <a:gdLst/>
              <a:ahLst/>
              <a:cxnLst/>
              <a:rect l="l" t="t" r="r" b="b"/>
              <a:pathLst>
                <a:path w="16384" h="26548" extrusionOk="0">
                  <a:moveTo>
                    <a:pt x="5613" y="7021"/>
                  </a:moveTo>
                  <a:cubicBezTo>
                    <a:pt x="6270" y="7021"/>
                    <a:pt x="6934" y="7181"/>
                    <a:pt x="7508" y="7520"/>
                  </a:cubicBezTo>
                  <a:cubicBezTo>
                    <a:pt x="7751" y="7672"/>
                    <a:pt x="7903" y="8097"/>
                    <a:pt x="7599" y="8310"/>
                  </a:cubicBezTo>
                  <a:cubicBezTo>
                    <a:pt x="7294" y="8496"/>
                    <a:pt x="6965" y="8571"/>
                    <a:pt x="6632" y="8571"/>
                  </a:cubicBezTo>
                  <a:cubicBezTo>
                    <a:pt x="6038" y="8571"/>
                    <a:pt x="5431" y="8329"/>
                    <a:pt x="4924" y="8037"/>
                  </a:cubicBezTo>
                  <a:cubicBezTo>
                    <a:pt x="4499" y="7793"/>
                    <a:pt x="4681" y="7186"/>
                    <a:pt x="5046" y="7125"/>
                  </a:cubicBezTo>
                  <a:cubicBezTo>
                    <a:pt x="5106" y="7064"/>
                    <a:pt x="5198" y="7034"/>
                    <a:pt x="5289" y="7034"/>
                  </a:cubicBezTo>
                  <a:cubicBezTo>
                    <a:pt x="5396" y="7025"/>
                    <a:pt x="5504" y="7021"/>
                    <a:pt x="5613" y="7021"/>
                  </a:cubicBezTo>
                  <a:close/>
                  <a:moveTo>
                    <a:pt x="9133" y="14805"/>
                  </a:moveTo>
                  <a:cubicBezTo>
                    <a:pt x="9158" y="14805"/>
                    <a:pt x="9184" y="14808"/>
                    <a:pt x="9210" y="14815"/>
                  </a:cubicBezTo>
                  <a:cubicBezTo>
                    <a:pt x="9848" y="14997"/>
                    <a:pt x="10517" y="15240"/>
                    <a:pt x="11003" y="15696"/>
                  </a:cubicBezTo>
                  <a:cubicBezTo>
                    <a:pt x="11216" y="15909"/>
                    <a:pt x="11246" y="16395"/>
                    <a:pt x="10882" y="16487"/>
                  </a:cubicBezTo>
                  <a:cubicBezTo>
                    <a:pt x="10773" y="16516"/>
                    <a:pt x="10664" y="16530"/>
                    <a:pt x="10556" y="16530"/>
                  </a:cubicBezTo>
                  <a:cubicBezTo>
                    <a:pt x="10000" y="16530"/>
                    <a:pt x="9465" y="16169"/>
                    <a:pt x="9058" y="15787"/>
                  </a:cubicBezTo>
                  <a:cubicBezTo>
                    <a:pt x="9028" y="15757"/>
                    <a:pt x="9028" y="15727"/>
                    <a:pt x="8997" y="15696"/>
                  </a:cubicBezTo>
                  <a:cubicBezTo>
                    <a:pt x="8784" y="15636"/>
                    <a:pt x="8632" y="15453"/>
                    <a:pt x="8693" y="15210"/>
                  </a:cubicBezTo>
                  <a:cubicBezTo>
                    <a:pt x="8720" y="15020"/>
                    <a:pt x="8917" y="14805"/>
                    <a:pt x="9133" y="14805"/>
                  </a:cubicBezTo>
                  <a:close/>
                  <a:moveTo>
                    <a:pt x="2997" y="0"/>
                  </a:moveTo>
                  <a:cubicBezTo>
                    <a:pt x="2745" y="0"/>
                    <a:pt x="2524" y="25"/>
                    <a:pt x="2340" y="73"/>
                  </a:cubicBezTo>
                  <a:cubicBezTo>
                    <a:pt x="0" y="711"/>
                    <a:pt x="0" y="5058"/>
                    <a:pt x="0" y="5058"/>
                  </a:cubicBezTo>
                  <a:cubicBezTo>
                    <a:pt x="10456" y="15332"/>
                    <a:pt x="12493" y="26213"/>
                    <a:pt x="12553" y="26548"/>
                  </a:cubicBezTo>
                  <a:lnTo>
                    <a:pt x="12584" y="26548"/>
                  </a:lnTo>
                  <a:cubicBezTo>
                    <a:pt x="12584" y="26548"/>
                    <a:pt x="15623" y="22961"/>
                    <a:pt x="16292" y="17672"/>
                  </a:cubicBezTo>
                  <a:cubicBezTo>
                    <a:pt x="15411" y="16699"/>
                    <a:pt x="14468" y="15787"/>
                    <a:pt x="13405" y="14997"/>
                  </a:cubicBezTo>
                  <a:cubicBezTo>
                    <a:pt x="12371" y="14237"/>
                    <a:pt x="11186" y="13629"/>
                    <a:pt x="10183" y="12870"/>
                  </a:cubicBezTo>
                  <a:cubicBezTo>
                    <a:pt x="9423" y="12292"/>
                    <a:pt x="8632" y="10924"/>
                    <a:pt x="10061" y="10651"/>
                  </a:cubicBezTo>
                  <a:cubicBezTo>
                    <a:pt x="10150" y="10637"/>
                    <a:pt x="10242" y="10630"/>
                    <a:pt x="10335" y="10630"/>
                  </a:cubicBezTo>
                  <a:cubicBezTo>
                    <a:pt x="11451" y="10630"/>
                    <a:pt x="12832" y="11581"/>
                    <a:pt x="13617" y="12170"/>
                  </a:cubicBezTo>
                  <a:cubicBezTo>
                    <a:pt x="14681" y="12961"/>
                    <a:pt x="15654" y="13933"/>
                    <a:pt x="16383" y="15088"/>
                  </a:cubicBezTo>
                  <a:cubicBezTo>
                    <a:pt x="16323" y="13903"/>
                    <a:pt x="16171" y="12687"/>
                    <a:pt x="15806" y="11411"/>
                  </a:cubicBezTo>
                  <a:cubicBezTo>
                    <a:pt x="15441" y="10164"/>
                    <a:pt x="14955" y="9009"/>
                    <a:pt x="14377" y="7976"/>
                  </a:cubicBezTo>
                  <a:cubicBezTo>
                    <a:pt x="14316" y="7976"/>
                    <a:pt x="14286" y="7945"/>
                    <a:pt x="14225" y="7915"/>
                  </a:cubicBezTo>
                  <a:cubicBezTo>
                    <a:pt x="11733" y="6365"/>
                    <a:pt x="8906" y="6031"/>
                    <a:pt x="6262" y="4845"/>
                  </a:cubicBezTo>
                  <a:cubicBezTo>
                    <a:pt x="5623" y="4541"/>
                    <a:pt x="4620" y="3720"/>
                    <a:pt x="5623" y="3143"/>
                  </a:cubicBezTo>
                  <a:cubicBezTo>
                    <a:pt x="5808" y="3045"/>
                    <a:pt x="6034" y="3004"/>
                    <a:pt x="6285" y="3004"/>
                  </a:cubicBezTo>
                  <a:cubicBezTo>
                    <a:pt x="7359" y="3004"/>
                    <a:pt x="8891" y="3753"/>
                    <a:pt x="9605" y="4024"/>
                  </a:cubicBezTo>
                  <a:cubicBezTo>
                    <a:pt x="10669" y="4420"/>
                    <a:pt x="11672" y="4936"/>
                    <a:pt x="12645" y="5514"/>
                  </a:cubicBezTo>
                  <a:cubicBezTo>
                    <a:pt x="9465" y="1737"/>
                    <a:pt x="5120" y="0"/>
                    <a:pt x="29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22"/>
            <p:cNvSpPr/>
            <p:nvPr/>
          </p:nvSpPr>
          <p:spPr>
            <a:xfrm>
              <a:off x="4420550" y="3001525"/>
              <a:ext cx="886825" cy="789125"/>
            </a:xfrm>
            <a:custGeom>
              <a:avLst/>
              <a:gdLst/>
              <a:ahLst/>
              <a:cxnLst/>
              <a:rect l="l" t="t" r="r" b="b"/>
              <a:pathLst>
                <a:path w="35473" h="31565" extrusionOk="0">
                  <a:moveTo>
                    <a:pt x="17408" y="6812"/>
                  </a:moveTo>
                  <a:cubicBezTo>
                    <a:pt x="17792" y="6812"/>
                    <a:pt x="18171" y="7031"/>
                    <a:pt x="18117" y="7491"/>
                  </a:cubicBezTo>
                  <a:cubicBezTo>
                    <a:pt x="18056" y="7917"/>
                    <a:pt x="17600" y="8099"/>
                    <a:pt x="17205" y="8129"/>
                  </a:cubicBezTo>
                  <a:cubicBezTo>
                    <a:pt x="17132" y="8135"/>
                    <a:pt x="17057" y="8139"/>
                    <a:pt x="16980" y="8139"/>
                  </a:cubicBezTo>
                  <a:cubicBezTo>
                    <a:pt x="16675" y="8139"/>
                    <a:pt x="16354" y="8081"/>
                    <a:pt x="16111" y="7886"/>
                  </a:cubicBezTo>
                  <a:cubicBezTo>
                    <a:pt x="15746" y="7613"/>
                    <a:pt x="15989" y="7126"/>
                    <a:pt x="16354" y="7065"/>
                  </a:cubicBezTo>
                  <a:cubicBezTo>
                    <a:pt x="16354" y="7065"/>
                    <a:pt x="16384" y="7035"/>
                    <a:pt x="16415" y="7035"/>
                  </a:cubicBezTo>
                  <a:cubicBezTo>
                    <a:pt x="16688" y="6944"/>
                    <a:pt x="16962" y="6853"/>
                    <a:pt x="17266" y="6822"/>
                  </a:cubicBezTo>
                  <a:cubicBezTo>
                    <a:pt x="17313" y="6816"/>
                    <a:pt x="17360" y="6812"/>
                    <a:pt x="17408" y="6812"/>
                  </a:cubicBezTo>
                  <a:close/>
                  <a:moveTo>
                    <a:pt x="22325" y="9059"/>
                  </a:moveTo>
                  <a:cubicBezTo>
                    <a:pt x="22384" y="9059"/>
                    <a:pt x="22441" y="9072"/>
                    <a:pt x="22494" y="9102"/>
                  </a:cubicBezTo>
                  <a:cubicBezTo>
                    <a:pt x="22615" y="9163"/>
                    <a:pt x="22707" y="9193"/>
                    <a:pt x="22798" y="9254"/>
                  </a:cubicBezTo>
                  <a:cubicBezTo>
                    <a:pt x="23011" y="9376"/>
                    <a:pt x="23162" y="9619"/>
                    <a:pt x="23041" y="9862"/>
                  </a:cubicBezTo>
                  <a:cubicBezTo>
                    <a:pt x="22972" y="10022"/>
                    <a:pt x="22782" y="10148"/>
                    <a:pt x="22602" y="10148"/>
                  </a:cubicBezTo>
                  <a:cubicBezTo>
                    <a:pt x="22543" y="10148"/>
                    <a:pt x="22485" y="10135"/>
                    <a:pt x="22433" y="10105"/>
                  </a:cubicBezTo>
                  <a:cubicBezTo>
                    <a:pt x="22342" y="10044"/>
                    <a:pt x="22220" y="10014"/>
                    <a:pt x="22129" y="9953"/>
                  </a:cubicBezTo>
                  <a:cubicBezTo>
                    <a:pt x="21916" y="9831"/>
                    <a:pt x="21795" y="9588"/>
                    <a:pt x="21886" y="9345"/>
                  </a:cubicBezTo>
                  <a:cubicBezTo>
                    <a:pt x="21955" y="9185"/>
                    <a:pt x="22144" y="9059"/>
                    <a:pt x="22325" y="9059"/>
                  </a:cubicBezTo>
                  <a:close/>
                  <a:moveTo>
                    <a:pt x="24964" y="7609"/>
                  </a:moveTo>
                  <a:cubicBezTo>
                    <a:pt x="24981" y="7609"/>
                    <a:pt x="24999" y="7610"/>
                    <a:pt x="25017" y="7613"/>
                  </a:cubicBezTo>
                  <a:cubicBezTo>
                    <a:pt x="26263" y="7673"/>
                    <a:pt x="27387" y="8160"/>
                    <a:pt x="28512" y="8646"/>
                  </a:cubicBezTo>
                  <a:cubicBezTo>
                    <a:pt x="29242" y="8950"/>
                    <a:pt x="29971" y="9224"/>
                    <a:pt x="30488" y="9892"/>
                  </a:cubicBezTo>
                  <a:cubicBezTo>
                    <a:pt x="30670" y="10135"/>
                    <a:pt x="30549" y="10500"/>
                    <a:pt x="30275" y="10591"/>
                  </a:cubicBezTo>
                  <a:cubicBezTo>
                    <a:pt x="30134" y="10648"/>
                    <a:pt x="29989" y="10672"/>
                    <a:pt x="29841" y="10672"/>
                  </a:cubicBezTo>
                  <a:cubicBezTo>
                    <a:pt x="29193" y="10672"/>
                    <a:pt x="28498" y="10212"/>
                    <a:pt x="27904" y="10014"/>
                  </a:cubicBezTo>
                  <a:cubicBezTo>
                    <a:pt x="27296" y="9801"/>
                    <a:pt x="26658" y="9649"/>
                    <a:pt x="26050" y="9406"/>
                  </a:cubicBezTo>
                  <a:cubicBezTo>
                    <a:pt x="25503" y="9193"/>
                    <a:pt x="25229" y="8859"/>
                    <a:pt x="24743" y="8585"/>
                  </a:cubicBezTo>
                  <a:cubicBezTo>
                    <a:pt x="24469" y="8464"/>
                    <a:pt x="24439" y="8160"/>
                    <a:pt x="24530" y="7947"/>
                  </a:cubicBezTo>
                  <a:cubicBezTo>
                    <a:pt x="24587" y="7778"/>
                    <a:pt x="24747" y="7609"/>
                    <a:pt x="24964" y="7609"/>
                  </a:cubicBezTo>
                  <a:close/>
                  <a:moveTo>
                    <a:pt x="15181" y="11046"/>
                  </a:moveTo>
                  <a:cubicBezTo>
                    <a:pt x="15207" y="11046"/>
                    <a:pt x="15233" y="11046"/>
                    <a:pt x="15260" y="11047"/>
                  </a:cubicBezTo>
                  <a:cubicBezTo>
                    <a:pt x="15533" y="11078"/>
                    <a:pt x="15655" y="11351"/>
                    <a:pt x="15655" y="11564"/>
                  </a:cubicBezTo>
                  <a:cubicBezTo>
                    <a:pt x="15655" y="12431"/>
                    <a:pt x="14746" y="12708"/>
                    <a:pt x="14008" y="12708"/>
                  </a:cubicBezTo>
                  <a:cubicBezTo>
                    <a:pt x="13893" y="12708"/>
                    <a:pt x="13782" y="12701"/>
                    <a:pt x="13679" y="12689"/>
                  </a:cubicBezTo>
                  <a:cubicBezTo>
                    <a:pt x="13588" y="12658"/>
                    <a:pt x="13527" y="12628"/>
                    <a:pt x="13466" y="12597"/>
                  </a:cubicBezTo>
                  <a:cubicBezTo>
                    <a:pt x="13162" y="12445"/>
                    <a:pt x="13010" y="12020"/>
                    <a:pt x="13345" y="11807"/>
                  </a:cubicBezTo>
                  <a:cubicBezTo>
                    <a:pt x="13930" y="11426"/>
                    <a:pt x="14488" y="11046"/>
                    <a:pt x="15181" y="11046"/>
                  </a:cubicBezTo>
                  <a:close/>
                  <a:moveTo>
                    <a:pt x="20869" y="13096"/>
                  </a:moveTo>
                  <a:cubicBezTo>
                    <a:pt x="20932" y="13096"/>
                    <a:pt x="20999" y="13111"/>
                    <a:pt x="21065" y="13145"/>
                  </a:cubicBezTo>
                  <a:cubicBezTo>
                    <a:pt x="21673" y="13388"/>
                    <a:pt x="22129" y="13935"/>
                    <a:pt x="22403" y="14512"/>
                  </a:cubicBezTo>
                  <a:cubicBezTo>
                    <a:pt x="22555" y="14756"/>
                    <a:pt x="22311" y="15090"/>
                    <a:pt x="22038" y="15120"/>
                  </a:cubicBezTo>
                  <a:cubicBezTo>
                    <a:pt x="21996" y="15126"/>
                    <a:pt x="21954" y="15129"/>
                    <a:pt x="21912" y="15129"/>
                  </a:cubicBezTo>
                  <a:cubicBezTo>
                    <a:pt x="21266" y="15129"/>
                    <a:pt x="20507" y="14503"/>
                    <a:pt x="20336" y="13904"/>
                  </a:cubicBezTo>
                  <a:cubicBezTo>
                    <a:pt x="20305" y="13692"/>
                    <a:pt x="20336" y="13509"/>
                    <a:pt x="20488" y="13357"/>
                  </a:cubicBezTo>
                  <a:cubicBezTo>
                    <a:pt x="20554" y="13203"/>
                    <a:pt x="20700" y="13096"/>
                    <a:pt x="20869" y="13096"/>
                  </a:cubicBezTo>
                  <a:close/>
                  <a:moveTo>
                    <a:pt x="9987" y="1"/>
                  </a:moveTo>
                  <a:cubicBezTo>
                    <a:pt x="4927" y="1"/>
                    <a:pt x="1935" y="3990"/>
                    <a:pt x="730" y="8494"/>
                  </a:cubicBezTo>
                  <a:cubicBezTo>
                    <a:pt x="1703" y="7795"/>
                    <a:pt x="2767" y="7187"/>
                    <a:pt x="3861" y="6670"/>
                  </a:cubicBezTo>
                  <a:cubicBezTo>
                    <a:pt x="5212" y="6024"/>
                    <a:pt x="6592" y="5605"/>
                    <a:pt x="8110" y="5605"/>
                  </a:cubicBezTo>
                  <a:cubicBezTo>
                    <a:pt x="8163" y="5605"/>
                    <a:pt x="8215" y="5605"/>
                    <a:pt x="8269" y="5606"/>
                  </a:cubicBezTo>
                  <a:cubicBezTo>
                    <a:pt x="9059" y="5637"/>
                    <a:pt x="10487" y="5606"/>
                    <a:pt x="11065" y="6336"/>
                  </a:cubicBezTo>
                  <a:cubicBezTo>
                    <a:pt x="12220" y="7795"/>
                    <a:pt x="9363" y="8433"/>
                    <a:pt x="8481" y="8616"/>
                  </a:cubicBezTo>
                  <a:cubicBezTo>
                    <a:pt x="5351" y="9284"/>
                    <a:pt x="1794" y="9527"/>
                    <a:pt x="62" y="12628"/>
                  </a:cubicBezTo>
                  <a:cubicBezTo>
                    <a:pt x="1" y="14056"/>
                    <a:pt x="123" y="15455"/>
                    <a:pt x="366" y="16640"/>
                  </a:cubicBezTo>
                  <a:cubicBezTo>
                    <a:pt x="1217" y="15607"/>
                    <a:pt x="2250" y="14664"/>
                    <a:pt x="3101" y="13874"/>
                  </a:cubicBezTo>
                  <a:cubicBezTo>
                    <a:pt x="4334" y="12773"/>
                    <a:pt x="6470" y="11491"/>
                    <a:pt x="8322" y="11491"/>
                  </a:cubicBezTo>
                  <a:cubicBezTo>
                    <a:pt x="8617" y="11491"/>
                    <a:pt x="8905" y="11523"/>
                    <a:pt x="9180" y="11594"/>
                  </a:cubicBezTo>
                  <a:cubicBezTo>
                    <a:pt x="9545" y="11686"/>
                    <a:pt x="9788" y="12202"/>
                    <a:pt x="9393" y="12415"/>
                  </a:cubicBezTo>
                  <a:cubicBezTo>
                    <a:pt x="6323" y="14330"/>
                    <a:pt x="3071" y="15546"/>
                    <a:pt x="1034" y="18646"/>
                  </a:cubicBezTo>
                  <a:cubicBezTo>
                    <a:pt x="2007" y="20743"/>
                    <a:pt x="3770" y="22598"/>
                    <a:pt x="5533" y="24300"/>
                  </a:cubicBezTo>
                  <a:cubicBezTo>
                    <a:pt x="6870" y="20713"/>
                    <a:pt x="9302" y="16792"/>
                    <a:pt x="13405" y="16610"/>
                  </a:cubicBezTo>
                  <a:cubicBezTo>
                    <a:pt x="13417" y="16609"/>
                    <a:pt x="13429" y="16608"/>
                    <a:pt x="13440" y="16608"/>
                  </a:cubicBezTo>
                  <a:cubicBezTo>
                    <a:pt x="13884" y="16608"/>
                    <a:pt x="14307" y="17166"/>
                    <a:pt x="13922" y="17522"/>
                  </a:cubicBezTo>
                  <a:cubicBezTo>
                    <a:pt x="12646" y="18798"/>
                    <a:pt x="11126" y="19832"/>
                    <a:pt x="9819" y="21047"/>
                  </a:cubicBezTo>
                  <a:cubicBezTo>
                    <a:pt x="8451" y="22294"/>
                    <a:pt x="7509" y="23722"/>
                    <a:pt x="6475" y="25181"/>
                  </a:cubicBezTo>
                  <a:cubicBezTo>
                    <a:pt x="8968" y="27522"/>
                    <a:pt x="11187" y="29558"/>
                    <a:pt x="10761" y="31473"/>
                  </a:cubicBezTo>
                  <a:cubicBezTo>
                    <a:pt x="10731" y="31534"/>
                    <a:pt x="10731" y="31564"/>
                    <a:pt x="10731" y="31564"/>
                  </a:cubicBezTo>
                  <a:cubicBezTo>
                    <a:pt x="10883" y="31139"/>
                    <a:pt x="12433" y="27613"/>
                    <a:pt x="21491" y="27400"/>
                  </a:cubicBezTo>
                  <a:cubicBezTo>
                    <a:pt x="21734" y="25485"/>
                    <a:pt x="21521" y="23570"/>
                    <a:pt x="21126" y="21686"/>
                  </a:cubicBezTo>
                  <a:cubicBezTo>
                    <a:pt x="20852" y="20409"/>
                    <a:pt x="20001" y="18950"/>
                    <a:pt x="20396" y="17643"/>
                  </a:cubicBezTo>
                  <a:cubicBezTo>
                    <a:pt x="20441" y="17488"/>
                    <a:pt x="20629" y="17382"/>
                    <a:pt x="20811" y="17382"/>
                  </a:cubicBezTo>
                  <a:cubicBezTo>
                    <a:pt x="20879" y="17382"/>
                    <a:pt x="20946" y="17397"/>
                    <a:pt x="21004" y="17430"/>
                  </a:cubicBezTo>
                  <a:cubicBezTo>
                    <a:pt x="22463" y="18281"/>
                    <a:pt x="22767" y="19801"/>
                    <a:pt x="22980" y="21412"/>
                  </a:cubicBezTo>
                  <a:cubicBezTo>
                    <a:pt x="23223" y="23236"/>
                    <a:pt x="23345" y="25424"/>
                    <a:pt x="22798" y="27278"/>
                  </a:cubicBezTo>
                  <a:cubicBezTo>
                    <a:pt x="26172" y="26762"/>
                    <a:pt x="28968" y="24634"/>
                    <a:pt x="31005" y="21838"/>
                  </a:cubicBezTo>
                  <a:cubicBezTo>
                    <a:pt x="30062" y="19254"/>
                    <a:pt x="27327" y="17643"/>
                    <a:pt x="25442" y="15850"/>
                  </a:cubicBezTo>
                  <a:cubicBezTo>
                    <a:pt x="24834" y="15242"/>
                    <a:pt x="23649" y="13752"/>
                    <a:pt x="25017" y="13236"/>
                  </a:cubicBezTo>
                  <a:cubicBezTo>
                    <a:pt x="25136" y="13188"/>
                    <a:pt x="25267" y="13166"/>
                    <a:pt x="25407" y="13166"/>
                  </a:cubicBezTo>
                  <a:cubicBezTo>
                    <a:pt x="26684" y="13166"/>
                    <a:pt x="28675" y="15004"/>
                    <a:pt x="29333" y="15607"/>
                  </a:cubicBezTo>
                  <a:cubicBezTo>
                    <a:pt x="30670" y="16883"/>
                    <a:pt x="31521" y="18403"/>
                    <a:pt x="32129" y="20075"/>
                  </a:cubicBezTo>
                  <a:cubicBezTo>
                    <a:pt x="34652" y="15667"/>
                    <a:pt x="35473" y="10379"/>
                    <a:pt x="33983" y="7278"/>
                  </a:cubicBezTo>
                  <a:cubicBezTo>
                    <a:pt x="32617" y="4412"/>
                    <a:pt x="30336" y="3207"/>
                    <a:pt x="27892" y="3207"/>
                  </a:cubicBezTo>
                  <a:cubicBezTo>
                    <a:pt x="25335" y="3207"/>
                    <a:pt x="22600" y="4526"/>
                    <a:pt x="20548" y="6640"/>
                  </a:cubicBezTo>
                  <a:cubicBezTo>
                    <a:pt x="20548" y="6640"/>
                    <a:pt x="20305" y="956"/>
                    <a:pt x="10913" y="44"/>
                  </a:cubicBezTo>
                  <a:cubicBezTo>
                    <a:pt x="10597" y="15"/>
                    <a:pt x="10288" y="1"/>
                    <a:pt x="99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22"/>
            <p:cNvSpPr/>
            <p:nvPr/>
          </p:nvSpPr>
          <p:spPr>
            <a:xfrm>
              <a:off x="4688800" y="3081700"/>
              <a:ext cx="618575" cy="708950"/>
            </a:xfrm>
            <a:custGeom>
              <a:avLst/>
              <a:gdLst/>
              <a:ahLst/>
              <a:cxnLst/>
              <a:rect l="l" t="t" r="r" b="b"/>
              <a:pathLst>
                <a:path w="24743" h="28358" extrusionOk="0">
                  <a:moveTo>
                    <a:pt x="11595" y="5852"/>
                  </a:moveTo>
                  <a:cubicBezTo>
                    <a:pt x="11654" y="5852"/>
                    <a:pt x="11711" y="5865"/>
                    <a:pt x="11764" y="5895"/>
                  </a:cubicBezTo>
                  <a:cubicBezTo>
                    <a:pt x="11885" y="5956"/>
                    <a:pt x="11977" y="5986"/>
                    <a:pt x="12068" y="6047"/>
                  </a:cubicBezTo>
                  <a:cubicBezTo>
                    <a:pt x="12281" y="6169"/>
                    <a:pt x="12432" y="6412"/>
                    <a:pt x="12311" y="6655"/>
                  </a:cubicBezTo>
                  <a:cubicBezTo>
                    <a:pt x="12242" y="6815"/>
                    <a:pt x="12052" y="6941"/>
                    <a:pt x="11872" y="6941"/>
                  </a:cubicBezTo>
                  <a:cubicBezTo>
                    <a:pt x="11813" y="6941"/>
                    <a:pt x="11755" y="6928"/>
                    <a:pt x="11703" y="6898"/>
                  </a:cubicBezTo>
                  <a:cubicBezTo>
                    <a:pt x="11612" y="6837"/>
                    <a:pt x="11490" y="6807"/>
                    <a:pt x="11399" y="6746"/>
                  </a:cubicBezTo>
                  <a:cubicBezTo>
                    <a:pt x="11186" y="6624"/>
                    <a:pt x="11065" y="6381"/>
                    <a:pt x="11156" y="6138"/>
                  </a:cubicBezTo>
                  <a:cubicBezTo>
                    <a:pt x="11225" y="5978"/>
                    <a:pt x="11414" y="5852"/>
                    <a:pt x="11595" y="5852"/>
                  </a:cubicBezTo>
                  <a:close/>
                  <a:moveTo>
                    <a:pt x="14234" y="4402"/>
                  </a:moveTo>
                  <a:cubicBezTo>
                    <a:pt x="14251" y="4402"/>
                    <a:pt x="14269" y="4403"/>
                    <a:pt x="14287" y="4406"/>
                  </a:cubicBezTo>
                  <a:cubicBezTo>
                    <a:pt x="15533" y="4466"/>
                    <a:pt x="16657" y="4953"/>
                    <a:pt x="17782" y="5439"/>
                  </a:cubicBezTo>
                  <a:cubicBezTo>
                    <a:pt x="18512" y="5743"/>
                    <a:pt x="19241" y="6017"/>
                    <a:pt x="19758" y="6685"/>
                  </a:cubicBezTo>
                  <a:cubicBezTo>
                    <a:pt x="19940" y="6928"/>
                    <a:pt x="19819" y="7293"/>
                    <a:pt x="19545" y="7384"/>
                  </a:cubicBezTo>
                  <a:cubicBezTo>
                    <a:pt x="19404" y="7441"/>
                    <a:pt x="19259" y="7465"/>
                    <a:pt x="19111" y="7465"/>
                  </a:cubicBezTo>
                  <a:cubicBezTo>
                    <a:pt x="18463" y="7465"/>
                    <a:pt x="17768" y="7005"/>
                    <a:pt x="17174" y="6807"/>
                  </a:cubicBezTo>
                  <a:cubicBezTo>
                    <a:pt x="16566" y="6594"/>
                    <a:pt x="15928" y="6442"/>
                    <a:pt x="15320" y="6199"/>
                  </a:cubicBezTo>
                  <a:cubicBezTo>
                    <a:pt x="14773" y="5986"/>
                    <a:pt x="14499" y="5652"/>
                    <a:pt x="14013" y="5378"/>
                  </a:cubicBezTo>
                  <a:cubicBezTo>
                    <a:pt x="13739" y="5257"/>
                    <a:pt x="13709" y="4953"/>
                    <a:pt x="13800" y="4740"/>
                  </a:cubicBezTo>
                  <a:cubicBezTo>
                    <a:pt x="13857" y="4571"/>
                    <a:pt x="14017" y="4402"/>
                    <a:pt x="14234" y="4402"/>
                  </a:cubicBezTo>
                  <a:close/>
                  <a:moveTo>
                    <a:pt x="10139" y="9889"/>
                  </a:moveTo>
                  <a:cubicBezTo>
                    <a:pt x="10202" y="9889"/>
                    <a:pt x="10269" y="9904"/>
                    <a:pt x="10335" y="9938"/>
                  </a:cubicBezTo>
                  <a:cubicBezTo>
                    <a:pt x="10943" y="10181"/>
                    <a:pt x="11399" y="10728"/>
                    <a:pt x="11673" y="11305"/>
                  </a:cubicBezTo>
                  <a:cubicBezTo>
                    <a:pt x="11825" y="11549"/>
                    <a:pt x="11581" y="11883"/>
                    <a:pt x="11308" y="11913"/>
                  </a:cubicBezTo>
                  <a:cubicBezTo>
                    <a:pt x="11266" y="11919"/>
                    <a:pt x="11224" y="11922"/>
                    <a:pt x="11182" y="11922"/>
                  </a:cubicBezTo>
                  <a:cubicBezTo>
                    <a:pt x="10536" y="11922"/>
                    <a:pt x="9777" y="11296"/>
                    <a:pt x="9606" y="10697"/>
                  </a:cubicBezTo>
                  <a:cubicBezTo>
                    <a:pt x="9575" y="10485"/>
                    <a:pt x="9606" y="10302"/>
                    <a:pt x="9758" y="10150"/>
                  </a:cubicBezTo>
                  <a:cubicBezTo>
                    <a:pt x="9824" y="9996"/>
                    <a:pt x="9970" y="9889"/>
                    <a:pt x="10139" y="9889"/>
                  </a:cubicBezTo>
                  <a:close/>
                  <a:moveTo>
                    <a:pt x="17162" y="0"/>
                  </a:moveTo>
                  <a:cubicBezTo>
                    <a:pt x="14605" y="0"/>
                    <a:pt x="11870" y="1319"/>
                    <a:pt x="9818" y="3433"/>
                  </a:cubicBezTo>
                  <a:cubicBezTo>
                    <a:pt x="4347" y="13342"/>
                    <a:pt x="487" y="26686"/>
                    <a:pt x="31" y="28266"/>
                  </a:cubicBezTo>
                  <a:cubicBezTo>
                    <a:pt x="1" y="28327"/>
                    <a:pt x="1" y="28357"/>
                    <a:pt x="1" y="28357"/>
                  </a:cubicBezTo>
                  <a:cubicBezTo>
                    <a:pt x="153" y="27901"/>
                    <a:pt x="1703" y="24406"/>
                    <a:pt x="10761" y="24193"/>
                  </a:cubicBezTo>
                  <a:cubicBezTo>
                    <a:pt x="11004" y="22278"/>
                    <a:pt x="10791" y="20363"/>
                    <a:pt x="10396" y="18479"/>
                  </a:cubicBezTo>
                  <a:cubicBezTo>
                    <a:pt x="10122" y="17202"/>
                    <a:pt x="9271" y="15743"/>
                    <a:pt x="9666" y="14436"/>
                  </a:cubicBezTo>
                  <a:cubicBezTo>
                    <a:pt x="9711" y="14281"/>
                    <a:pt x="9899" y="14175"/>
                    <a:pt x="10081" y="14175"/>
                  </a:cubicBezTo>
                  <a:cubicBezTo>
                    <a:pt x="10149" y="14175"/>
                    <a:pt x="10216" y="14190"/>
                    <a:pt x="10274" y="14223"/>
                  </a:cubicBezTo>
                  <a:cubicBezTo>
                    <a:pt x="11733" y="15074"/>
                    <a:pt x="12037" y="16594"/>
                    <a:pt x="12250" y="18205"/>
                  </a:cubicBezTo>
                  <a:cubicBezTo>
                    <a:pt x="12493" y="20029"/>
                    <a:pt x="12615" y="22217"/>
                    <a:pt x="12068" y="24071"/>
                  </a:cubicBezTo>
                  <a:cubicBezTo>
                    <a:pt x="15442" y="23555"/>
                    <a:pt x="18238" y="21427"/>
                    <a:pt x="20275" y="18631"/>
                  </a:cubicBezTo>
                  <a:cubicBezTo>
                    <a:pt x="19332" y="16047"/>
                    <a:pt x="16597" y="14436"/>
                    <a:pt x="14712" y="12643"/>
                  </a:cubicBezTo>
                  <a:cubicBezTo>
                    <a:pt x="14104" y="12035"/>
                    <a:pt x="12919" y="10545"/>
                    <a:pt x="14287" y="10029"/>
                  </a:cubicBezTo>
                  <a:cubicBezTo>
                    <a:pt x="14406" y="9981"/>
                    <a:pt x="14537" y="9959"/>
                    <a:pt x="14677" y="9959"/>
                  </a:cubicBezTo>
                  <a:cubicBezTo>
                    <a:pt x="15954" y="9959"/>
                    <a:pt x="17945" y="11797"/>
                    <a:pt x="18603" y="12400"/>
                  </a:cubicBezTo>
                  <a:cubicBezTo>
                    <a:pt x="19940" y="13676"/>
                    <a:pt x="20791" y="15196"/>
                    <a:pt x="21399" y="16868"/>
                  </a:cubicBezTo>
                  <a:cubicBezTo>
                    <a:pt x="23922" y="12460"/>
                    <a:pt x="24743" y="7172"/>
                    <a:pt x="23253" y="4071"/>
                  </a:cubicBezTo>
                  <a:cubicBezTo>
                    <a:pt x="21887" y="1205"/>
                    <a:pt x="19606" y="0"/>
                    <a:pt x="171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22"/>
            <p:cNvSpPr/>
            <p:nvPr/>
          </p:nvSpPr>
          <p:spPr>
            <a:xfrm>
              <a:off x="4985150" y="3976800"/>
              <a:ext cx="172525" cy="687725"/>
            </a:xfrm>
            <a:custGeom>
              <a:avLst/>
              <a:gdLst/>
              <a:ahLst/>
              <a:cxnLst/>
              <a:rect l="l" t="t" r="r" b="b"/>
              <a:pathLst>
                <a:path w="6901" h="27509" extrusionOk="0">
                  <a:moveTo>
                    <a:pt x="6475" y="0"/>
                  </a:moveTo>
                  <a:cubicBezTo>
                    <a:pt x="6445" y="61"/>
                    <a:pt x="4803" y="4134"/>
                    <a:pt x="3223" y="9514"/>
                  </a:cubicBezTo>
                  <a:cubicBezTo>
                    <a:pt x="1734" y="14499"/>
                    <a:pt x="1" y="21672"/>
                    <a:pt x="92" y="27508"/>
                  </a:cubicBezTo>
                  <a:lnTo>
                    <a:pt x="1186" y="27508"/>
                  </a:lnTo>
                  <a:cubicBezTo>
                    <a:pt x="1004" y="16566"/>
                    <a:pt x="6840" y="365"/>
                    <a:pt x="6901" y="213"/>
                  </a:cubicBezTo>
                  <a:lnTo>
                    <a:pt x="6475"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22"/>
            <p:cNvSpPr/>
            <p:nvPr/>
          </p:nvSpPr>
          <p:spPr>
            <a:xfrm>
              <a:off x="4965400" y="3882525"/>
              <a:ext cx="359450" cy="335925"/>
            </a:xfrm>
            <a:custGeom>
              <a:avLst/>
              <a:gdLst/>
              <a:ahLst/>
              <a:cxnLst/>
              <a:rect l="l" t="t" r="r" b="b"/>
              <a:pathLst>
                <a:path w="14378" h="13437" extrusionOk="0">
                  <a:moveTo>
                    <a:pt x="5565" y="0"/>
                  </a:moveTo>
                  <a:cubicBezTo>
                    <a:pt x="5261" y="0"/>
                    <a:pt x="4918" y="57"/>
                    <a:pt x="4530" y="185"/>
                  </a:cubicBezTo>
                  <a:cubicBezTo>
                    <a:pt x="1368" y="1218"/>
                    <a:pt x="1" y="4835"/>
                    <a:pt x="2341" y="7115"/>
                  </a:cubicBezTo>
                  <a:cubicBezTo>
                    <a:pt x="4408" y="9121"/>
                    <a:pt x="6809" y="10397"/>
                    <a:pt x="7326" y="12556"/>
                  </a:cubicBezTo>
                  <a:cubicBezTo>
                    <a:pt x="7417" y="12829"/>
                    <a:pt x="7448" y="13133"/>
                    <a:pt x="7448" y="13437"/>
                  </a:cubicBezTo>
                  <a:cubicBezTo>
                    <a:pt x="7478" y="13194"/>
                    <a:pt x="7752" y="10732"/>
                    <a:pt x="11369" y="10154"/>
                  </a:cubicBezTo>
                  <a:cubicBezTo>
                    <a:pt x="11885" y="10063"/>
                    <a:pt x="12311" y="9850"/>
                    <a:pt x="12645" y="9546"/>
                  </a:cubicBezTo>
                  <a:cubicBezTo>
                    <a:pt x="12311" y="8756"/>
                    <a:pt x="11825" y="8027"/>
                    <a:pt x="11156" y="7327"/>
                  </a:cubicBezTo>
                  <a:cubicBezTo>
                    <a:pt x="10518" y="6659"/>
                    <a:pt x="9636" y="6142"/>
                    <a:pt x="9241" y="5321"/>
                  </a:cubicBezTo>
                  <a:cubicBezTo>
                    <a:pt x="9088" y="4965"/>
                    <a:pt x="9405" y="4715"/>
                    <a:pt x="9708" y="4715"/>
                  </a:cubicBezTo>
                  <a:cubicBezTo>
                    <a:pt x="9767" y="4715"/>
                    <a:pt x="9825" y="4724"/>
                    <a:pt x="9879" y="4744"/>
                  </a:cubicBezTo>
                  <a:cubicBezTo>
                    <a:pt x="10913" y="5078"/>
                    <a:pt x="12007" y="6020"/>
                    <a:pt x="12645" y="6872"/>
                  </a:cubicBezTo>
                  <a:cubicBezTo>
                    <a:pt x="13010" y="7327"/>
                    <a:pt x="13284" y="7814"/>
                    <a:pt x="13466" y="8331"/>
                  </a:cubicBezTo>
                  <a:cubicBezTo>
                    <a:pt x="14378" y="5929"/>
                    <a:pt x="13192" y="1887"/>
                    <a:pt x="11338" y="914"/>
                  </a:cubicBezTo>
                  <a:cubicBezTo>
                    <a:pt x="10908" y="691"/>
                    <a:pt x="10524" y="598"/>
                    <a:pt x="10185" y="598"/>
                  </a:cubicBezTo>
                  <a:cubicBezTo>
                    <a:pt x="8485" y="598"/>
                    <a:pt x="7873" y="2920"/>
                    <a:pt x="7873" y="2920"/>
                  </a:cubicBezTo>
                  <a:cubicBezTo>
                    <a:pt x="7873" y="2920"/>
                    <a:pt x="7873" y="2829"/>
                    <a:pt x="7843" y="2677"/>
                  </a:cubicBezTo>
                  <a:cubicBezTo>
                    <a:pt x="7765" y="1949"/>
                    <a:pt x="7354" y="0"/>
                    <a:pt x="5565" y="0"/>
                  </a:cubicBezTo>
                  <a:close/>
                </a:path>
              </a:pathLst>
            </a:custGeom>
            <a:solidFill>
              <a:srgbClr val="547C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22"/>
            <p:cNvSpPr/>
            <p:nvPr/>
          </p:nvSpPr>
          <p:spPr>
            <a:xfrm>
              <a:off x="5137900" y="3897475"/>
              <a:ext cx="186950" cy="320975"/>
            </a:xfrm>
            <a:custGeom>
              <a:avLst/>
              <a:gdLst/>
              <a:ahLst/>
              <a:cxnLst/>
              <a:rect l="l" t="t" r="r" b="b"/>
              <a:pathLst>
                <a:path w="7478" h="12839" extrusionOk="0">
                  <a:moveTo>
                    <a:pt x="3285" y="0"/>
                  </a:moveTo>
                  <a:cubicBezTo>
                    <a:pt x="1585" y="0"/>
                    <a:pt x="973" y="2322"/>
                    <a:pt x="973" y="2322"/>
                  </a:cubicBezTo>
                  <a:cubicBezTo>
                    <a:pt x="973" y="2322"/>
                    <a:pt x="973" y="2231"/>
                    <a:pt x="943" y="2079"/>
                  </a:cubicBezTo>
                  <a:cubicBezTo>
                    <a:pt x="0" y="6152"/>
                    <a:pt x="244" y="10225"/>
                    <a:pt x="426" y="11958"/>
                  </a:cubicBezTo>
                  <a:cubicBezTo>
                    <a:pt x="487" y="12444"/>
                    <a:pt x="517" y="12778"/>
                    <a:pt x="548" y="12839"/>
                  </a:cubicBezTo>
                  <a:cubicBezTo>
                    <a:pt x="578" y="12596"/>
                    <a:pt x="852" y="10134"/>
                    <a:pt x="4469" y="9556"/>
                  </a:cubicBezTo>
                  <a:cubicBezTo>
                    <a:pt x="4985" y="9465"/>
                    <a:pt x="5411" y="9252"/>
                    <a:pt x="5745" y="8948"/>
                  </a:cubicBezTo>
                  <a:cubicBezTo>
                    <a:pt x="5411" y="8158"/>
                    <a:pt x="4925" y="7429"/>
                    <a:pt x="4226" y="6729"/>
                  </a:cubicBezTo>
                  <a:cubicBezTo>
                    <a:pt x="3618" y="6061"/>
                    <a:pt x="2736" y="5544"/>
                    <a:pt x="2341" y="4723"/>
                  </a:cubicBezTo>
                  <a:cubicBezTo>
                    <a:pt x="2188" y="4367"/>
                    <a:pt x="2505" y="4117"/>
                    <a:pt x="2808" y="4117"/>
                  </a:cubicBezTo>
                  <a:cubicBezTo>
                    <a:pt x="2867" y="4117"/>
                    <a:pt x="2925" y="4126"/>
                    <a:pt x="2979" y="4146"/>
                  </a:cubicBezTo>
                  <a:cubicBezTo>
                    <a:pt x="4013" y="4480"/>
                    <a:pt x="5107" y="5422"/>
                    <a:pt x="5745" y="6274"/>
                  </a:cubicBezTo>
                  <a:cubicBezTo>
                    <a:pt x="6110" y="6729"/>
                    <a:pt x="6384" y="7216"/>
                    <a:pt x="6566" y="7733"/>
                  </a:cubicBezTo>
                  <a:cubicBezTo>
                    <a:pt x="7478" y="5331"/>
                    <a:pt x="6292" y="1289"/>
                    <a:pt x="4438" y="316"/>
                  </a:cubicBezTo>
                  <a:cubicBezTo>
                    <a:pt x="4008" y="93"/>
                    <a:pt x="3624" y="0"/>
                    <a:pt x="32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22"/>
            <p:cNvSpPr/>
            <p:nvPr/>
          </p:nvSpPr>
          <p:spPr>
            <a:xfrm>
              <a:off x="4760225" y="4460850"/>
              <a:ext cx="511450" cy="512950"/>
            </a:xfrm>
            <a:custGeom>
              <a:avLst/>
              <a:gdLst/>
              <a:ahLst/>
              <a:cxnLst/>
              <a:rect l="l" t="t" r="r" b="b"/>
              <a:pathLst>
                <a:path w="20458" h="20518" extrusionOk="0">
                  <a:moveTo>
                    <a:pt x="1" y="0"/>
                  </a:moveTo>
                  <a:cubicBezTo>
                    <a:pt x="1" y="365"/>
                    <a:pt x="31" y="730"/>
                    <a:pt x="31" y="1094"/>
                  </a:cubicBezTo>
                  <a:cubicBezTo>
                    <a:pt x="31" y="1186"/>
                    <a:pt x="31" y="1277"/>
                    <a:pt x="31" y="1368"/>
                  </a:cubicBezTo>
                  <a:cubicBezTo>
                    <a:pt x="31" y="1429"/>
                    <a:pt x="31" y="1459"/>
                    <a:pt x="31" y="1520"/>
                  </a:cubicBezTo>
                  <a:cubicBezTo>
                    <a:pt x="62" y="1794"/>
                    <a:pt x="62" y="2067"/>
                    <a:pt x="62" y="2310"/>
                  </a:cubicBezTo>
                  <a:cubicBezTo>
                    <a:pt x="62" y="2401"/>
                    <a:pt x="92" y="2462"/>
                    <a:pt x="92" y="2523"/>
                  </a:cubicBezTo>
                  <a:cubicBezTo>
                    <a:pt x="92" y="2584"/>
                    <a:pt x="92" y="2675"/>
                    <a:pt x="92" y="2736"/>
                  </a:cubicBezTo>
                  <a:cubicBezTo>
                    <a:pt x="122" y="3009"/>
                    <a:pt x="122" y="3283"/>
                    <a:pt x="153" y="3556"/>
                  </a:cubicBezTo>
                  <a:cubicBezTo>
                    <a:pt x="153" y="3678"/>
                    <a:pt x="183" y="3830"/>
                    <a:pt x="183" y="3952"/>
                  </a:cubicBezTo>
                  <a:cubicBezTo>
                    <a:pt x="214" y="4225"/>
                    <a:pt x="244" y="4499"/>
                    <a:pt x="274" y="4742"/>
                  </a:cubicBezTo>
                  <a:cubicBezTo>
                    <a:pt x="274" y="4772"/>
                    <a:pt x="274" y="4772"/>
                    <a:pt x="274" y="4772"/>
                  </a:cubicBezTo>
                  <a:cubicBezTo>
                    <a:pt x="274" y="4894"/>
                    <a:pt x="305" y="5046"/>
                    <a:pt x="305" y="5167"/>
                  </a:cubicBezTo>
                  <a:cubicBezTo>
                    <a:pt x="335" y="5411"/>
                    <a:pt x="366" y="5654"/>
                    <a:pt x="426" y="5897"/>
                  </a:cubicBezTo>
                  <a:cubicBezTo>
                    <a:pt x="426" y="5927"/>
                    <a:pt x="426" y="5958"/>
                    <a:pt x="426" y="5988"/>
                  </a:cubicBezTo>
                  <a:cubicBezTo>
                    <a:pt x="426" y="6140"/>
                    <a:pt x="457" y="6262"/>
                    <a:pt x="487" y="6414"/>
                  </a:cubicBezTo>
                  <a:cubicBezTo>
                    <a:pt x="518" y="6687"/>
                    <a:pt x="578" y="6961"/>
                    <a:pt x="609" y="7204"/>
                  </a:cubicBezTo>
                  <a:cubicBezTo>
                    <a:pt x="639" y="7356"/>
                    <a:pt x="670" y="7477"/>
                    <a:pt x="700" y="7629"/>
                  </a:cubicBezTo>
                  <a:cubicBezTo>
                    <a:pt x="730" y="7812"/>
                    <a:pt x="761" y="7964"/>
                    <a:pt x="791" y="8146"/>
                  </a:cubicBezTo>
                  <a:cubicBezTo>
                    <a:pt x="822" y="8237"/>
                    <a:pt x="822" y="8329"/>
                    <a:pt x="852" y="8420"/>
                  </a:cubicBezTo>
                  <a:cubicBezTo>
                    <a:pt x="882" y="8572"/>
                    <a:pt x="913" y="8724"/>
                    <a:pt x="943" y="8845"/>
                  </a:cubicBezTo>
                  <a:cubicBezTo>
                    <a:pt x="973" y="8997"/>
                    <a:pt x="1004" y="9149"/>
                    <a:pt x="1034" y="9271"/>
                  </a:cubicBezTo>
                  <a:cubicBezTo>
                    <a:pt x="1065" y="9423"/>
                    <a:pt x="1095" y="9544"/>
                    <a:pt x="1125" y="9666"/>
                  </a:cubicBezTo>
                  <a:cubicBezTo>
                    <a:pt x="1156" y="9788"/>
                    <a:pt x="1186" y="9940"/>
                    <a:pt x="1217" y="10061"/>
                  </a:cubicBezTo>
                  <a:cubicBezTo>
                    <a:pt x="1308" y="10335"/>
                    <a:pt x="1369" y="10608"/>
                    <a:pt x="1429" y="10882"/>
                  </a:cubicBezTo>
                  <a:cubicBezTo>
                    <a:pt x="1490" y="11034"/>
                    <a:pt x="1521" y="11155"/>
                    <a:pt x="1551" y="11307"/>
                  </a:cubicBezTo>
                  <a:cubicBezTo>
                    <a:pt x="1581" y="11368"/>
                    <a:pt x="1612" y="11429"/>
                    <a:pt x="1642" y="11520"/>
                  </a:cubicBezTo>
                  <a:cubicBezTo>
                    <a:pt x="1703" y="11702"/>
                    <a:pt x="1764" y="11915"/>
                    <a:pt x="1825" y="12098"/>
                  </a:cubicBezTo>
                  <a:cubicBezTo>
                    <a:pt x="1855" y="12250"/>
                    <a:pt x="1916" y="12371"/>
                    <a:pt x="1946" y="12523"/>
                  </a:cubicBezTo>
                  <a:cubicBezTo>
                    <a:pt x="1977" y="12554"/>
                    <a:pt x="1977" y="12614"/>
                    <a:pt x="2007" y="12645"/>
                  </a:cubicBezTo>
                  <a:cubicBezTo>
                    <a:pt x="2068" y="12888"/>
                    <a:pt x="2159" y="13101"/>
                    <a:pt x="2220" y="13344"/>
                  </a:cubicBezTo>
                  <a:cubicBezTo>
                    <a:pt x="2281" y="13465"/>
                    <a:pt x="2341" y="13617"/>
                    <a:pt x="2402" y="13739"/>
                  </a:cubicBezTo>
                  <a:cubicBezTo>
                    <a:pt x="2493" y="14013"/>
                    <a:pt x="2615" y="14286"/>
                    <a:pt x="2706" y="14560"/>
                  </a:cubicBezTo>
                  <a:cubicBezTo>
                    <a:pt x="2767" y="14681"/>
                    <a:pt x="2797" y="14772"/>
                    <a:pt x="2858" y="14894"/>
                  </a:cubicBezTo>
                  <a:cubicBezTo>
                    <a:pt x="2858" y="14924"/>
                    <a:pt x="2888" y="14955"/>
                    <a:pt x="2888" y="14955"/>
                  </a:cubicBezTo>
                  <a:cubicBezTo>
                    <a:pt x="3010" y="15259"/>
                    <a:pt x="3132" y="15502"/>
                    <a:pt x="3253" y="15775"/>
                  </a:cubicBezTo>
                  <a:cubicBezTo>
                    <a:pt x="3284" y="15867"/>
                    <a:pt x="3344" y="15958"/>
                    <a:pt x="3375" y="16049"/>
                  </a:cubicBezTo>
                  <a:cubicBezTo>
                    <a:pt x="3405" y="16079"/>
                    <a:pt x="3436" y="16140"/>
                    <a:pt x="3436" y="16171"/>
                  </a:cubicBezTo>
                  <a:cubicBezTo>
                    <a:pt x="3588" y="16475"/>
                    <a:pt x="3740" y="16748"/>
                    <a:pt x="3861" y="16991"/>
                  </a:cubicBezTo>
                  <a:cubicBezTo>
                    <a:pt x="3952" y="17143"/>
                    <a:pt x="4013" y="17265"/>
                    <a:pt x="4074" y="17417"/>
                  </a:cubicBezTo>
                  <a:cubicBezTo>
                    <a:pt x="4226" y="17660"/>
                    <a:pt x="4378" y="17903"/>
                    <a:pt x="4499" y="18146"/>
                  </a:cubicBezTo>
                  <a:cubicBezTo>
                    <a:pt x="4530" y="18177"/>
                    <a:pt x="4530" y="18207"/>
                    <a:pt x="4560" y="18207"/>
                  </a:cubicBezTo>
                  <a:cubicBezTo>
                    <a:pt x="4560" y="18238"/>
                    <a:pt x="4591" y="18268"/>
                    <a:pt x="4591" y="18268"/>
                  </a:cubicBezTo>
                  <a:cubicBezTo>
                    <a:pt x="4682" y="18389"/>
                    <a:pt x="4743" y="18511"/>
                    <a:pt x="4803" y="18633"/>
                  </a:cubicBezTo>
                  <a:cubicBezTo>
                    <a:pt x="5016" y="18937"/>
                    <a:pt x="5198" y="19210"/>
                    <a:pt x="5350" y="19423"/>
                  </a:cubicBezTo>
                  <a:cubicBezTo>
                    <a:pt x="5350" y="19423"/>
                    <a:pt x="5350" y="19423"/>
                    <a:pt x="5350" y="19453"/>
                  </a:cubicBezTo>
                  <a:cubicBezTo>
                    <a:pt x="5472" y="19605"/>
                    <a:pt x="5563" y="19727"/>
                    <a:pt x="5654" y="19848"/>
                  </a:cubicBezTo>
                  <a:cubicBezTo>
                    <a:pt x="5989" y="20304"/>
                    <a:pt x="6202" y="20517"/>
                    <a:pt x="6202" y="20517"/>
                  </a:cubicBezTo>
                  <a:lnTo>
                    <a:pt x="14287" y="20517"/>
                  </a:lnTo>
                  <a:cubicBezTo>
                    <a:pt x="14287" y="20517"/>
                    <a:pt x="14500" y="20304"/>
                    <a:pt x="14804" y="19848"/>
                  </a:cubicBezTo>
                  <a:cubicBezTo>
                    <a:pt x="14895" y="19727"/>
                    <a:pt x="15016" y="19605"/>
                    <a:pt x="15107" y="19453"/>
                  </a:cubicBezTo>
                  <a:cubicBezTo>
                    <a:pt x="15107" y="19423"/>
                    <a:pt x="15107" y="19423"/>
                    <a:pt x="15138" y="19423"/>
                  </a:cubicBezTo>
                  <a:cubicBezTo>
                    <a:pt x="15290" y="19210"/>
                    <a:pt x="15472" y="18937"/>
                    <a:pt x="15655" y="18633"/>
                  </a:cubicBezTo>
                  <a:cubicBezTo>
                    <a:pt x="15715" y="18511"/>
                    <a:pt x="15807" y="18389"/>
                    <a:pt x="15867" y="18268"/>
                  </a:cubicBezTo>
                  <a:cubicBezTo>
                    <a:pt x="15898" y="18268"/>
                    <a:pt x="15898" y="18238"/>
                    <a:pt x="15928" y="18207"/>
                  </a:cubicBezTo>
                  <a:cubicBezTo>
                    <a:pt x="16080" y="17964"/>
                    <a:pt x="16232" y="17690"/>
                    <a:pt x="16384" y="17417"/>
                  </a:cubicBezTo>
                  <a:cubicBezTo>
                    <a:pt x="16475" y="17265"/>
                    <a:pt x="16536" y="17143"/>
                    <a:pt x="16597" y="16991"/>
                  </a:cubicBezTo>
                  <a:cubicBezTo>
                    <a:pt x="16749" y="16748"/>
                    <a:pt x="16870" y="16475"/>
                    <a:pt x="17022" y="16171"/>
                  </a:cubicBezTo>
                  <a:cubicBezTo>
                    <a:pt x="17053" y="16140"/>
                    <a:pt x="17083" y="16079"/>
                    <a:pt x="17083" y="16049"/>
                  </a:cubicBezTo>
                  <a:cubicBezTo>
                    <a:pt x="17144" y="15958"/>
                    <a:pt x="17174" y="15867"/>
                    <a:pt x="17235" y="15775"/>
                  </a:cubicBezTo>
                  <a:cubicBezTo>
                    <a:pt x="17357" y="15502"/>
                    <a:pt x="17478" y="15259"/>
                    <a:pt x="17600" y="14955"/>
                  </a:cubicBezTo>
                  <a:cubicBezTo>
                    <a:pt x="17600" y="14955"/>
                    <a:pt x="17600" y="14924"/>
                    <a:pt x="17630" y="14894"/>
                  </a:cubicBezTo>
                  <a:cubicBezTo>
                    <a:pt x="17661" y="14772"/>
                    <a:pt x="17722" y="14681"/>
                    <a:pt x="17752" y="14560"/>
                  </a:cubicBezTo>
                  <a:cubicBezTo>
                    <a:pt x="17874" y="14286"/>
                    <a:pt x="17965" y="14013"/>
                    <a:pt x="18086" y="13739"/>
                  </a:cubicBezTo>
                  <a:cubicBezTo>
                    <a:pt x="18147" y="13617"/>
                    <a:pt x="18177" y="13465"/>
                    <a:pt x="18238" y="13344"/>
                  </a:cubicBezTo>
                  <a:cubicBezTo>
                    <a:pt x="18329" y="13101"/>
                    <a:pt x="18390" y="12888"/>
                    <a:pt x="18481" y="12645"/>
                  </a:cubicBezTo>
                  <a:cubicBezTo>
                    <a:pt x="18481" y="12614"/>
                    <a:pt x="18512" y="12554"/>
                    <a:pt x="18512" y="12523"/>
                  </a:cubicBezTo>
                  <a:cubicBezTo>
                    <a:pt x="18573" y="12371"/>
                    <a:pt x="18603" y="12250"/>
                    <a:pt x="18664" y="12098"/>
                  </a:cubicBezTo>
                  <a:cubicBezTo>
                    <a:pt x="18725" y="11915"/>
                    <a:pt x="18785" y="11702"/>
                    <a:pt x="18846" y="11520"/>
                  </a:cubicBezTo>
                  <a:cubicBezTo>
                    <a:pt x="18877" y="11429"/>
                    <a:pt x="18877" y="11368"/>
                    <a:pt x="18907" y="11307"/>
                  </a:cubicBezTo>
                  <a:cubicBezTo>
                    <a:pt x="18937" y="11155"/>
                    <a:pt x="18998" y="11034"/>
                    <a:pt x="19029" y="10882"/>
                  </a:cubicBezTo>
                  <a:cubicBezTo>
                    <a:pt x="19089" y="10608"/>
                    <a:pt x="19181" y="10335"/>
                    <a:pt x="19241" y="10061"/>
                  </a:cubicBezTo>
                  <a:cubicBezTo>
                    <a:pt x="19272" y="9940"/>
                    <a:pt x="19302" y="9788"/>
                    <a:pt x="19363" y="9666"/>
                  </a:cubicBezTo>
                  <a:cubicBezTo>
                    <a:pt x="19393" y="9544"/>
                    <a:pt x="19393" y="9423"/>
                    <a:pt x="19424" y="9271"/>
                  </a:cubicBezTo>
                  <a:cubicBezTo>
                    <a:pt x="19484" y="9149"/>
                    <a:pt x="19515" y="8997"/>
                    <a:pt x="19545" y="8845"/>
                  </a:cubicBezTo>
                  <a:cubicBezTo>
                    <a:pt x="19576" y="8724"/>
                    <a:pt x="19606" y="8572"/>
                    <a:pt x="19636" y="8420"/>
                  </a:cubicBezTo>
                  <a:cubicBezTo>
                    <a:pt x="19636" y="8329"/>
                    <a:pt x="19667" y="8237"/>
                    <a:pt x="19697" y="8146"/>
                  </a:cubicBezTo>
                  <a:cubicBezTo>
                    <a:pt x="19728" y="7964"/>
                    <a:pt x="19758" y="7812"/>
                    <a:pt x="19788" y="7629"/>
                  </a:cubicBezTo>
                  <a:cubicBezTo>
                    <a:pt x="19819" y="7477"/>
                    <a:pt x="19819" y="7356"/>
                    <a:pt x="19849" y="7204"/>
                  </a:cubicBezTo>
                  <a:cubicBezTo>
                    <a:pt x="19910" y="6961"/>
                    <a:pt x="19940" y="6687"/>
                    <a:pt x="20001" y="6414"/>
                  </a:cubicBezTo>
                  <a:cubicBezTo>
                    <a:pt x="20001" y="6262"/>
                    <a:pt x="20032" y="6140"/>
                    <a:pt x="20032" y="5988"/>
                  </a:cubicBezTo>
                  <a:cubicBezTo>
                    <a:pt x="20062" y="5958"/>
                    <a:pt x="20062" y="5927"/>
                    <a:pt x="20062" y="5897"/>
                  </a:cubicBezTo>
                  <a:cubicBezTo>
                    <a:pt x="20092" y="5654"/>
                    <a:pt x="20123" y="5411"/>
                    <a:pt x="20153" y="5167"/>
                  </a:cubicBezTo>
                  <a:cubicBezTo>
                    <a:pt x="20184" y="5046"/>
                    <a:pt x="20184" y="4894"/>
                    <a:pt x="20214" y="4772"/>
                  </a:cubicBezTo>
                  <a:cubicBezTo>
                    <a:pt x="20214" y="4772"/>
                    <a:pt x="20214" y="4772"/>
                    <a:pt x="20214" y="4742"/>
                  </a:cubicBezTo>
                  <a:cubicBezTo>
                    <a:pt x="20244" y="4499"/>
                    <a:pt x="20275" y="4225"/>
                    <a:pt x="20275" y="3952"/>
                  </a:cubicBezTo>
                  <a:cubicBezTo>
                    <a:pt x="20305" y="3830"/>
                    <a:pt x="20305" y="3678"/>
                    <a:pt x="20305" y="3556"/>
                  </a:cubicBezTo>
                  <a:cubicBezTo>
                    <a:pt x="20336" y="3283"/>
                    <a:pt x="20366" y="3009"/>
                    <a:pt x="20366" y="2736"/>
                  </a:cubicBezTo>
                  <a:cubicBezTo>
                    <a:pt x="20366" y="2675"/>
                    <a:pt x="20396" y="2584"/>
                    <a:pt x="20396" y="2523"/>
                  </a:cubicBezTo>
                  <a:cubicBezTo>
                    <a:pt x="20396" y="2462"/>
                    <a:pt x="20396" y="2401"/>
                    <a:pt x="20396" y="2310"/>
                  </a:cubicBezTo>
                  <a:cubicBezTo>
                    <a:pt x="20427" y="2067"/>
                    <a:pt x="20427" y="1794"/>
                    <a:pt x="20427" y="1520"/>
                  </a:cubicBezTo>
                  <a:cubicBezTo>
                    <a:pt x="20427" y="1459"/>
                    <a:pt x="20427" y="1429"/>
                    <a:pt x="20427" y="1368"/>
                  </a:cubicBezTo>
                  <a:cubicBezTo>
                    <a:pt x="20427" y="1277"/>
                    <a:pt x="20457" y="1186"/>
                    <a:pt x="20457" y="1094"/>
                  </a:cubicBezTo>
                  <a:cubicBezTo>
                    <a:pt x="20457" y="730"/>
                    <a:pt x="20457" y="365"/>
                    <a:pt x="204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22"/>
            <p:cNvSpPr/>
            <p:nvPr/>
          </p:nvSpPr>
          <p:spPr>
            <a:xfrm>
              <a:off x="4761000" y="4495025"/>
              <a:ext cx="509900" cy="28900"/>
            </a:xfrm>
            <a:custGeom>
              <a:avLst/>
              <a:gdLst/>
              <a:ahLst/>
              <a:cxnLst/>
              <a:rect l="l" t="t" r="r" b="b"/>
              <a:pathLst>
                <a:path w="20396" h="1156" extrusionOk="0">
                  <a:moveTo>
                    <a:pt x="0" y="1"/>
                  </a:moveTo>
                  <a:cubicBezTo>
                    <a:pt x="0" y="62"/>
                    <a:pt x="0" y="92"/>
                    <a:pt x="0" y="153"/>
                  </a:cubicBezTo>
                  <a:cubicBezTo>
                    <a:pt x="31" y="427"/>
                    <a:pt x="31" y="700"/>
                    <a:pt x="31" y="943"/>
                  </a:cubicBezTo>
                  <a:cubicBezTo>
                    <a:pt x="31" y="1034"/>
                    <a:pt x="61" y="1095"/>
                    <a:pt x="61" y="1156"/>
                  </a:cubicBezTo>
                  <a:lnTo>
                    <a:pt x="20365" y="1156"/>
                  </a:lnTo>
                  <a:cubicBezTo>
                    <a:pt x="20365" y="1095"/>
                    <a:pt x="20365" y="1034"/>
                    <a:pt x="20365" y="943"/>
                  </a:cubicBezTo>
                  <a:cubicBezTo>
                    <a:pt x="20396" y="700"/>
                    <a:pt x="20396" y="427"/>
                    <a:pt x="20396" y="153"/>
                  </a:cubicBezTo>
                  <a:cubicBezTo>
                    <a:pt x="20396" y="92"/>
                    <a:pt x="20396" y="62"/>
                    <a:pt x="203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22"/>
            <p:cNvSpPr/>
            <p:nvPr/>
          </p:nvSpPr>
          <p:spPr>
            <a:xfrm>
              <a:off x="4767075" y="4579375"/>
              <a:ext cx="498500" cy="28900"/>
            </a:xfrm>
            <a:custGeom>
              <a:avLst/>
              <a:gdLst/>
              <a:ahLst/>
              <a:cxnLst/>
              <a:rect l="l" t="t" r="r" b="b"/>
              <a:pathLst>
                <a:path w="19940" h="1156" extrusionOk="0">
                  <a:moveTo>
                    <a:pt x="0" y="1"/>
                  </a:moveTo>
                  <a:cubicBezTo>
                    <a:pt x="0" y="1"/>
                    <a:pt x="0" y="31"/>
                    <a:pt x="0" y="31"/>
                  </a:cubicBezTo>
                  <a:cubicBezTo>
                    <a:pt x="0" y="153"/>
                    <a:pt x="31" y="305"/>
                    <a:pt x="31" y="426"/>
                  </a:cubicBezTo>
                  <a:cubicBezTo>
                    <a:pt x="61" y="670"/>
                    <a:pt x="92" y="913"/>
                    <a:pt x="152" y="1156"/>
                  </a:cubicBezTo>
                  <a:lnTo>
                    <a:pt x="19788" y="1156"/>
                  </a:lnTo>
                  <a:cubicBezTo>
                    <a:pt x="19818" y="913"/>
                    <a:pt x="19849" y="670"/>
                    <a:pt x="19879" y="426"/>
                  </a:cubicBezTo>
                  <a:cubicBezTo>
                    <a:pt x="19910" y="305"/>
                    <a:pt x="19910" y="153"/>
                    <a:pt x="19940" y="31"/>
                  </a:cubicBezTo>
                  <a:cubicBezTo>
                    <a:pt x="19940" y="31"/>
                    <a:pt x="19940" y="1"/>
                    <a:pt x="199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22"/>
            <p:cNvSpPr/>
            <p:nvPr/>
          </p:nvSpPr>
          <p:spPr>
            <a:xfrm>
              <a:off x="4780000" y="4664500"/>
              <a:ext cx="472675" cy="28125"/>
            </a:xfrm>
            <a:custGeom>
              <a:avLst/>
              <a:gdLst/>
              <a:ahLst/>
              <a:cxnLst/>
              <a:rect l="l" t="t" r="r" b="b"/>
              <a:pathLst>
                <a:path w="18907" h="1125" extrusionOk="0">
                  <a:moveTo>
                    <a:pt x="0" y="0"/>
                  </a:moveTo>
                  <a:cubicBezTo>
                    <a:pt x="31" y="91"/>
                    <a:pt x="31" y="183"/>
                    <a:pt x="61" y="274"/>
                  </a:cubicBezTo>
                  <a:cubicBezTo>
                    <a:pt x="91" y="426"/>
                    <a:pt x="122" y="578"/>
                    <a:pt x="152" y="699"/>
                  </a:cubicBezTo>
                  <a:cubicBezTo>
                    <a:pt x="182" y="851"/>
                    <a:pt x="213" y="1003"/>
                    <a:pt x="243" y="1125"/>
                  </a:cubicBezTo>
                  <a:lnTo>
                    <a:pt x="18633" y="1125"/>
                  </a:lnTo>
                  <a:cubicBezTo>
                    <a:pt x="18693" y="1003"/>
                    <a:pt x="18724" y="851"/>
                    <a:pt x="18754" y="699"/>
                  </a:cubicBezTo>
                  <a:cubicBezTo>
                    <a:pt x="18785" y="578"/>
                    <a:pt x="18815" y="426"/>
                    <a:pt x="18845" y="274"/>
                  </a:cubicBezTo>
                  <a:cubicBezTo>
                    <a:pt x="18845" y="183"/>
                    <a:pt x="18876" y="91"/>
                    <a:pt x="189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22"/>
            <p:cNvSpPr/>
            <p:nvPr/>
          </p:nvSpPr>
          <p:spPr>
            <a:xfrm>
              <a:off x="4801275" y="4748850"/>
              <a:ext cx="430125" cy="28125"/>
            </a:xfrm>
            <a:custGeom>
              <a:avLst/>
              <a:gdLst/>
              <a:ahLst/>
              <a:cxnLst/>
              <a:rect l="l" t="t" r="r" b="b"/>
              <a:pathLst>
                <a:path w="17205" h="1125" extrusionOk="0">
                  <a:moveTo>
                    <a:pt x="0" y="0"/>
                  </a:moveTo>
                  <a:cubicBezTo>
                    <a:pt x="61" y="182"/>
                    <a:pt x="122" y="395"/>
                    <a:pt x="183" y="578"/>
                  </a:cubicBezTo>
                  <a:cubicBezTo>
                    <a:pt x="213" y="730"/>
                    <a:pt x="274" y="851"/>
                    <a:pt x="304" y="1003"/>
                  </a:cubicBezTo>
                  <a:cubicBezTo>
                    <a:pt x="335" y="1034"/>
                    <a:pt x="335" y="1094"/>
                    <a:pt x="365" y="1125"/>
                  </a:cubicBezTo>
                  <a:lnTo>
                    <a:pt x="16839" y="1125"/>
                  </a:lnTo>
                  <a:cubicBezTo>
                    <a:pt x="16839" y="1094"/>
                    <a:pt x="16870" y="1034"/>
                    <a:pt x="16870" y="1003"/>
                  </a:cubicBezTo>
                  <a:cubicBezTo>
                    <a:pt x="16931" y="851"/>
                    <a:pt x="16961" y="730"/>
                    <a:pt x="17022" y="578"/>
                  </a:cubicBezTo>
                  <a:cubicBezTo>
                    <a:pt x="17083" y="395"/>
                    <a:pt x="17143" y="182"/>
                    <a:pt x="172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22"/>
            <p:cNvSpPr/>
            <p:nvPr/>
          </p:nvSpPr>
          <p:spPr>
            <a:xfrm>
              <a:off x="4831675" y="4833200"/>
              <a:ext cx="369325" cy="28900"/>
            </a:xfrm>
            <a:custGeom>
              <a:avLst/>
              <a:gdLst/>
              <a:ahLst/>
              <a:cxnLst/>
              <a:rect l="l" t="t" r="r" b="b"/>
              <a:pathLst>
                <a:path w="14773" h="1156" extrusionOk="0">
                  <a:moveTo>
                    <a:pt x="0" y="0"/>
                  </a:moveTo>
                  <a:cubicBezTo>
                    <a:pt x="0" y="30"/>
                    <a:pt x="30" y="61"/>
                    <a:pt x="30" y="61"/>
                  </a:cubicBezTo>
                  <a:cubicBezTo>
                    <a:pt x="152" y="334"/>
                    <a:pt x="274" y="608"/>
                    <a:pt x="395" y="881"/>
                  </a:cubicBezTo>
                  <a:cubicBezTo>
                    <a:pt x="426" y="973"/>
                    <a:pt x="486" y="1064"/>
                    <a:pt x="517" y="1155"/>
                  </a:cubicBezTo>
                  <a:lnTo>
                    <a:pt x="14225" y="1155"/>
                  </a:lnTo>
                  <a:cubicBezTo>
                    <a:pt x="14286" y="1064"/>
                    <a:pt x="14316" y="973"/>
                    <a:pt x="14377" y="881"/>
                  </a:cubicBezTo>
                  <a:cubicBezTo>
                    <a:pt x="14499" y="608"/>
                    <a:pt x="14620" y="334"/>
                    <a:pt x="14742" y="61"/>
                  </a:cubicBezTo>
                  <a:cubicBezTo>
                    <a:pt x="14742" y="61"/>
                    <a:pt x="14742" y="30"/>
                    <a:pt x="147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22"/>
            <p:cNvSpPr/>
            <p:nvPr/>
          </p:nvSpPr>
          <p:spPr>
            <a:xfrm>
              <a:off x="4874975" y="4917525"/>
              <a:ext cx="281950" cy="28900"/>
            </a:xfrm>
            <a:custGeom>
              <a:avLst/>
              <a:gdLst/>
              <a:ahLst/>
              <a:cxnLst/>
              <a:rect l="l" t="t" r="r" b="b"/>
              <a:pathLst>
                <a:path w="11278" h="1156" extrusionOk="0">
                  <a:moveTo>
                    <a:pt x="1" y="1"/>
                  </a:moveTo>
                  <a:cubicBezTo>
                    <a:pt x="92" y="122"/>
                    <a:pt x="153" y="244"/>
                    <a:pt x="213" y="366"/>
                  </a:cubicBezTo>
                  <a:cubicBezTo>
                    <a:pt x="426" y="670"/>
                    <a:pt x="608" y="943"/>
                    <a:pt x="760" y="1156"/>
                  </a:cubicBezTo>
                  <a:lnTo>
                    <a:pt x="10548" y="1156"/>
                  </a:lnTo>
                  <a:cubicBezTo>
                    <a:pt x="10700" y="943"/>
                    <a:pt x="10882" y="670"/>
                    <a:pt x="11065" y="366"/>
                  </a:cubicBezTo>
                  <a:cubicBezTo>
                    <a:pt x="11125" y="244"/>
                    <a:pt x="11217" y="122"/>
                    <a:pt x="112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3" name="Google Shape;2263;p22"/>
          <p:cNvSpPr/>
          <p:nvPr/>
        </p:nvSpPr>
        <p:spPr>
          <a:xfrm rot="3927315">
            <a:off x="-2246586" y="1530568"/>
            <a:ext cx="4565508" cy="4080338"/>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22"/>
          <p:cNvSpPr/>
          <p:nvPr/>
        </p:nvSpPr>
        <p:spPr>
          <a:xfrm>
            <a:off x="2692344" y="216239"/>
            <a:ext cx="3129989" cy="697232"/>
          </a:xfrm>
          <a:prstGeom prst="chevron">
            <a:avLst>
              <a:gd name="adj" fmla="val 50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65" name="Google Shape;2265;p22"/>
          <p:cNvSpPr txBox="1"/>
          <p:nvPr/>
        </p:nvSpPr>
        <p:spPr>
          <a:xfrm>
            <a:off x="3200875" y="355142"/>
            <a:ext cx="22608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1. Nghệ thuật</a:t>
            </a:r>
            <a:endParaRPr sz="2400" b="1" i="0" u="none" strike="noStrike" cap="none">
              <a:solidFill>
                <a:srgbClr val="C00000"/>
              </a:solidFill>
              <a:latin typeface="Times New Roman"/>
              <a:ea typeface="Times New Roman"/>
              <a:cs typeface="Times New Roman"/>
              <a:sym typeface="Times New Roman"/>
            </a:endParaRPr>
          </a:p>
        </p:txBody>
      </p:sp>
      <p:sp>
        <p:nvSpPr>
          <p:cNvPr id="2266" name="Google Shape;2266;p22"/>
          <p:cNvSpPr/>
          <p:nvPr/>
        </p:nvSpPr>
        <p:spPr>
          <a:xfrm>
            <a:off x="202582" y="1180177"/>
            <a:ext cx="8601838" cy="2862322"/>
          </a:xfrm>
          <a:prstGeom prst="rect">
            <a:avLst/>
          </a:prstGeom>
          <a:noFill/>
          <a:ln>
            <a:noFill/>
          </a:ln>
        </p:spPr>
        <p:txBody>
          <a:bodyPr spcFirstLastPara="1" wrap="square" lIns="91425" tIns="45700" rIns="91425" bIns="45700" anchor="t" anchorCtr="0">
            <a:spAutoFit/>
          </a:bodyPr>
          <a:lstStyle/>
          <a:p>
            <a:pPr marL="341630" marR="0" lvl="0" indent="-341630" algn="just" rtl="0">
              <a:lnSpc>
                <a:spcPct val="15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Times New Roman"/>
                <a:ea typeface="Times New Roman"/>
                <a:cs typeface="Times New Roman"/>
                <a:sym typeface="Times New Roman"/>
              </a:rPr>
              <a:t>Cách quan sát, miêu tả sống động; trí tưởng tượng độc đáo -&gt; thế giới loài vật hiện lên gần gũi như thế giới con người. </a:t>
            </a:r>
            <a:endParaRPr sz="2400" b="0" i="0" u="none" strike="noStrike" cap="none">
              <a:solidFill>
                <a:srgbClr val="000000"/>
              </a:solidFill>
              <a:latin typeface="Palatino Linotype"/>
              <a:ea typeface="Palatino Linotype"/>
              <a:cs typeface="Palatino Linotype"/>
              <a:sym typeface="Palatino Linotype"/>
            </a:endParaRPr>
          </a:p>
          <a:p>
            <a:pPr marL="342900" marR="0" lvl="0" indent="-342900" algn="just" rtl="0">
              <a:lnSpc>
                <a:spcPct val="15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Times New Roman"/>
                <a:ea typeface="Times New Roman"/>
                <a:cs typeface="Times New Roman"/>
                <a:sym typeface="Times New Roman"/>
              </a:rPr>
              <a:t>Ngôi kể thứ nhất -&gt; tính cách, tâm tư, tình cảm của nhân vật chân thực, sinh động, gần gũi </a:t>
            </a:r>
            <a:endParaRPr sz="24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Times New Roman"/>
                <a:ea typeface="Times New Roman"/>
                <a:cs typeface="Times New Roman"/>
                <a:sym typeface="Times New Roman"/>
              </a:rPr>
              <a:t>Cách kể chuyện tự nhiên, hấp dẫn, ngôn ngữ giàu chất tạo hình.</a:t>
            </a:r>
            <a:endParaRPr sz="2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23"/>
          <p:cNvSpPr/>
          <p:nvPr/>
        </p:nvSpPr>
        <p:spPr>
          <a:xfrm rot="3927315">
            <a:off x="-2246586" y="1530568"/>
            <a:ext cx="4565508" cy="4080338"/>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23"/>
          <p:cNvSpPr/>
          <p:nvPr/>
        </p:nvSpPr>
        <p:spPr>
          <a:xfrm>
            <a:off x="419662" y="189856"/>
            <a:ext cx="3129989" cy="697232"/>
          </a:xfrm>
          <a:prstGeom prst="chevron">
            <a:avLst>
              <a:gd name="adj" fmla="val 50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578A36"/>
              </a:solidFill>
              <a:latin typeface="Arial"/>
              <a:ea typeface="Arial"/>
              <a:cs typeface="Arial"/>
              <a:sym typeface="Arial"/>
            </a:endParaRPr>
          </a:p>
        </p:txBody>
      </p:sp>
      <p:sp>
        <p:nvSpPr>
          <p:cNvPr id="2273" name="Google Shape;2273;p23"/>
          <p:cNvSpPr txBox="1"/>
          <p:nvPr/>
        </p:nvSpPr>
        <p:spPr>
          <a:xfrm>
            <a:off x="1089032" y="243216"/>
            <a:ext cx="22608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1. Nội dung</a:t>
            </a:r>
            <a:endParaRPr sz="2400" b="1" i="0" u="none" strike="noStrike" cap="none">
              <a:solidFill>
                <a:srgbClr val="C00000"/>
              </a:solidFill>
              <a:latin typeface="Times New Roman"/>
              <a:ea typeface="Times New Roman"/>
              <a:cs typeface="Times New Roman"/>
              <a:sym typeface="Times New Roman"/>
            </a:endParaRPr>
          </a:p>
        </p:txBody>
      </p:sp>
      <p:sp>
        <p:nvSpPr>
          <p:cNvPr id="2274" name="Google Shape;2274;p23"/>
          <p:cNvSpPr/>
          <p:nvPr/>
        </p:nvSpPr>
        <p:spPr>
          <a:xfrm>
            <a:off x="273835" y="940448"/>
            <a:ext cx="7498565" cy="3970318"/>
          </a:xfrm>
          <a:prstGeom prst="rect">
            <a:avLst/>
          </a:prstGeom>
          <a:noFill/>
          <a:ln>
            <a:noFill/>
          </a:ln>
        </p:spPr>
        <p:txBody>
          <a:bodyPr spcFirstLastPara="1" wrap="square" lIns="91425" tIns="45700" rIns="91425" bIns="45700" anchor="t" anchorCtr="0">
            <a:spAutoFit/>
          </a:bodyPr>
          <a:lstStyle/>
          <a:p>
            <a:pPr marL="635" marR="0" lvl="0" indent="-635"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Dế Mèn có vẻ đẹp cường tráng của tuổi trẻ nhưng tính nết kiêu căng xốc nổi. Do bày trò trêu chọc chị Cốc nên đã gây ra cái chết thảm thương của Dế Choắt khiến Dế Mèn ân hận và nhận ra bài học đường đời của mình.</a:t>
            </a:r>
            <a:endParaRPr sz="2400" b="0" i="0" u="none" strike="noStrike" cap="none">
              <a:solidFill>
                <a:srgbClr val="000000"/>
              </a:solidFill>
              <a:latin typeface="Palatino Linotype"/>
              <a:ea typeface="Palatino Linotype"/>
              <a:cs typeface="Palatino Linotype"/>
              <a:sym typeface="Palatino Linotype"/>
            </a:endParaRPr>
          </a:p>
          <a:p>
            <a:pPr marL="635" marR="0" lvl="0" indent="-635" algn="just" rtl="0">
              <a:lnSpc>
                <a:spcPct val="150000"/>
              </a:lnSpc>
              <a:spcBef>
                <a:spcPts val="0"/>
              </a:spcBef>
              <a:spcAft>
                <a:spcPts val="0"/>
              </a:spcAft>
              <a:buNone/>
            </a:pPr>
            <a:r>
              <a:rPr lang="en-US" sz="2400" b="1" i="1" u="none" strike="noStrike" cap="none">
                <a:solidFill>
                  <a:srgbClr val="002060"/>
                </a:solidFill>
                <a:latin typeface="Times New Roman"/>
                <a:ea typeface="Times New Roman"/>
                <a:cs typeface="Times New Roman"/>
                <a:sym typeface="Times New Roman"/>
              </a:rPr>
              <a:t>       Thông điệp: cần biết tôn trọng và giúp đỡ người khác, cần học hỏi và đứng dậy sau những sai lầm của bản thân, …</a:t>
            </a:r>
            <a:endParaRPr sz="2400" b="1" i="1" u="none" strike="noStrike" cap="none">
              <a:solidFill>
                <a:srgbClr val="002060"/>
              </a:solidFill>
              <a:latin typeface="Palatino Linotype"/>
              <a:ea typeface="Palatino Linotype"/>
              <a:cs typeface="Palatino Linotype"/>
              <a:sym typeface="Palatino Linotype"/>
            </a:endParaRPr>
          </a:p>
        </p:txBody>
      </p:sp>
      <p:sp>
        <p:nvSpPr>
          <p:cNvPr id="2275" name="Google Shape;2275;p23"/>
          <p:cNvSpPr/>
          <p:nvPr/>
        </p:nvSpPr>
        <p:spPr>
          <a:xfrm>
            <a:off x="458296" y="3379351"/>
            <a:ext cx="261303" cy="191386"/>
          </a:xfrm>
          <a:prstGeom prst="rightArrow">
            <a:avLst>
              <a:gd name="adj1" fmla="val 50000"/>
              <a:gd name="adj2" fmla="val 50000"/>
            </a:avLst>
          </a:prstGeom>
          <a:solidFill>
            <a:srgbClr val="FF0000"/>
          </a:solidFill>
          <a:ln w="25400" cap="flat" cmpd="sng">
            <a:solidFill>
              <a:srgbClr val="152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24"/>
          <p:cNvSpPr txBox="1">
            <a:spLocks noGrp="1"/>
          </p:cNvSpPr>
          <p:nvPr>
            <p:ph type="title"/>
          </p:nvPr>
        </p:nvSpPr>
        <p:spPr>
          <a:xfrm>
            <a:off x="1573882" y="2087476"/>
            <a:ext cx="6283578"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Chúc các con học tốt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grpSp>
        <p:nvGrpSpPr>
          <p:cNvPr id="1778" name="Google Shape;1778;p3"/>
          <p:cNvGrpSpPr/>
          <p:nvPr/>
        </p:nvGrpSpPr>
        <p:grpSpPr>
          <a:xfrm>
            <a:off x="-410982" y="3757786"/>
            <a:ext cx="1655057" cy="1596003"/>
            <a:chOff x="1877250" y="786550"/>
            <a:chExt cx="3799500" cy="4240850"/>
          </a:xfrm>
        </p:grpSpPr>
        <p:sp>
          <p:nvSpPr>
            <p:cNvPr id="1779" name="Google Shape;1779;p3"/>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3"/>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3"/>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3"/>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3"/>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3"/>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3"/>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3"/>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3"/>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3"/>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3"/>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3"/>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3"/>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3"/>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3"/>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3"/>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3"/>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3"/>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3"/>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3"/>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3"/>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3"/>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3"/>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5" name="Google Shape;1815;p3"/>
          <p:cNvSpPr/>
          <p:nvPr/>
        </p:nvSpPr>
        <p:spPr>
          <a:xfrm rot="7011835">
            <a:off x="-1253302" y="766476"/>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
          <p:cNvSpPr/>
          <p:nvPr/>
        </p:nvSpPr>
        <p:spPr>
          <a:xfrm>
            <a:off x="544786" y="32002"/>
            <a:ext cx="4572000" cy="605550"/>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800" b="1" i="0" u="none" strike="noStrike" cap="none">
                <a:solidFill>
                  <a:srgbClr val="C00000"/>
                </a:solidFill>
                <a:latin typeface="Times New Roman"/>
                <a:ea typeface="Times New Roman"/>
                <a:cs typeface="Times New Roman"/>
                <a:sym typeface="Times New Roman"/>
              </a:rPr>
              <a:t>2. Văn bản:</a:t>
            </a:r>
            <a:endParaRPr sz="2800" b="0" i="0" u="none" strike="noStrike" cap="none">
              <a:solidFill>
                <a:srgbClr val="C00000"/>
              </a:solidFill>
              <a:latin typeface="Palatino Linotype"/>
              <a:ea typeface="Palatino Linotype"/>
              <a:cs typeface="Palatino Linotype"/>
              <a:sym typeface="Palatino Linotype"/>
            </a:endParaRPr>
          </a:p>
        </p:txBody>
      </p:sp>
      <p:sp>
        <p:nvSpPr>
          <p:cNvPr id="1817" name="Google Shape;1817;p3"/>
          <p:cNvSpPr/>
          <p:nvPr/>
        </p:nvSpPr>
        <p:spPr>
          <a:xfrm>
            <a:off x="472869" y="1399289"/>
            <a:ext cx="8110115" cy="1862561"/>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Trích từ chương 1 truyện dài </a:t>
            </a:r>
            <a:r>
              <a:rPr lang="en-US" sz="2800" b="0" i="1" u="none" strike="noStrike" cap="none">
                <a:solidFill>
                  <a:srgbClr val="000000"/>
                </a:solidFill>
                <a:latin typeface="Times New Roman"/>
                <a:ea typeface="Times New Roman"/>
                <a:cs typeface="Times New Roman"/>
                <a:sym typeface="Times New Roman"/>
              </a:rPr>
              <a:t>Dế Mèn phiêu lưu kí</a:t>
            </a:r>
            <a:r>
              <a:rPr lang="en-US" sz="2800" b="0" i="0" u="none" strike="noStrike" cap="none">
                <a:solidFill>
                  <a:srgbClr val="000000"/>
                </a:solidFill>
                <a:latin typeface="Times New Roman"/>
                <a:ea typeface="Times New Roman"/>
                <a:cs typeface="Times New Roman"/>
                <a:sym typeface="Times New Roman"/>
              </a:rPr>
              <a:t> (gồm 10 chương).</a:t>
            </a:r>
            <a:endParaRPr sz="2800" b="0" i="0" u="none" strike="noStrike" cap="none">
              <a:solidFill>
                <a:srgbClr val="000000"/>
              </a:solidFill>
              <a:latin typeface="Palatino Linotype"/>
              <a:ea typeface="Palatino Linotype"/>
              <a:cs typeface="Palatino Linotype"/>
              <a:sym typeface="Palatino Linotype"/>
            </a:endParaRPr>
          </a:p>
          <a:p>
            <a:pPr marL="635" marR="0" lvl="0" indent="-635" algn="just" rtl="0">
              <a:lnSpc>
                <a:spcPct val="130000"/>
              </a:lnSpc>
              <a:spcBef>
                <a:spcPts val="720"/>
              </a:spcBef>
              <a:spcAft>
                <a:spcPts val="0"/>
              </a:spcAft>
              <a:buNone/>
            </a:pPr>
            <a:r>
              <a:rPr lang="en-US" sz="2800" b="0" i="0" u="none" strike="noStrike" cap="none">
                <a:solidFill>
                  <a:srgbClr val="000000"/>
                </a:solidFill>
                <a:latin typeface="Times New Roman"/>
                <a:ea typeface="Times New Roman"/>
                <a:cs typeface="Times New Roman"/>
                <a:sym typeface="Times New Roman"/>
              </a:rPr>
              <a:t>- In lần đầu năm 1941</a:t>
            </a:r>
            <a:endParaRPr sz="2800" b="0" i="0" u="none" strike="noStrike" cap="none">
              <a:solidFill>
                <a:srgbClr val="000000"/>
              </a:solidFill>
              <a:latin typeface="Palatino Linotype"/>
              <a:ea typeface="Palatino Linotype"/>
              <a:cs typeface="Palatino Linotype"/>
              <a:sym typeface="Palatino Linotype"/>
            </a:endParaRPr>
          </a:p>
        </p:txBody>
      </p:sp>
      <p:sp>
        <p:nvSpPr>
          <p:cNvPr id="1818" name="Google Shape;1818;p3"/>
          <p:cNvSpPr/>
          <p:nvPr/>
        </p:nvSpPr>
        <p:spPr>
          <a:xfrm>
            <a:off x="601260" y="766569"/>
            <a:ext cx="2905862" cy="595698"/>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635" marR="0" lvl="0" indent="-635" algn="just" rtl="0">
              <a:lnSpc>
                <a:spcPct val="130000"/>
              </a:lnSpc>
              <a:spcBef>
                <a:spcPts val="0"/>
              </a:spcBef>
              <a:spcAft>
                <a:spcPts val="0"/>
              </a:spcAft>
              <a:buNone/>
            </a:pPr>
            <a:r>
              <a:rPr lang="en-US" sz="2800" b="1" i="1" u="none" strike="noStrike" cap="none">
                <a:solidFill>
                  <a:srgbClr val="6B883D"/>
                </a:solidFill>
                <a:latin typeface="Times New Roman"/>
                <a:ea typeface="Times New Roman"/>
                <a:cs typeface="Times New Roman"/>
                <a:sym typeface="Times New Roman"/>
              </a:rPr>
              <a:t>     a) Xuất xứ</a:t>
            </a:r>
            <a:endParaRPr sz="2800" b="1" i="1" u="none" strike="noStrike" cap="none">
              <a:solidFill>
                <a:srgbClr val="6B883D"/>
              </a:solidFill>
              <a:latin typeface="Palatino Linotype"/>
              <a:ea typeface="Palatino Linotype"/>
              <a:cs typeface="Palatino Linotype"/>
              <a:sym typeface="Palatino Linotype"/>
            </a:endParaRPr>
          </a:p>
        </p:txBody>
      </p:sp>
      <p:sp>
        <p:nvSpPr>
          <p:cNvPr id="1819" name="Google Shape;1819;p3"/>
          <p:cNvSpPr/>
          <p:nvPr/>
        </p:nvSpPr>
        <p:spPr>
          <a:xfrm>
            <a:off x="726141" y="1033302"/>
            <a:ext cx="147159" cy="139177"/>
          </a:xfrm>
          <a:prstGeom prst="ellipse">
            <a:avLst/>
          </a:prstGeom>
          <a:gradFill>
            <a:gsLst>
              <a:gs pos="0">
                <a:srgbClr val="549629"/>
              </a:gs>
              <a:gs pos="100000">
                <a:srgbClr val="B8E5A6"/>
              </a:gs>
            </a:gsLst>
            <a:lin ang="16200000" scaled="0"/>
          </a:gradFill>
          <a:ln w="9525" cap="flat" cmpd="sng">
            <a:solidFill>
              <a:srgbClr val="53883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20" name="Google Shape;1820;p3"/>
          <p:cNvSpPr/>
          <p:nvPr/>
        </p:nvSpPr>
        <p:spPr>
          <a:xfrm>
            <a:off x="596644" y="3478326"/>
            <a:ext cx="4221803" cy="657042"/>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635" marR="0" lvl="0" indent="-635" algn="just" rtl="0">
              <a:lnSpc>
                <a:spcPct val="130000"/>
              </a:lnSpc>
              <a:spcBef>
                <a:spcPts val="0"/>
              </a:spcBef>
              <a:spcAft>
                <a:spcPts val="0"/>
              </a:spcAft>
              <a:buNone/>
            </a:pPr>
            <a:r>
              <a:rPr lang="en-US" sz="2800" b="1" i="1" u="none" strike="noStrike" cap="none">
                <a:solidFill>
                  <a:srgbClr val="6B883D"/>
                </a:solidFill>
                <a:latin typeface="Times New Roman"/>
                <a:ea typeface="Times New Roman"/>
                <a:cs typeface="Times New Roman"/>
                <a:sym typeface="Times New Roman"/>
              </a:rPr>
              <a:t>  </a:t>
            </a:r>
            <a:endParaRPr sz="2800" b="1" i="1" u="none" strike="noStrike" cap="none">
              <a:solidFill>
                <a:srgbClr val="6B883D"/>
              </a:solidFill>
              <a:latin typeface="Palatino Linotype"/>
              <a:ea typeface="Palatino Linotype"/>
              <a:cs typeface="Palatino Linotype"/>
              <a:sym typeface="Palatino Linotype"/>
            </a:endParaRPr>
          </a:p>
        </p:txBody>
      </p:sp>
      <p:sp>
        <p:nvSpPr>
          <p:cNvPr id="1821" name="Google Shape;1821;p3"/>
          <p:cNvSpPr/>
          <p:nvPr/>
        </p:nvSpPr>
        <p:spPr>
          <a:xfrm>
            <a:off x="990635" y="3448953"/>
            <a:ext cx="3357009" cy="652486"/>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800" b="1" i="1" u="none" strike="noStrike" cap="none">
                <a:solidFill>
                  <a:srgbClr val="6B883D"/>
                </a:solidFill>
                <a:latin typeface="Times New Roman"/>
                <a:ea typeface="Times New Roman"/>
                <a:cs typeface="Times New Roman"/>
                <a:sym typeface="Times New Roman"/>
              </a:rPr>
              <a:t>b) Đọc- tìm chú thích</a:t>
            </a:r>
            <a:endParaRPr sz="2800" b="1" i="1" u="none" strike="noStrike" cap="none">
              <a:solidFill>
                <a:srgbClr val="6B883D"/>
              </a:solidFill>
              <a:latin typeface="Palatino Linotype"/>
              <a:ea typeface="Palatino Linotype"/>
              <a:cs typeface="Palatino Linotype"/>
              <a:sym typeface="Palatino Linotype"/>
            </a:endParaRPr>
          </a:p>
        </p:txBody>
      </p:sp>
      <p:sp>
        <p:nvSpPr>
          <p:cNvPr id="1822" name="Google Shape;1822;p3"/>
          <p:cNvSpPr/>
          <p:nvPr/>
        </p:nvSpPr>
        <p:spPr>
          <a:xfrm>
            <a:off x="675774" y="3744219"/>
            <a:ext cx="147159" cy="139177"/>
          </a:xfrm>
          <a:prstGeom prst="ellipse">
            <a:avLst/>
          </a:prstGeom>
          <a:gradFill>
            <a:gsLst>
              <a:gs pos="0">
                <a:srgbClr val="549629"/>
              </a:gs>
              <a:gs pos="100000">
                <a:srgbClr val="B8E5A6"/>
              </a:gs>
            </a:gsLst>
            <a:lin ang="16200000" scaled="0"/>
          </a:gradFill>
          <a:ln w="9525" cap="flat" cmpd="sng">
            <a:solidFill>
              <a:srgbClr val="53883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7"/>
                                        </p:tgtEl>
                                        <p:attrNameLst>
                                          <p:attrName>style.visibility</p:attrName>
                                        </p:attrNameLst>
                                      </p:cBhvr>
                                      <p:to>
                                        <p:strVal val="visible"/>
                                      </p:to>
                                    </p:set>
                                    <p:animEffect transition="in" filter="fade">
                                      <p:cBhvr>
                                        <p:cTn id="7" dur="500"/>
                                        <p:tgtEl>
                                          <p:spTgt spid="18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0"/>
                                        </p:tgtEl>
                                        <p:attrNameLst>
                                          <p:attrName>style.visibility</p:attrName>
                                        </p:attrNameLst>
                                      </p:cBhvr>
                                      <p:to>
                                        <p:strVal val="visible"/>
                                      </p:to>
                                    </p:set>
                                    <p:animEffect transition="in" filter="fade">
                                      <p:cBhvr>
                                        <p:cTn id="12" dur="500"/>
                                        <p:tgtEl>
                                          <p:spTgt spid="1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4"/>
          <p:cNvSpPr/>
          <p:nvPr/>
        </p:nvSpPr>
        <p:spPr>
          <a:xfrm>
            <a:off x="473848" y="3837967"/>
            <a:ext cx="6078078" cy="574158"/>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28" name="Google Shape;1828;p4"/>
          <p:cNvSpPr/>
          <p:nvPr/>
        </p:nvSpPr>
        <p:spPr>
          <a:xfrm>
            <a:off x="442219" y="2846460"/>
            <a:ext cx="6025315" cy="574158"/>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29" name="Google Shape;1829;p4"/>
          <p:cNvSpPr/>
          <p:nvPr/>
        </p:nvSpPr>
        <p:spPr>
          <a:xfrm>
            <a:off x="442219" y="1905383"/>
            <a:ext cx="6032887" cy="574158"/>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0" name="Google Shape;1830;p4"/>
          <p:cNvSpPr/>
          <p:nvPr/>
        </p:nvSpPr>
        <p:spPr>
          <a:xfrm>
            <a:off x="442219" y="925260"/>
            <a:ext cx="6054580" cy="574158"/>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1" name="Google Shape;1831;p4"/>
          <p:cNvSpPr/>
          <p:nvPr/>
        </p:nvSpPr>
        <p:spPr>
          <a:xfrm rot="4530539">
            <a:off x="4781660" y="300458"/>
            <a:ext cx="5442787" cy="47543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4"/>
          <p:cNvSpPr/>
          <p:nvPr/>
        </p:nvSpPr>
        <p:spPr>
          <a:xfrm>
            <a:off x="2237367" y="3797765"/>
            <a:ext cx="4587268" cy="572464"/>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Cuộc sống sinh hoạt.</a:t>
            </a:r>
            <a:endParaRPr sz="2400" b="0" i="0" u="none" strike="noStrike" cap="none">
              <a:solidFill>
                <a:srgbClr val="000000"/>
              </a:solidFill>
              <a:latin typeface="Palatino Linotype"/>
              <a:ea typeface="Palatino Linotype"/>
              <a:cs typeface="Palatino Linotype"/>
              <a:sym typeface="Palatino Linotype"/>
            </a:endParaRPr>
          </a:p>
        </p:txBody>
      </p:sp>
      <p:sp>
        <p:nvSpPr>
          <p:cNvPr id="1833" name="Google Shape;1833;p4"/>
          <p:cNvSpPr/>
          <p:nvPr/>
        </p:nvSpPr>
        <p:spPr>
          <a:xfrm>
            <a:off x="852540" y="939875"/>
            <a:ext cx="17475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a:solidFill>
                  <a:srgbClr val="6B883D"/>
                </a:solidFill>
                <a:latin typeface="Times New Roman"/>
                <a:ea typeface="Times New Roman"/>
                <a:cs typeface="Times New Roman"/>
                <a:sym typeface="Times New Roman"/>
              </a:rPr>
              <a:t>c) Thể loại: </a:t>
            </a:r>
            <a:endParaRPr sz="1400" b="1" i="1" u="none" strike="noStrike" cap="none">
              <a:solidFill>
                <a:srgbClr val="6B883D"/>
              </a:solidFill>
              <a:latin typeface="Arial"/>
              <a:ea typeface="Arial"/>
              <a:cs typeface="Arial"/>
              <a:sym typeface="Arial"/>
            </a:endParaRPr>
          </a:p>
        </p:txBody>
      </p:sp>
      <p:sp>
        <p:nvSpPr>
          <p:cNvPr id="1834" name="Google Shape;1834;p4"/>
          <p:cNvSpPr/>
          <p:nvPr/>
        </p:nvSpPr>
        <p:spPr>
          <a:xfrm>
            <a:off x="2464334" y="866511"/>
            <a:ext cx="2533066" cy="572464"/>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Truyện đồng thoại </a:t>
            </a:r>
            <a:endParaRPr sz="2400" b="0" i="0" u="none" strike="noStrike" cap="none">
              <a:solidFill>
                <a:srgbClr val="000000"/>
              </a:solidFill>
              <a:latin typeface="Palatino Linotype"/>
              <a:ea typeface="Palatino Linotype"/>
              <a:cs typeface="Palatino Linotype"/>
              <a:sym typeface="Palatino Linotype"/>
            </a:endParaRPr>
          </a:p>
        </p:txBody>
      </p:sp>
      <p:sp>
        <p:nvSpPr>
          <p:cNvPr id="1835" name="Google Shape;1835;p4"/>
          <p:cNvSpPr/>
          <p:nvPr/>
        </p:nvSpPr>
        <p:spPr>
          <a:xfrm>
            <a:off x="346246" y="0"/>
            <a:ext cx="1973617" cy="652486"/>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800" b="1" i="0" u="none" strike="noStrike" cap="none">
                <a:solidFill>
                  <a:srgbClr val="C00000"/>
                </a:solidFill>
                <a:latin typeface="Times New Roman"/>
                <a:ea typeface="Times New Roman"/>
                <a:cs typeface="Times New Roman"/>
                <a:sym typeface="Times New Roman"/>
              </a:rPr>
              <a:t>2. Văn bản:</a:t>
            </a:r>
            <a:endParaRPr sz="2800" b="0" i="0" u="none" strike="noStrike" cap="none">
              <a:solidFill>
                <a:srgbClr val="C00000"/>
              </a:solidFill>
              <a:latin typeface="Palatino Linotype"/>
              <a:ea typeface="Palatino Linotype"/>
              <a:cs typeface="Palatino Linotype"/>
              <a:sym typeface="Palatino Linotype"/>
            </a:endParaRPr>
          </a:p>
        </p:txBody>
      </p:sp>
      <p:sp>
        <p:nvSpPr>
          <p:cNvPr id="1836" name="Google Shape;1836;p4"/>
          <p:cNvSpPr/>
          <p:nvPr/>
        </p:nvSpPr>
        <p:spPr>
          <a:xfrm>
            <a:off x="846758" y="1868657"/>
            <a:ext cx="4572000" cy="532262"/>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1" i="1" u="none" strike="noStrike" cap="none">
                <a:solidFill>
                  <a:srgbClr val="6B883D"/>
                </a:solidFill>
                <a:latin typeface="Times New Roman"/>
                <a:ea typeface="Times New Roman"/>
                <a:cs typeface="Times New Roman"/>
                <a:sym typeface="Times New Roman"/>
              </a:rPr>
              <a:t>d) Phương thức biểu đạt chính:</a:t>
            </a:r>
            <a:endParaRPr sz="2400" b="1" i="1" u="none" strike="noStrike" cap="none">
              <a:solidFill>
                <a:srgbClr val="6B883D"/>
              </a:solidFill>
              <a:latin typeface="Palatino Linotype"/>
              <a:ea typeface="Palatino Linotype"/>
              <a:cs typeface="Palatino Linotype"/>
              <a:sym typeface="Palatino Linotype"/>
            </a:endParaRPr>
          </a:p>
        </p:txBody>
      </p:sp>
      <p:sp>
        <p:nvSpPr>
          <p:cNvPr id="1837" name="Google Shape;1837;p4"/>
          <p:cNvSpPr/>
          <p:nvPr/>
        </p:nvSpPr>
        <p:spPr>
          <a:xfrm>
            <a:off x="4967176" y="1856930"/>
            <a:ext cx="979755" cy="572464"/>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Tự sự </a:t>
            </a:r>
            <a:endParaRPr sz="2400" b="0" i="0" u="none" strike="noStrike" cap="none">
              <a:solidFill>
                <a:srgbClr val="000000"/>
              </a:solidFill>
              <a:latin typeface="Palatino Linotype"/>
              <a:ea typeface="Palatino Linotype"/>
              <a:cs typeface="Palatino Linotype"/>
              <a:sym typeface="Palatino Linotype"/>
            </a:endParaRPr>
          </a:p>
        </p:txBody>
      </p:sp>
      <p:sp>
        <p:nvSpPr>
          <p:cNvPr id="1838" name="Google Shape;1838;p4"/>
          <p:cNvSpPr/>
          <p:nvPr/>
        </p:nvSpPr>
        <p:spPr>
          <a:xfrm>
            <a:off x="806568" y="2817199"/>
            <a:ext cx="1743653" cy="572464"/>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1" i="1" u="none" strike="noStrike" cap="none">
                <a:solidFill>
                  <a:srgbClr val="6B883D"/>
                </a:solidFill>
                <a:latin typeface="Times New Roman"/>
                <a:ea typeface="Times New Roman"/>
                <a:cs typeface="Times New Roman"/>
                <a:sym typeface="Times New Roman"/>
              </a:rPr>
              <a:t>e) Ngôi kể:</a:t>
            </a:r>
            <a:endParaRPr sz="2400" b="0" i="0" u="none" strike="noStrike" cap="none">
              <a:solidFill>
                <a:srgbClr val="000000"/>
              </a:solidFill>
              <a:latin typeface="Palatino Linotype"/>
              <a:ea typeface="Palatino Linotype"/>
              <a:cs typeface="Palatino Linotype"/>
              <a:sym typeface="Palatino Linotype"/>
            </a:endParaRPr>
          </a:p>
        </p:txBody>
      </p:sp>
      <p:sp>
        <p:nvSpPr>
          <p:cNvPr id="1839" name="Google Shape;1839;p4"/>
          <p:cNvSpPr/>
          <p:nvPr/>
        </p:nvSpPr>
        <p:spPr>
          <a:xfrm>
            <a:off x="2319862" y="2817199"/>
            <a:ext cx="4572000" cy="532262"/>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Ngôi thứ nhất </a:t>
            </a:r>
            <a:endParaRPr sz="2400" b="0" i="0" u="none" strike="noStrike" cap="none">
              <a:solidFill>
                <a:srgbClr val="000000"/>
              </a:solidFill>
              <a:latin typeface="Palatino Linotype"/>
              <a:ea typeface="Palatino Linotype"/>
              <a:cs typeface="Palatino Linotype"/>
              <a:sym typeface="Palatino Linotype"/>
            </a:endParaRPr>
          </a:p>
        </p:txBody>
      </p:sp>
      <p:sp>
        <p:nvSpPr>
          <p:cNvPr id="1840" name="Google Shape;1840;p4"/>
          <p:cNvSpPr/>
          <p:nvPr/>
        </p:nvSpPr>
        <p:spPr>
          <a:xfrm>
            <a:off x="846758" y="3792792"/>
            <a:ext cx="1743653" cy="572464"/>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1" i="1" u="none" strike="noStrike" cap="none">
                <a:solidFill>
                  <a:srgbClr val="6B883D"/>
                </a:solidFill>
                <a:latin typeface="Times New Roman"/>
                <a:ea typeface="Times New Roman"/>
                <a:cs typeface="Times New Roman"/>
                <a:sym typeface="Times New Roman"/>
              </a:rPr>
              <a:t>g) Đề tài:</a:t>
            </a:r>
            <a:endParaRPr sz="2400" b="0" i="0" u="none" strike="noStrike" cap="none">
              <a:solidFill>
                <a:srgbClr val="000000"/>
              </a:solidFill>
              <a:latin typeface="Palatino Linotype"/>
              <a:ea typeface="Palatino Linotype"/>
              <a:cs typeface="Palatino Linotype"/>
              <a:sym typeface="Palatino Linotype"/>
            </a:endParaRPr>
          </a:p>
        </p:txBody>
      </p:sp>
      <p:sp>
        <p:nvSpPr>
          <p:cNvPr id="1841" name="Google Shape;1841;p4"/>
          <p:cNvSpPr/>
          <p:nvPr/>
        </p:nvSpPr>
        <p:spPr>
          <a:xfrm>
            <a:off x="560910" y="1139273"/>
            <a:ext cx="147159" cy="139177"/>
          </a:xfrm>
          <a:prstGeom prst="ellipse">
            <a:avLst/>
          </a:prstGeom>
          <a:gradFill>
            <a:gsLst>
              <a:gs pos="0">
                <a:srgbClr val="549629"/>
              </a:gs>
              <a:gs pos="100000">
                <a:srgbClr val="B8E5A6"/>
              </a:gs>
            </a:gsLst>
            <a:lin ang="16200000" scaled="0"/>
          </a:gradFill>
          <a:ln w="9525" cap="flat" cmpd="sng">
            <a:solidFill>
              <a:srgbClr val="53883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2" name="Google Shape;1842;p4"/>
          <p:cNvSpPr/>
          <p:nvPr/>
        </p:nvSpPr>
        <p:spPr>
          <a:xfrm>
            <a:off x="560910" y="2111770"/>
            <a:ext cx="147159" cy="139177"/>
          </a:xfrm>
          <a:prstGeom prst="ellipse">
            <a:avLst/>
          </a:prstGeom>
          <a:gradFill>
            <a:gsLst>
              <a:gs pos="0">
                <a:srgbClr val="549629"/>
              </a:gs>
              <a:gs pos="100000">
                <a:srgbClr val="B8E5A6"/>
              </a:gs>
            </a:gsLst>
            <a:lin ang="16200000" scaled="0"/>
          </a:gradFill>
          <a:ln w="9525" cap="flat" cmpd="sng">
            <a:solidFill>
              <a:srgbClr val="53883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3" name="Google Shape;1843;p4"/>
          <p:cNvSpPr/>
          <p:nvPr/>
        </p:nvSpPr>
        <p:spPr>
          <a:xfrm>
            <a:off x="560910" y="3061573"/>
            <a:ext cx="147159" cy="139177"/>
          </a:xfrm>
          <a:prstGeom prst="ellipse">
            <a:avLst/>
          </a:prstGeom>
          <a:gradFill>
            <a:gsLst>
              <a:gs pos="0">
                <a:srgbClr val="549629"/>
              </a:gs>
              <a:gs pos="100000">
                <a:srgbClr val="B8E5A6"/>
              </a:gs>
            </a:gsLst>
            <a:lin ang="16200000" scaled="0"/>
          </a:gradFill>
          <a:ln w="9525" cap="flat" cmpd="sng">
            <a:solidFill>
              <a:srgbClr val="53883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4" name="Google Shape;1844;p4"/>
          <p:cNvSpPr/>
          <p:nvPr/>
        </p:nvSpPr>
        <p:spPr>
          <a:xfrm>
            <a:off x="544751" y="4072298"/>
            <a:ext cx="147159" cy="139177"/>
          </a:xfrm>
          <a:prstGeom prst="ellipse">
            <a:avLst/>
          </a:prstGeom>
          <a:gradFill>
            <a:gsLst>
              <a:gs pos="0">
                <a:srgbClr val="549629"/>
              </a:gs>
              <a:gs pos="100000">
                <a:srgbClr val="B8E5A6"/>
              </a:gs>
            </a:gsLst>
            <a:lin ang="16200000" scaled="0"/>
          </a:gradFill>
          <a:ln w="9525" cap="flat" cmpd="sng">
            <a:solidFill>
              <a:srgbClr val="53883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4"/>
                                        </p:tgtEl>
                                        <p:attrNameLst>
                                          <p:attrName>style.visibility</p:attrName>
                                        </p:attrNameLst>
                                      </p:cBhvr>
                                      <p:to>
                                        <p:strVal val="visible"/>
                                      </p:to>
                                    </p:set>
                                    <p:animEffect transition="in" filter="fade">
                                      <p:cBhvr>
                                        <p:cTn id="7" dur="500"/>
                                        <p:tgtEl>
                                          <p:spTgt spid="18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7"/>
                                        </p:tgtEl>
                                        <p:attrNameLst>
                                          <p:attrName>style.visibility</p:attrName>
                                        </p:attrNameLst>
                                      </p:cBhvr>
                                      <p:to>
                                        <p:strVal val="visible"/>
                                      </p:to>
                                    </p:set>
                                    <p:animEffect transition="in" filter="fade">
                                      <p:cBhvr>
                                        <p:cTn id="12" dur="500"/>
                                        <p:tgtEl>
                                          <p:spTgt spid="18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9"/>
                                        </p:tgtEl>
                                        <p:attrNameLst>
                                          <p:attrName>style.visibility</p:attrName>
                                        </p:attrNameLst>
                                      </p:cBhvr>
                                      <p:to>
                                        <p:strVal val="visible"/>
                                      </p:to>
                                    </p:set>
                                    <p:animEffect transition="in" filter="fade">
                                      <p:cBhvr>
                                        <p:cTn id="17" dur="500"/>
                                        <p:tgtEl>
                                          <p:spTgt spid="18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2"/>
                                        </p:tgtEl>
                                        <p:attrNameLst>
                                          <p:attrName>style.visibility</p:attrName>
                                        </p:attrNameLst>
                                      </p:cBhvr>
                                      <p:to>
                                        <p:strVal val="visible"/>
                                      </p:to>
                                    </p:set>
                                    <p:animEffect transition="in" filter="fade">
                                      <p:cBhvr>
                                        <p:cTn id="22" dur="500"/>
                                        <p:tgtEl>
                                          <p:spTgt spid="1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5"/>
          <p:cNvSpPr/>
          <p:nvPr/>
        </p:nvSpPr>
        <p:spPr>
          <a:xfrm>
            <a:off x="3427275" y="-6039"/>
            <a:ext cx="3515682" cy="652486"/>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800" b="1" i="1" u="none" strike="noStrike" cap="none">
                <a:solidFill>
                  <a:srgbClr val="6B883D"/>
                </a:solidFill>
                <a:latin typeface="Times New Roman"/>
                <a:ea typeface="Times New Roman"/>
                <a:cs typeface="Times New Roman"/>
                <a:sym typeface="Times New Roman"/>
              </a:rPr>
              <a:t>h) Sự việc chính</a:t>
            </a:r>
            <a:endParaRPr sz="2800" b="1" i="1" u="none" strike="noStrike" cap="none">
              <a:solidFill>
                <a:srgbClr val="6B883D"/>
              </a:solidFill>
              <a:latin typeface="Palatino Linotype"/>
              <a:ea typeface="Palatino Linotype"/>
              <a:cs typeface="Palatino Linotype"/>
              <a:sym typeface="Palatino Linotype"/>
            </a:endParaRPr>
          </a:p>
        </p:txBody>
      </p:sp>
      <p:sp>
        <p:nvSpPr>
          <p:cNvPr id="1850" name="Google Shape;1850;p5"/>
          <p:cNvSpPr/>
          <p:nvPr/>
        </p:nvSpPr>
        <p:spPr>
          <a:xfrm>
            <a:off x="170126" y="1568656"/>
            <a:ext cx="2618770" cy="2350336"/>
          </a:xfrm>
          <a:custGeom>
            <a:avLst/>
            <a:gdLst/>
            <a:ahLst/>
            <a:cxnLst/>
            <a:rect l="l" t="t" r="r" b="b"/>
            <a:pathLst>
              <a:path w="1796626" h="2472612" extrusionOk="0">
                <a:moveTo>
                  <a:pt x="0" y="0"/>
                </a:moveTo>
                <a:lnTo>
                  <a:pt x="1796626" y="0"/>
                </a:lnTo>
                <a:lnTo>
                  <a:pt x="1796626" y="2071997"/>
                </a:lnTo>
                <a:lnTo>
                  <a:pt x="1487412" y="2472612"/>
                </a:lnTo>
                <a:lnTo>
                  <a:pt x="0" y="2472612"/>
                </a:lnTo>
                <a:lnTo>
                  <a:pt x="0" y="0"/>
                </a:lnTo>
                <a:close/>
              </a:path>
            </a:pathLst>
          </a:custGeom>
          <a:solidFill>
            <a:srgbClr val="49B58E"/>
          </a:solidFill>
          <a:ln>
            <a:noFill/>
          </a:ln>
        </p:spPr>
        <p:txBody>
          <a:bodyPr spcFirstLastPara="1" wrap="square" lIns="91425" tIns="45700" rIns="91425" bIns="45700" anchor="ctr" anchorCtr="0">
            <a:noAutofit/>
          </a:bodyPr>
          <a:lstStyle/>
          <a:p>
            <a:pPr marL="635" marR="0" lvl="0" indent="-635" algn="just" rtl="0">
              <a:lnSpc>
                <a:spcPct val="130000"/>
              </a:lnSpc>
              <a:spcBef>
                <a:spcPts val="0"/>
              </a:spcBef>
              <a:spcAft>
                <a:spcPts val="0"/>
              </a:spcAft>
              <a:buNone/>
            </a:pPr>
            <a:r>
              <a:rPr lang="en-US" sz="2000" b="1" i="1" u="none" strike="noStrike" cap="none">
                <a:solidFill>
                  <a:srgbClr val="F3F7ED"/>
                </a:solidFill>
                <a:latin typeface="Times New Roman"/>
                <a:ea typeface="Times New Roman"/>
                <a:cs typeface="Times New Roman"/>
                <a:sym typeface="Times New Roman"/>
              </a:rPr>
              <a:t>Một lần, Mèn bày trò trêu chọc Cốc dẫn đến cái chết oan tương của Choắt.</a:t>
            </a:r>
            <a:endParaRPr sz="2000" b="1" i="1" u="none" strike="noStrike" cap="none">
              <a:solidFill>
                <a:srgbClr val="F3F7ED"/>
              </a:solidFill>
              <a:latin typeface="Palatino Linotype"/>
              <a:ea typeface="Palatino Linotype"/>
              <a:cs typeface="Palatino Linotype"/>
              <a:sym typeface="Palatino Linotype"/>
            </a:endParaRPr>
          </a:p>
        </p:txBody>
      </p:sp>
      <p:sp>
        <p:nvSpPr>
          <p:cNvPr id="1851" name="Google Shape;1851;p5"/>
          <p:cNvSpPr/>
          <p:nvPr/>
        </p:nvSpPr>
        <p:spPr>
          <a:xfrm>
            <a:off x="3135544" y="2307643"/>
            <a:ext cx="2828929" cy="2270556"/>
          </a:xfrm>
          <a:custGeom>
            <a:avLst/>
            <a:gdLst/>
            <a:ahLst/>
            <a:cxnLst/>
            <a:rect l="l" t="t" r="r" b="b"/>
            <a:pathLst>
              <a:path w="1796626" h="2472612" extrusionOk="0">
                <a:moveTo>
                  <a:pt x="0" y="0"/>
                </a:moveTo>
                <a:lnTo>
                  <a:pt x="1796626" y="0"/>
                </a:lnTo>
                <a:lnTo>
                  <a:pt x="1796626" y="2071997"/>
                </a:lnTo>
                <a:lnTo>
                  <a:pt x="1487412" y="2472612"/>
                </a:lnTo>
                <a:lnTo>
                  <a:pt x="0" y="2472612"/>
                </a:lnTo>
                <a:lnTo>
                  <a:pt x="0" y="0"/>
                </a:lnTo>
                <a:close/>
              </a:path>
            </a:pathLst>
          </a:custGeom>
          <a:solidFill>
            <a:srgbClr val="EB2D4D"/>
          </a:solidFill>
          <a:ln w="25400" cap="flat" cmpd="sng">
            <a:solidFill>
              <a:srgbClr val="EE4E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chemeClr val="lt1"/>
              </a:solidFill>
              <a:latin typeface="Pacifico"/>
              <a:ea typeface="Pacifico"/>
              <a:cs typeface="Pacifico"/>
              <a:sym typeface="Pacifico"/>
            </a:endParaRPr>
          </a:p>
        </p:txBody>
      </p:sp>
      <p:sp>
        <p:nvSpPr>
          <p:cNvPr id="1852" name="Google Shape;1852;p5"/>
          <p:cNvSpPr/>
          <p:nvPr/>
        </p:nvSpPr>
        <p:spPr>
          <a:xfrm>
            <a:off x="6311121" y="1568656"/>
            <a:ext cx="2657779" cy="2220987"/>
          </a:xfrm>
          <a:custGeom>
            <a:avLst/>
            <a:gdLst/>
            <a:ahLst/>
            <a:cxnLst/>
            <a:rect l="l" t="t" r="r" b="b"/>
            <a:pathLst>
              <a:path w="1796626" h="2472612" extrusionOk="0">
                <a:moveTo>
                  <a:pt x="0" y="0"/>
                </a:moveTo>
                <a:lnTo>
                  <a:pt x="1796626" y="0"/>
                </a:lnTo>
                <a:lnTo>
                  <a:pt x="1796626" y="2071997"/>
                </a:lnTo>
                <a:lnTo>
                  <a:pt x="1487412" y="2472612"/>
                </a:lnTo>
                <a:lnTo>
                  <a:pt x="0" y="2472612"/>
                </a:lnTo>
                <a:lnTo>
                  <a:pt x="0" y="0"/>
                </a:lnTo>
                <a:close/>
              </a:path>
            </a:pathLst>
          </a:custGeom>
          <a:solidFill>
            <a:srgbClr val="FEB2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1" u="none" strike="noStrike" cap="none">
                <a:solidFill>
                  <a:srgbClr val="000000"/>
                </a:solidFill>
                <a:latin typeface="Times New Roman"/>
                <a:ea typeface="Times New Roman"/>
                <a:cs typeface="Times New Roman"/>
                <a:sym typeface="Times New Roman"/>
              </a:rPr>
              <a:t>Chàng thanh niên Dế Mèn cường tráng nhưng kiêu căng, hay xem thường và bắt nạt mọi người.</a:t>
            </a:r>
            <a:endParaRPr sz="2400" b="1" i="1" u="none" strike="noStrike" cap="none">
              <a:solidFill>
                <a:srgbClr val="000000"/>
              </a:solidFill>
              <a:latin typeface="Arial"/>
              <a:ea typeface="Arial"/>
              <a:cs typeface="Arial"/>
              <a:sym typeface="Arial"/>
            </a:endParaRPr>
          </a:p>
        </p:txBody>
      </p:sp>
      <p:sp>
        <p:nvSpPr>
          <p:cNvPr id="1853" name="Google Shape;1853;p5"/>
          <p:cNvSpPr/>
          <p:nvPr/>
        </p:nvSpPr>
        <p:spPr>
          <a:xfrm>
            <a:off x="3240075" y="2458311"/>
            <a:ext cx="2619868" cy="1692771"/>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000" b="1" i="1" u="none" strike="noStrike" cap="none">
                <a:solidFill>
                  <a:srgbClr val="F3F7ED"/>
                </a:solidFill>
                <a:latin typeface="Times New Roman"/>
                <a:ea typeface="Times New Roman"/>
                <a:cs typeface="Times New Roman"/>
                <a:sym typeface="Times New Roman"/>
              </a:rPr>
              <a:t>Cái chết của Choắt khiến Mèn ân hận và ăn năn về thói hung hăng bậy bạ của mình.</a:t>
            </a:r>
            <a:endParaRPr sz="2000" b="1" i="1" u="none" strike="noStrike" cap="none">
              <a:solidFill>
                <a:srgbClr val="F3F7ED"/>
              </a:solidFill>
              <a:latin typeface="Palatino Linotype"/>
              <a:ea typeface="Palatino Linotype"/>
              <a:cs typeface="Palatino Linotype"/>
              <a:sym typeface="Palatino Linotype"/>
            </a:endParaRPr>
          </a:p>
        </p:txBody>
      </p:sp>
      <p:sp>
        <p:nvSpPr>
          <p:cNvPr id="1854" name="Google Shape;1854;p5"/>
          <p:cNvSpPr/>
          <p:nvPr/>
        </p:nvSpPr>
        <p:spPr>
          <a:xfrm>
            <a:off x="1479511" y="600889"/>
            <a:ext cx="7111540" cy="492443"/>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000" b="1" i="1" u="none" strike="noStrike" cap="none">
                <a:solidFill>
                  <a:srgbClr val="B32020"/>
                </a:solidFill>
                <a:latin typeface="Times New Roman"/>
                <a:ea typeface="Times New Roman"/>
                <a:cs typeface="Times New Roman"/>
                <a:sym typeface="Times New Roman"/>
              </a:rPr>
              <a:t>Hãy sắp xếp các thẻ sự kiện sau theo đúng thứ tự câu chuyện:</a:t>
            </a:r>
            <a:endParaRPr sz="2000" b="1" i="1" u="none" strike="noStrike" cap="none">
              <a:solidFill>
                <a:srgbClr val="B32020"/>
              </a:solidFill>
              <a:latin typeface="Palatino Linotype"/>
              <a:ea typeface="Palatino Linotype"/>
              <a:cs typeface="Palatino Linotype"/>
              <a:sym typeface="Palatino Linotype"/>
            </a:endParaRPr>
          </a:p>
        </p:txBody>
      </p:sp>
      <p:sp>
        <p:nvSpPr>
          <p:cNvPr id="1855" name="Google Shape;1855;p5"/>
          <p:cNvSpPr txBox="1">
            <a:spLocks noGrp="1"/>
          </p:cNvSpPr>
          <p:nvPr>
            <p:ph type="title" idx="8"/>
          </p:nvPr>
        </p:nvSpPr>
        <p:spPr>
          <a:xfrm>
            <a:off x="7122620" y="1298056"/>
            <a:ext cx="867300" cy="541200"/>
          </a:xfrm>
          <a:prstGeom prst="rect">
            <a:avLst/>
          </a:prstGeom>
          <a:noFill/>
          <a:ln>
            <a:noFill/>
          </a:ln>
        </p:spPr>
        <p:txBody>
          <a:bodyPr spcFirstLastPara="1" wrap="square" lIns="91425" tIns="0" rIns="91425" bIns="0" anchor="b" anchorCtr="0">
            <a:noAutofit/>
          </a:bodyPr>
          <a:lstStyle/>
          <a:p>
            <a:pPr marL="0" lvl="0" indent="0" algn="r" rtl="0">
              <a:lnSpc>
                <a:spcPct val="100000"/>
              </a:lnSpc>
              <a:spcBef>
                <a:spcPts val="0"/>
              </a:spcBef>
              <a:spcAft>
                <a:spcPts val="0"/>
              </a:spcAft>
              <a:buSzPts val="3600"/>
              <a:buNone/>
            </a:pPr>
            <a:r>
              <a:rPr lang="en-US"/>
              <a:t>c)</a:t>
            </a:r>
            <a:endParaRPr/>
          </a:p>
        </p:txBody>
      </p:sp>
      <p:sp>
        <p:nvSpPr>
          <p:cNvPr id="1856" name="Google Shape;1856;p5"/>
          <p:cNvSpPr txBox="1">
            <a:spLocks noGrp="1"/>
          </p:cNvSpPr>
          <p:nvPr>
            <p:ph type="title" idx="5"/>
          </p:nvPr>
        </p:nvSpPr>
        <p:spPr>
          <a:xfrm>
            <a:off x="4059496" y="2037043"/>
            <a:ext cx="867300" cy="541200"/>
          </a:xfrm>
          <a:prstGeom prst="rect">
            <a:avLst/>
          </a:prstGeom>
          <a:noFill/>
          <a:ln>
            <a:noFill/>
          </a:ln>
        </p:spPr>
        <p:txBody>
          <a:bodyPr spcFirstLastPara="1" wrap="square" lIns="91425" tIns="0" rIns="91425" bIns="0" anchor="b" anchorCtr="0">
            <a:noAutofit/>
          </a:bodyPr>
          <a:lstStyle/>
          <a:p>
            <a:pPr marL="0" lvl="0" indent="0" algn="r" rtl="0">
              <a:lnSpc>
                <a:spcPct val="100000"/>
              </a:lnSpc>
              <a:spcBef>
                <a:spcPts val="0"/>
              </a:spcBef>
              <a:spcAft>
                <a:spcPts val="0"/>
              </a:spcAft>
              <a:buSzPts val="3600"/>
              <a:buNone/>
            </a:pPr>
            <a:r>
              <a:rPr lang="en-US"/>
              <a:t>b)</a:t>
            </a:r>
            <a:endParaRPr/>
          </a:p>
        </p:txBody>
      </p:sp>
      <p:sp>
        <p:nvSpPr>
          <p:cNvPr id="1857" name="Google Shape;1857;p5"/>
          <p:cNvSpPr txBox="1">
            <a:spLocks noGrp="1"/>
          </p:cNvSpPr>
          <p:nvPr>
            <p:ph type="title" idx="2"/>
          </p:nvPr>
        </p:nvSpPr>
        <p:spPr>
          <a:xfrm>
            <a:off x="898731" y="1323330"/>
            <a:ext cx="867300" cy="490652"/>
          </a:xfrm>
          <a:prstGeom prst="rect">
            <a:avLst/>
          </a:prstGeom>
          <a:noFill/>
          <a:ln>
            <a:noFill/>
          </a:ln>
        </p:spPr>
        <p:txBody>
          <a:bodyPr spcFirstLastPara="1" wrap="square" lIns="91425" tIns="0" rIns="91425" bIns="0" anchor="b" anchorCtr="0">
            <a:noAutofit/>
          </a:bodyPr>
          <a:lstStyle/>
          <a:p>
            <a:pPr marL="0" lvl="0" indent="0" algn="r" rtl="0">
              <a:lnSpc>
                <a:spcPct val="100000"/>
              </a:lnSpc>
              <a:spcBef>
                <a:spcPts val="0"/>
              </a:spcBef>
              <a:spcAft>
                <a:spcPts val="0"/>
              </a:spcAft>
              <a:buSzPts val="3600"/>
              <a:buNone/>
            </a:pPr>
            <a:r>
              <a:rPr lang="en-US"/>
              <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1862" name="Google Shape;1862;p6"/>
          <p:cNvSpPr/>
          <p:nvPr/>
        </p:nvSpPr>
        <p:spPr>
          <a:xfrm>
            <a:off x="3427275" y="-6039"/>
            <a:ext cx="3515682" cy="652486"/>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800" b="1" i="1" u="none" strike="noStrike" cap="none">
                <a:solidFill>
                  <a:srgbClr val="6B883D"/>
                </a:solidFill>
                <a:latin typeface="Times New Roman"/>
                <a:ea typeface="Times New Roman"/>
                <a:cs typeface="Times New Roman"/>
                <a:sym typeface="Times New Roman"/>
              </a:rPr>
              <a:t>h) Sự việc chính</a:t>
            </a:r>
            <a:endParaRPr sz="2800" b="1" i="1" u="none" strike="noStrike" cap="none">
              <a:solidFill>
                <a:srgbClr val="6B883D"/>
              </a:solidFill>
              <a:latin typeface="Palatino Linotype"/>
              <a:ea typeface="Palatino Linotype"/>
              <a:cs typeface="Palatino Linotype"/>
              <a:sym typeface="Palatino Linotype"/>
            </a:endParaRPr>
          </a:p>
        </p:txBody>
      </p:sp>
      <p:sp>
        <p:nvSpPr>
          <p:cNvPr id="1863" name="Google Shape;1863;p6"/>
          <p:cNvSpPr/>
          <p:nvPr/>
        </p:nvSpPr>
        <p:spPr>
          <a:xfrm>
            <a:off x="3129627" y="2327804"/>
            <a:ext cx="2618770" cy="2350336"/>
          </a:xfrm>
          <a:custGeom>
            <a:avLst/>
            <a:gdLst/>
            <a:ahLst/>
            <a:cxnLst/>
            <a:rect l="l" t="t" r="r" b="b"/>
            <a:pathLst>
              <a:path w="1796626" h="2472612" extrusionOk="0">
                <a:moveTo>
                  <a:pt x="0" y="0"/>
                </a:moveTo>
                <a:lnTo>
                  <a:pt x="1796626" y="0"/>
                </a:lnTo>
                <a:lnTo>
                  <a:pt x="1796626" y="2071997"/>
                </a:lnTo>
                <a:lnTo>
                  <a:pt x="1487412" y="2472612"/>
                </a:lnTo>
                <a:lnTo>
                  <a:pt x="0" y="2472612"/>
                </a:lnTo>
                <a:lnTo>
                  <a:pt x="0" y="0"/>
                </a:lnTo>
                <a:close/>
              </a:path>
            </a:pathLst>
          </a:custGeom>
          <a:solidFill>
            <a:srgbClr val="49B58E"/>
          </a:solidFill>
          <a:ln>
            <a:noFill/>
          </a:ln>
        </p:spPr>
        <p:txBody>
          <a:bodyPr spcFirstLastPara="1" wrap="square" lIns="91425" tIns="45700" rIns="91425" bIns="45700" anchor="ctr" anchorCtr="0">
            <a:noAutofit/>
          </a:bodyPr>
          <a:lstStyle/>
          <a:p>
            <a:pPr marL="635" marR="0" lvl="0" indent="-635" algn="just" rtl="0">
              <a:lnSpc>
                <a:spcPct val="130000"/>
              </a:lnSpc>
              <a:spcBef>
                <a:spcPts val="0"/>
              </a:spcBef>
              <a:spcAft>
                <a:spcPts val="0"/>
              </a:spcAft>
              <a:buNone/>
            </a:pPr>
            <a:r>
              <a:rPr lang="en-US" sz="2000" b="1" i="1" u="none" strike="noStrike" cap="none">
                <a:solidFill>
                  <a:srgbClr val="F3F7ED"/>
                </a:solidFill>
                <a:latin typeface="Times New Roman"/>
                <a:ea typeface="Times New Roman"/>
                <a:cs typeface="Times New Roman"/>
                <a:sym typeface="Times New Roman"/>
              </a:rPr>
              <a:t>Một lần, Mèn bày trò trêu chọc Cốc dẫn đến cái chết oan tương của Choắt.</a:t>
            </a:r>
            <a:endParaRPr sz="2000" b="1" i="1" u="none" strike="noStrike" cap="none">
              <a:solidFill>
                <a:srgbClr val="F3F7ED"/>
              </a:solidFill>
              <a:latin typeface="Palatino Linotype"/>
              <a:ea typeface="Palatino Linotype"/>
              <a:cs typeface="Palatino Linotype"/>
              <a:sym typeface="Palatino Linotype"/>
            </a:endParaRPr>
          </a:p>
        </p:txBody>
      </p:sp>
      <p:sp>
        <p:nvSpPr>
          <p:cNvPr id="1864" name="Google Shape;1864;p6"/>
          <p:cNvSpPr/>
          <p:nvPr/>
        </p:nvSpPr>
        <p:spPr>
          <a:xfrm>
            <a:off x="6158107" y="1543871"/>
            <a:ext cx="2828929" cy="2270556"/>
          </a:xfrm>
          <a:custGeom>
            <a:avLst/>
            <a:gdLst/>
            <a:ahLst/>
            <a:cxnLst/>
            <a:rect l="l" t="t" r="r" b="b"/>
            <a:pathLst>
              <a:path w="1796626" h="2472612" extrusionOk="0">
                <a:moveTo>
                  <a:pt x="0" y="0"/>
                </a:moveTo>
                <a:lnTo>
                  <a:pt x="1796626" y="0"/>
                </a:lnTo>
                <a:lnTo>
                  <a:pt x="1796626" y="2071997"/>
                </a:lnTo>
                <a:lnTo>
                  <a:pt x="1487412" y="2472612"/>
                </a:lnTo>
                <a:lnTo>
                  <a:pt x="0" y="2472612"/>
                </a:lnTo>
                <a:lnTo>
                  <a:pt x="0" y="0"/>
                </a:lnTo>
                <a:close/>
              </a:path>
            </a:pathLst>
          </a:custGeom>
          <a:solidFill>
            <a:srgbClr val="EB2D4D"/>
          </a:solidFill>
          <a:ln w="25400" cap="flat" cmpd="sng">
            <a:solidFill>
              <a:srgbClr val="EE4E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1" i="0" u="none" strike="noStrike" cap="none">
              <a:solidFill>
                <a:srgbClr val="C8D9AD"/>
              </a:solidFill>
              <a:latin typeface="Pacifico"/>
              <a:ea typeface="Pacifico"/>
              <a:cs typeface="Pacifico"/>
              <a:sym typeface="Pacifico"/>
            </a:endParaRPr>
          </a:p>
        </p:txBody>
      </p:sp>
      <p:sp>
        <p:nvSpPr>
          <p:cNvPr id="1865" name="Google Shape;1865;p6"/>
          <p:cNvSpPr/>
          <p:nvPr/>
        </p:nvSpPr>
        <p:spPr>
          <a:xfrm>
            <a:off x="103208" y="1593440"/>
            <a:ext cx="2657779" cy="2220987"/>
          </a:xfrm>
          <a:custGeom>
            <a:avLst/>
            <a:gdLst/>
            <a:ahLst/>
            <a:cxnLst/>
            <a:rect l="l" t="t" r="r" b="b"/>
            <a:pathLst>
              <a:path w="1796626" h="2472612" extrusionOk="0">
                <a:moveTo>
                  <a:pt x="0" y="0"/>
                </a:moveTo>
                <a:lnTo>
                  <a:pt x="1796626" y="0"/>
                </a:lnTo>
                <a:lnTo>
                  <a:pt x="1796626" y="2071997"/>
                </a:lnTo>
                <a:lnTo>
                  <a:pt x="1487412" y="2472612"/>
                </a:lnTo>
                <a:lnTo>
                  <a:pt x="0" y="2472612"/>
                </a:lnTo>
                <a:lnTo>
                  <a:pt x="0" y="0"/>
                </a:lnTo>
                <a:close/>
              </a:path>
            </a:pathLst>
          </a:custGeom>
          <a:solidFill>
            <a:srgbClr val="FEB2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1" u="none" strike="noStrike" cap="none">
                <a:solidFill>
                  <a:srgbClr val="000000"/>
                </a:solidFill>
                <a:latin typeface="Times New Roman"/>
                <a:ea typeface="Times New Roman"/>
                <a:cs typeface="Times New Roman"/>
                <a:sym typeface="Times New Roman"/>
              </a:rPr>
              <a:t>Chàng thanh niên Dế Mèn cường tráng nhưng kiêu căng, hay xem thường và bắt nạt mọi người.</a:t>
            </a:r>
            <a:endParaRPr sz="2400" b="1" i="1" u="none" strike="noStrike" cap="none">
              <a:solidFill>
                <a:srgbClr val="000000"/>
              </a:solidFill>
              <a:latin typeface="Arial"/>
              <a:ea typeface="Arial"/>
              <a:cs typeface="Arial"/>
              <a:sym typeface="Arial"/>
            </a:endParaRPr>
          </a:p>
        </p:txBody>
      </p:sp>
      <p:sp>
        <p:nvSpPr>
          <p:cNvPr id="1867" name="Google Shape;1867;p6"/>
          <p:cNvSpPr/>
          <p:nvPr/>
        </p:nvSpPr>
        <p:spPr>
          <a:xfrm>
            <a:off x="6308610" y="1865509"/>
            <a:ext cx="2619868" cy="1692771"/>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000" b="1" i="1" u="none" strike="noStrike" cap="none">
                <a:solidFill>
                  <a:srgbClr val="F3F7ED"/>
                </a:solidFill>
                <a:latin typeface="Times New Roman"/>
                <a:ea typeface="Times New Roman"/>
                <a:cs typeface="Times New Roman"/>
                <a:sym typeface="Times New Roman"/>
              </a:rPr>
              <a:t>Cái chết của Choắt khiến Mèn ân hận và ăn năn về thói hung hăng bậy bạ của mình.</a:t>
            </a:r>
            <a:endParaRPr sz="2000" b="1" i="1" u="none" strike="noStrike" cap="none">
              <a:solidFill>
                <a:srgbClr val="F3F7ED"/>
              </a:solidFill>
              <a:latin typeface="Palatino Linotype"/>
              <a:ea typeface="Palatino Linotype"/>
              <a:cs typeface="Palatino Linotype"/>
              <a:sym typeface="Palatino Linotype"/>
            </a:endParaRPr>
          </a:p>
        </p:txBody>
      </p:sp>
      <p:sp>
        <p:nvSpPr>
          <p:cNvPr id="1868" name="Google Shape;1868;p6"/>
          <p:cNvSpPr txBox="1">
            <a:spLocks noGrp="1"/>
          </p:cNvSpPr>
          <p:nvPr>
            <p:ph type="title" idx="8"/>
          </p:nvPr>
        </p:nvSpPr>
        <p:spPr>
          <a:xfrm>
            <a:off x="838778" y="1273271"/>
            <a:ext cx="867300" cy="541200"/>
          </a:xfrm>
          <a:prstGeom prst="rect">
            <a:avLst/>
          </a:prstGeom>
          <a:noFill/>
          <a:ln>
            <a:noFill/>
          </a:ln>
        </p:spPr>
        <p:txBody>
          <a:bodyPr spcFirstLastPara="1" wrap="square" lIns="91425" tIns="0" rIns="91425" bIns="0" anchor="b" anchorCtr="0">
            <a:noAutofit/>
          </a:bodyPr>
          <a:lstStyle/>
          <a:p>
            <a:pPr marL="0" lvl="0" indent="0" algn="r" rtl="0">
              <a:lnSpc>
                <a:spcPct val="100000"/>
              </a:lnSpc>
              <a:spcBef>
                <a:spcPts val="0"/>
              </a:spcBef>
              <a:spcAft>
                <a:spcPts val="0"/>
              </a:spcAft>
              <a:buSzPts val="3600"/>
              <a:buNone/>
            </a:pPr>
            <a:r>
              <a:rPr lang="en-US"/>
              <a:t>c)</a:t>
            </a:r>
            <a:endParaRPr/>
          </a:p>
        </p:txBody>
      </p:sp>
      <p:sp>
        <p:nvSpPr>
          <p:cNvPr id="1869" name="Google Shape;1869;p6"/>
          <p:cNvSpPr txBox="1">
            <a:spLocks noGrp="1"/>
          </p:cNvSpPr>
          <p:nvPr>
            <p:ph type="title" idx="5"/>
          </p:nvPr>
        </p:nvSpPr>
        <p:spPr>
          <a:xfrm>
            <a:off x="7057878" y="1273271"/>
            <a:ext cx="867300" cy="541200"/>
          </a:xfrm>
          <a:prstGeom prst="rect">
            <a:avLst/>
          </a:prstGeom>
          <a:noFill/>
          <a:ln>
            <a:noFill/>
          </a:ln>
        </p:spPr>
        <p:txBody>
          <a:bodyPr spcFirstLastPara="1" wrap="square" lIns="91425" tIns="0" rIns="91425" bIns="0" anchor="b" anchorCtr="0">
            <a:noAutofit/>
          </a:bodyPr>
          <a:lstStyle/>
          <a:p>
            <a:pPr marL="0" lvl="0" indent="0" algn="r" rtl="0">
              <a:lnSpc>
                <a:spcPct val="100000"/>
              </a:lnSpc>
              <a:spcBef>
                <a:spcPts val="0"/>
              </a:spcBef>
              <a:spcAft>
                <a:spcPts val="0"/>
              </a:spcAft>
              <a:buSzPts val="3600"/>
              <a:buNone/>
            </a:pPr>
            <a:r>
              <a:rPr lang="en-US"/>
              <a:t>b)</a:t>
            </a:r>
            <a:endParaRPr/>
          </a:p>
        </p:txBody>
      </p:sp>
      <p:sp>
        <p:nvSpPr>
          <p:cNvPr id="1870" name="Google Shape;1870;p6"/>
          <p:cNvSpPr txBox="1">
            <a:spLocks noGrp="1"/>
          </p:cNvSpPr>
          <p:nvPr>
            <p:ph type="title" idx="2"/>
          </p:nvPr>
        </p:nvSpPr>
        <p:spPr>
          <a:xfrm>
            <a:off x="3828889" y="2055871"/>
            <a:ext cx="867300" cy="490652"/>
          </a:xfrm>
          <a:prstGeom prst="rect">
            <a:avLst/>
          </a:prstGeom>
          <a:noFill/>
          <a:ln>
            <a:noFill/>
          </a:ln>
        </p:spPr>
        <p:txBody>
          <a:bodyPr spcFirstLastPara="1" wrap="square" lIns="91425" tIns="0" rIns="91425" bIns="0" anchor="b" anchorCtr="0">
            <a:noAutofit/>
          </a:bodyPr>
          <a:lstStyle/>
          <a:p>
            <a:pPr marL="0" lvl="0" indent="0" algn="r" rtl="0">
              <a:lnSpc>
                <a:spcPct val="100000"/>
              </a:lnSpc>
              <a:spcBef>
                <a:spcPts val="0"/>
              </a:spcBef>
              <a:spcAft>
                <a:spcPts val="0"/>
              </a:spcAft>
              <a:buSzPts val="3600"/>
              <a:buNone/>
            </a:pPr>
            <a:r>
              <a:rPr lang="en-US"/>
              <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grpSp>
        <p:nvGrpSpPr>
          <p:cNvPr id="1875" name="Google Shape;1875;p7"/>
          <p:cNvGrpSpPr/>
          <p:nvPr/>
        </p:nvGrpSpPr>
        <p:grpSpPr>
          <a:xfrm>
            <a:off x="8952614" y="3465447"/>
            <a:ext cx="991920" cy="1677462"/>
            <a:chOff x="2785375" y="2044600"/>
            <a:chExt cx="1033350" cy="2266925"/>
          </a:xfrm>
        </p:grpSpPr>
        <p:sp>
          <p:nvSpPr>
            <p:cNvPr id="1876" name="Google Shape;1876;p7"/>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7"/>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7"/>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7"/>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7"/>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7"/>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7"/>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7"/>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7"/>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7"/>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7"/>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7"/>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7"/>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7"/>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7"/>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7"/>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7"/>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7"/>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7"/>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7"/>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7"/>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7"/>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7"/>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7"/>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7"/>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7"/>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7"/>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7"/>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7"/>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7"/>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7"/>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7"/>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7"/>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7"/>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7"/>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7"/>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7"/>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7"/>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7"/>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7"/>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7"/>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7"/>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7"/>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7"/>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7"/>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7"/>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7"/>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7"/>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7"/>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7"/>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7"/>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7"/>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7"/>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7"/>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7"/>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7"/>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7"/>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7"/>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7"/>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7"/>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7"/>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7"/>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7"/>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7"/>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7"/>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7"/>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7"/>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7"/>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7"/>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7"/>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7"/>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7"/>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7"/>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7"/>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7"/>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7"/>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7"/>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7"/>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7"/>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7"/>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7"/>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7"/>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7"/>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7"/>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7"/>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7"/>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7"/>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7"/>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7"/>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7"/>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7"/>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7"/>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7"/>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7"/>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7"/>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7"/>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7"/>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7"/>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7"/>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7"/>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7"/>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7"/>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7"/>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7"/>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7"/>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7"/>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7"/>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7"/>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4" name="Google Shape;1984;p7"/>
          <p:cNvSpPr/>
          <p:nvPr/>
        </p:nvSpPr>
        <p:spPr>
          <a:xfrm rot="-4530513" flipH="1">
            <a:off x="-1558819" y="1021259"/>
            <a:ext cx="4482596" cy="39155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7"/>
          <p:cNvSpPr/>
          <p:nvPr/>
        </p:nvSpPr>
        <p:spPr>
          <a:xfrm>
            <a:off x="223883" y="171453"/>
            <a:ext cx="19816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none" strike="noStrike" cap="none">
                <a:solidFill>
                  <a:srgbClr val="6B883D"/>
                </a:solidFill>
                <a:latin typeface="Times New Roman"/>
                <a:ea typeface="Times New Roman"/>
                <a:cs typeface="Times New Roman"/>
                <a:sym typeface="Times New Roman"/>
              </a:rPr>
              <a:t>i) Nhân vật:</a:t>
            </a:r>
            <a:endParaRPr sz="3200" b="1" i="1" u="none" strike="noStrike" cap="none">
              <a:solidFill>
                <a:srgbClr val="6B883D"/>
              </a:solidFill>
              <a:latin typeface="Arial"/>
              <a:ea typeface="Arial"/>
              <a:cs typeface="Arial"/>
              <a:sym typeface="Arial"/>
            </a:endParaRPr>
          </a:p>
        </p:txBody>
      </p:sp>
      <p:sp>
        <p:nvSpPr>
          <p:cNvPr id="1986" name="Google Shape;1986;p7"/>
          <p:cNvSpPr/>
          <p:nvPr/>
        </p:nvSpPr>
        <p:spPr>
          <a:xfrm>
            <a:off x="7101268" y="4127731"/>
            <a:ext cx="1096775" cy="400110"/>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C00000"/>
                </a:solidFill>
                <a:latin typeface="Times New Roman"/>
                <a:ea typeface="Times New Roman"/>
                <a:cs typeface="Times New Roman"/>
                <a:sym typeface="Times New Roman"/>
              </a:rPr>
              <a:t>Chị Cốc.</a:t>
            </a:r>
            <a:endParaRPr sz="2400" b="0" i="0" u="none" strike="noStrike" cap="none">
              <a:solidFill>
                <a:srgbClr val="C00000"/>
              </a:solidFill>
              <a:latin typeface="Arial"/>
              <a:ea typeface="Arial"/>
              <a:cs typeface="Arial"/>
              <a:sym typeface="Arial"/>
            </a:endParaRPr>
          </a:p>
        </p:txBody>
      </p:sp>
      <p:pic>
        <p:nvPicPr>
          <p:cNvPr id="1987" name="Google Shape;1987;p7"/>
          <p:cNvPicPr preferRelativeResize="0"/>
          <p:nvPr/>
        </p:nvPicPr>
        <p:blipFill rotWithShape="1">
          <a:blip r:embed="rId3">
            <a:alphaModFix/>
          </a:blip>
          <a:srcRect/>
          <a:stretch/>
        </p:blipFill>
        <p:spPr>
          <a:xfrm>
            <a:off x="-583110" y="1136367"/>
            <a:ext cx="3950550" cy="2962913"/>
          </a:xfrm>
          <a:prstGeom prst="rect">
            <a:avLst/>
          </a:prstGeom>
          <a:noFill/>
          <a:ln>
            <a:noFill/>
          </a:ln>
        </p:spPr>
      </p:pic>
      <p:sp>
        <p:nvSpPr>
          <p:cNvPr id="1988" name="Google Shape;1988;p7"/>
          <p:cNvSpPr/>
          <p:nvPr/>
        </p:nvSpPr>
        <p:spPr>
          <a:xfrm>
            <a:off x="909562" y="4085559"/>
            <a:ext cx="1018227" cy="400110"/>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C00000"/>
                </a:solidFill>
                <a:latin typeface="Times New Roman"/>
                <a:ea typeface="Times New Roman"/>
                <a:cs typeface="Times New Roman"/>
                <a:sym typeface="Times New Roman"/>
              </a:rPr>
              <a:t>Dế Mèn</a:t>
            </a:r>
            <a:endParaRPr sz="1400" b="0" i="0" u="none" strike="noStrike" cap="none">
              <a:solidFill>
                <a:srgbClr val="C00000"/>
              </a:solidFill>
              <a:latin typeface="Arial"/>
              <a:ea typeface="Arial"/>
              <a:cs typeface="Arial"/>
              <a:sym typeface="Arial"/>
            </a:endParaRPr>
          </a:p>
        </p:txBody>
      </p:sp>
      <p:pic>
        <p:nvPicPr>
          <p:cNvPr id="1989" name="Google Shape;1989;p7" descr="Top 10 Bài văn phát biểu cảm nghĩ về đoạn trích &amp;quot;Bài học đường đời đầu  tiên&amp;quot; của Tô Hoài - Toplist.vn"/>
          <p:cNvPicPr preferRelativeResize="0"/>
          <p:nvPr/>
        </p:nvPicPr>
        <p:blipFill rotWithShape="1">
          <a:blip r:embed="rId4">
            <a:alphaModFix/>
          </a:blip>
          <a:srcRect l="14107" t="49736" r="57799"/>
          <a:stretch/>
        </p:blipFill>
        <p:spPr>
          <a:xfrm>
            <a:off x="3858424" y="1310961"/>
            <a:ext cx="1605516" cy="2154486"/>
          </a:xfrm>
          <a:prstGeom prst="rect">
            <a:avLst/>
          </a:prstGeom>
          <a:noFill/>
          <a:ln>
            <a:noFill/>
          </a:ln>
        </p:spPr>
      </p:pic>
      <p:sp>
        <p:nvSpPr>
          <p:cNvPr id="1990" name="Google Shape;1990;p7"/>
          <p:cNvSpPr/>
          <p:nvPr/>
        </p:nvSpPr>
        <p:spPr>
          <a:xfrm>
            <a:off x="3977744" y="3419803"/>
            <a:ext cx="1160895" cy="400110"/>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C00000"/>
                </a:solidFill>
                <a:latin typeface="Times New Roman"/>
                <a:ea typeface="Times New Roman"/>
                <a:cs typeface="Times New Roman"/>
                <a:sym typeface="Times New Roman"/>
              </a:rPr>
              <a:t>Dế Choắt</a:t>
            </a:r>
            <a:endParaRPr sz="1400" b="0" i="0" u="none" strike="noStrike" cap="none">
              <a:solidFill>
                <a:srgbClr val="C00000"/>
              </a:solidFill>
              <a:latin typeface="Arial"/>
              <a:ea typeface="Arial"/>
              <a:cs typeface="Arial"/>
              <a:sym typeface="Arial"/>
            </a:endParaRPr>
          </a:p>
        </p:txBody>
      </p:sp>
      <p:pic>
        <p:nvPicPr>
          <p:cNvPr id="1991" name="Google Shape;1991;p7" descr="Truyện online - Nguồn: Dế Mèn Phiêu Lưu Ký - Chương 1/10 - Tô Hoài - Truyện  thiếu nhi"/>
          <p:cNvPicPr preferRelativeResize="0"/>
          <p:nvPr/>
        </p:nvPicPr>
        <p:blipFill rotWithShape="1">
          <a:blip r:embed="rId5">
            <a:alphaModFix/>
          </a:blip>
          <a:srcRect/>
          <a:stretch/>
        </p:blipFill>
        <p:spPr>
          <a:xfrm>
            <a:off x="6418034" y="1494032"/>
            <a:ext cx="2838450" cy="283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8"/>
                                        </p:tgtEl>
                                        <p:attrNameLst>
                                          <p:attrName>style.visibility</p:attrName>
                                        </p:attrNameLst>
                                      </p:cBhvr>
                                      <p:to>
                                        <p:strVal val="visible"/>
                                      </p:to>
                                    </p:set>
                                    <p:animEffect transition="in" filter="fade">
                                      <p:cBhvr>
                                        <p:cTn id="7" dur="500"/>
                                        <p:tgtEl>
                                          <p:spTgt spid="1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0"/>
                                        </p:tgtEl>
                                        <p:attrNameLst>
                                          <p:attrName>style.visibility</p:attrName>
                                        </p:attrNameLst>
                                      </p:cBhvr>
                                      <p:to>
                                        <p:strVal val="visible"/>
                                      </p:to>
                                    </p:set>
                                    <p:animEffect transition="in" filter="fade">
                                      <p:cBhvr>
                                        <p:cTn id="12" dur="500"/>
                                        <p:tgtEl>
                                          <p:spTgt spid="19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6"/>
                                        </p:tgtEl>
                                        <p:attrNameLst>
                                          <p:attrName>style.visibility</p:attrName>
                                        </p:attrNameLst>
                                      </p:cBhvr>
                                      <p:to>
                                        <p:strVal val="visible"/>
                                      </p:to>
                                    </p:set>
                                    <p:animEffect transition="in" filter="fade">
                                      <p:cBhvr>
                                        <p:cTn id="17" dur="500"/>
                                        <p:tgtEl>
                                          <p:spTgt spid="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graphicFrame>
        <p:nvGraphicFramePr>
          <p:cNvPr id="1996" name="Google Shape;1996;p8"/>
          <p:cNvGraphicFramePr/>
          <p:nvPr/>
        </p:nvGraphicFramePr>
        <p:xfrm>
          <a:off x="74428" y="985935"/>
          <a:ext cx="8548575" cy="4157550"/>
        </p:xfrm>
        <a:graphic>
          <a:graphicData uri="http://schemas.openxmlformats.org/drawingml/2006/table">
            <a:tbl>
              <a:tblPr>
                <a:noFill/>
                <a:tableStyleId>{462FB071-8A8A-4E25-A7D7-EAE9DC8502AC}</a:tableStyleId>
              </a:tblPr>
              <a:tblGrid>
                <a:gridCol w="3108700">
                  <a:extLst>
                    <a:ext uri="{9D8B030D-6E8A-4147-A177-3AD203B41FA5}">
                      <a16:colId xmlns:a16="http://schemas.microsoft.com/office/drawing/2014/main" val="20000"/>
                    </a:ext>
                  </a:extLst>
                </a:gridCol>
                <a:gridCol w="3031800">
                  <a:extLst>
                    <a:ext uri="{9D8B030D-6E8A-4147-A177-3AD203B41FA5}">
                      <a16:colId xmlns:a16="http://schemas.microsoft.com/office/drawing/2014/main" val="20001"/>
                    </a:ext>
                  </a:extLst>
                </a:gridCol>
                <a:gridCol w="2408075">
                  <a:extLst>
                    <a:ext uri="{9D8B030D-6E8A-4147-A177-3AD203B41FA5}">
                      <a16:colId xmlns:a16="http://schemas.microsoft.com/office/drawing/2014/main" val="20002"/>
                    </a:ext>
                  </a:extLst>
                </a:gridCol>
              </a:tblGrid>
              <a:tr h="616600">
                <a:tc>
                  <a:txBody>
                    <a:bodyPr/>
                    <a:lstStyle/>
                    <a:p>
                      <a:pPr marL="635" marR="0" lvl="0" indent="-635" algn="ctr" rtl="0">
                        <a:lnSpc>
                          <a:spcPct val="130000"/>
                        </a:lnSpc>
                        <a:spcBef>
                          <a:spcPts val="0"/>
                        </a:spcBef>
                        <a:spcAft>
                          <a:spcPts val="0"/>
                        </a:spcAft>
                        <a:buNone/>
                      </a:pPr>
                      <a:r>
                        <a:rPr lang="en-US" sz="2000" b="1" u="none" strike="noStrike" cap="none">
                          <a:solidFill>
                            <a:srgbClr val="000000"/>
                          </a:solidFill>
                          <a:latin typeface="Times New Roman"/>
                          <a:ea typeface="Times New Roman"/>
                          <a:cs typeface="Times New Roman"/>
                          <a:sym typeface="Times New Roman"/>
                        </a:rPr>
                        <a:t>Các bộ phận</a:t>
                      </a:r>
                      <a:endParaRPr sz="2000" u="none" strike="noStrike" cap="none">
                        <a:latin typeface="Palatino Linotype"/>
                        <a:ea typeface="Palatino Linotype"/>
                        <a:cs typeface="Palatino Linotype"/>
                        <a:sym typeface="Palatino Linotype"/>
                      </a:endParaRPr>
                    </a:p>
                  </a:txBody>
                  <a:tcPr marL="56575" marR="56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000" b="1" u="none" strike="noStrike" cap="none">
                          <a:solidFill>
                            <a:srgbClr val="000000"/>
                          </a:solidFill>
                          <a:latin typeface="Times New Roman"/>
                          <a:ea typeface="Times New Roman"/>
                          <a:cs typeface="Times New Roman"/>
                          <a:sym typeface="Times New Roman"/>
                        </a:rPr>
                        <a:t>Tư thế, hành động</a:t>
                      </a:r>
                      <a:endParaRPr sz="2000" u="none" strike="noStrike" cap="none">
                        <a:latin typeface="Palatino Linotype"/>
                        <a:ea typeface="Palatino Linotype"/>
                        <a:cs typeface="Palatino Linotype"/>
                        <a:sym typeface="Palatino Linotype"/>
                      </a:endParaRPr>
                    </a:p>
                  </a:txBody>
                  <a:tcPr marL="56575" marR="56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000" b="1" u="none" strike="noStrike" cap="none">
                          <a:solidFill>
                            <a:srgbClr val="000000"/>
                          </a:solidFill>
                          <a:latin typeface="Times New Roman"/>
                          <a:ea typeface="Times New Roman"/>
                          <a:cs typeface="Times New Roman"/>
                          <a:sym typeface="Times New Roman"/>
                        </a:rPr>
                        <a:t>Lời nói, suy nghĩ</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521075">
                <a:tc>
                  <a:txBody>
                    <a:bodyPr/>
                    <a:lstStyle/>
                    <a:p>
                      <a:pPr marL="635" marR="0" lvl="0" indent="-635" algn="just" rtl="0">
                        <a:lnSpc>
                          <a:spcPct val="130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Đôi càng:</a:t>
                      </a:r>
                      <a:endParaRPr sz="2000" u="none" strike="noStrike" cap="none">
                        <a:solidFill>
                          <a:srgbClr val="000000"/>
                        </a:solidFill>
                        <a:latin typeface="Times New Roman"/>
                        <a:ea typeface="Times New Roman"/>
                        <a:cs typeface="Times New Roman"/>
                        <a:sym typeface="Times New Roman"/>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508635"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Đạp:</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rowSpan="6">
                  <a:txBody>
                    <a:bodyPr/>
                    <a:lstStyle/>
                    <a:p>
                      <a:pPr marL="635" marR="508635"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 </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extLst>
                  <a:ext uri="{0D108BD9-81ED-4DB2-BD59-A6C34878D82A}">
                    <a16:rowId xmlns:a16="http://schemas.microsoft.com/office/drawing/2014/main" val="10001"/>
                  </a:ext>
                </a:extLst>
              </a:tr>
              <a:tr h="499725">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Những cái vuốt: </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Vũ:</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2"/>
                  </a:ext>
                </a:extLst>
              </a:tr>
              <a:tr h="581025">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Đôi cánh:</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Đi bách bộ:</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3"/>
                  </a:ext>
                </a:extLst>
              </a:tr>
              <a:tr h="471600">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Cái đầu:</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Nhai: </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4"/>
                  </a:ext>
                </a:extLst>
              </a:tr>
              <a:tr h="542250">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Hai cái răng:</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Vuốt râu: </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5"/>
                  </a:ext>
                </a:extLst>
              </a:tr>
              <a:tr h="468075">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Sợi râu:</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000" u="none" strike="noStrike" cap="none">
                          <a:solidFill>
                            <a:srgbClr val="000000"/>
                          </a:solidFill>
                          <a:latin typeface="Times New Roman"/>
                          <a:ea typeface="Times New Roman"/>
                          <a:cs typeface="Times New Roman"/>
                          <a:sym typeface="Times New Roman"/>
                        </a:rPr>
                        <a:t>Đi đứng: </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6"/>
                  </a:ext>
                </a:extLst>
              </a:tr>
              <a:tr h="457200">
                <a:tc gridSpan="3">
                  <a:txBody>
                    <a:bodyPr/>
                    <a:lstStyle/>
                    <a:p>
                      <a:pPr marL="170180" marR="0" lvl="0" indent="-170180" algn="just" rtl="0">
                        <a:lnSpc>
                          <a:spcPct val="130000"/>
                        </a:lnSpc>
                        <a:spcBef>
                          <a:spcPts val="0"/>
                        </a:spcBef>
                        <a:spcAft>
                          <a:spcPts val="0"/>
                        </a:spcAft>
                        <a:buClr>
                          <a:srgbClr val="000000"/>
                        </a:buClr>
                        <a:buSzPts val="2000"/>
                        <a:buFont typeface="Noto Sans Symbols"/>
                        <a:buChar char="⮚"/>
                      </a:pPr>
                      <a:r>
                        <a:rPr lang="en-US" sz="2000" u="none" strike="noStrike" cap="none">
                          <a:solidFill>
                            <a:srgbClr val="000000"/>
                          </a:solidFill>
                          <a:latin typeface="Times New Roman"/>
                          <a:ea typeface="Times New Roman"/>
                          <a:cs typeface="Times New Roman"/>
                          <a:sym typeface="Times New Roman"/>
                        </a:rPr>
                        <a:t>Nhận xét:</a:t>
                      </a:r>
                      <a:endParaRPr sz="20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997" name="Google Shape;1997;p8"/>
          <p:cNvSpPr/>
          <p:nvPr/>
        </p:nvSpPr>
        <p:spPr>
          <a:xfrm>
            <a:off x="786809" y="-97959"/>
            <a:ext cx="7719238" cy="1086964"/>
          </a:xfrm>
          <a:prstGeom prst="rect">
            <a:avLst/>
          </a:prstGeom>
          <a:noFill/>
          <a:ln>
            <a:noFill/>
          </a:ln>
        </p:spPr>
        <p:txBody>
          <a:bodyPr spcFirstLastPara="1" wrap="square" lIns="91425" tIns="45700" rIns="91425" bIns="45700" anchor="t" anchorCtr="0">
            <a:spAutoFit/>
          </a:bodyPr>
          <a:lstStyle/>
          <a:p>
            <a:pPr marL="635" marR="0" lvl="0" indent="-635" algn="just" rtl="0">
              <a:lnSpc>
                <a:spcPct val="13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II.Tìm hiểu chi tiết</a:t>
            </a:r>
            <a:r>
              <a:rPr lang="en-US" sz="2400" b="1" i="1" u="none" strike="noStrike" cap="none">
                <a:solidFill>
                  <a:srgbClr val="000000"/>
                </a:solidFill>
                <a:latin typeface="Times New Roman"/>
                <a:ea typeface="Times New Roman"/>
                <a:cs typeface="Times New Roman"/>
                <a:sym typeface="Times New Roman"/>
              </a:rPr>
              <a:t> </a:t>
            </a:r>
            <a:endParaRPr sz="2400" b="0" i="0" u="none" strike="noStrike" cap="none">
              <a:solidFill>
                <a:srgbClr val="000000"/>
              </a:solidFill>
              <a:latin typeface="Palatino Linotype"/>
              <a:ea typeface="Palatino Linotype"/>
              <a:cs typeface="Palatino Linotype"/>
              <a:sym typeface="Palatino Linotype"/>
            </a:endParaRPr>
          </a:p>
          <a:p>
            <a:pPr marL="635" marR="0" lvl="0" indent="-635" algn="just" rtl="0">
              <a:lnSpc>
                <a:spcPct val="115000"/>
              </a:lnSpc>
              <a:spcBef>
                <a:spcPts val="720"/>
              </a:spcBef>
              <a:spcAft>
                <a:spcPts val="0"/>
              </a:spcAft>
              <a:buNone/>
            </a:pPr>
            <a:r>
              <a:rPr lang="en-US" sz="2400" b="1" i="1" u="none" strike="noStrike" cap="none">
                <a:solidFill>
                  <a:srgbClr val="C00000"/>
                </a:solidFill>
                <a:latin typeface="Times New Roman"/>
                <a:ea typeface="Times New Roman"/>
                <a:cs typeface="Times New Roman"/>
                <a:sym typeface="Times New Roman"/>
              </a:rPr>
              <a:t>          1. Bức chân dung tự họa về nhân vật Dế Mèn</a:t>
            </a:r>
            <a:endParaRPr sz="2400" b="0" i="0" u="none" strike="noStrike" cap="none">
              <a:solidFill>
                <a:srgbClr val="C00000"/>
              </a:solidFill>
              <a:latin typeface="Palatino Linotype"/>
              <a:ea typeface="Palatino Linotype"/>
              <a:cs typeface="Palatino Linotype"/>
              <a:sym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graphicFrame>
        <p:nvGraphicFramePr>
          <p:cNvPr id="2002" name="Google Shape;2002;p9"/>
          <p:cNvGraphicFramePr/>
          <p:nvPr/>
        </p:nvGraphicFramePr>
        <p:xfrm>
          <a:off x="0" y="0"/>
          <a:ext cx="3000000" cy="3000000"/>
        </p:xfrm>
        <a:graphic>
          <a:graphicData uri="http://schemas.openxmlformats.org/drawingml/2006/table">
            <a:tbl>
              <a:tblPr>
                <a:noFill/>
                <a:tableStyleId>{462FB071-8A8A-4E25-A7D7-EAE9DC8502AC}</a:tableStyleId>
              </a:tblPr>
              <a:tblGrid>
                <a:gridCol w="3710775">
                  <a:extLst>
                    <a:ext uri="{9D8B030D-6E8A-4147-A177-3AD203B41FA5}">
                      <a16:colId xmlns:a16="http://schemas.microsoft.com/office/drawing/2014/main" val="20000"/>
                    </a:ext>
                  </a:extLst>
                </a:gridCol>
                <a:gridCol w="3583175">
                  <a:extLst>
                    <a:ext uri="{9D8B030D-6E8A-4147-A177-3AD203B41FA5}">
                      <a16:colId xmlns:a16="http://schemas.microsoft.com/office/drawing/2014/main" val="20001"/>
                    </a:ext>
                  </a:extLst>
                </a:gridCol>
                <a:gridCol w="1850075">
                  <a:extLst>
                    <a:ext uri="{9D8B030D-6E8A-4147-A177-3AD203B41FA5}">
                      <a16:colId xmlns:a16="http://schemas.microsoft.com/office/drawing/2014/main" val="20002"/>
                    </a:ext>
                  </a:extLst>
                </a:gridCol>
              </a:tblGrid>
              <a:tr h="871875">
                <a:tc>
                  <a:txBody>
                    <a:bodyPr/>
                    <a:lstStyle/>
                    <a:p>
                      <a:pPr marL="635" marR="0" lvl="0" indent="-635" algn="ctr" rtl="0">
                        <a:lnSpc>
                          <a:spcPct val="130000"/>
                        </a:lnSpc>
                        <a:spcBef>
                          <a:spcPts val="0"/>
                        </a:spcBef>
                        <a:spcAft>
                          <a:spcPts val="0"/>
                        </a:spcAft>
                        <a:buNone/>
                      </a:pPr>
                      <a:r>
                        <a:rPr lang="en-US" sz="2100" b="1" u="none" strike="noStrike" cap="none">
                          <a:solidFill>
                            <a:srgbClr val="000000"/>
                          </a:solidFill>
                          <a:latin typeface="Times New Roman"/>
                          <a:ea typeface="Times New Roman"/>
                          <a:cs typeface="Times New Roman"/>
                          <a:sym typeface="Times New Roman"/>
                        </a:rPr>
                        <a:t>Các bộ phận</a:t>
                      </a:r>
                      <a:endParaRPr sz="2100" u="none" strike="noStrike" cap="none">
                        <a:latin typeface="Palatino Linotype"/>
                        <a:ea typeface="Palatino Linotype"/>
                        <a:cs typeface="Palatino Linotype"/>
                        <a:sym typeface="Palatino Linotype"/>
                      </a:endParaRPr>
                    </a:p>
                  </a:txBody>
                  <a:tcPr marL="56575" marR="56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100" b="1" u="none" strike="noStrike" cap="none">
                          <a:solidFill>
                            <a:srgbClr val="000000"/>
                          </a:solidFill>
                          <a:latin typeface="Times New Roman"/>
                          <a:ea typeface="Times New Roman"/>
                          <a:cs typeface="Times New Roman"/>
                          <a:sym typeface="Times New Roman"/>
                        </a:rPr>
                        <a:t>Tư thế, hành động</a:t>
                      </a:r>
                      <a:endParaRPr sz="2100" u="none" strike="noStrike" cap="none">
                        <a:latin typeface="Palatino Linotype"/>
                        <a:ea typeface="Palatino Linotype"/>
                        <a:cs typeface="Palatino Linotype"/>
                        <a:sym typeface="Palatino Linotype"/>
                      </a:endParaRPr>
                    </a:p>
                  </a:txBody>
                  <a:tcPr marL="56575" marR="56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635" marR="0" lvl="0" indent="-635" algn="ctr" rtl="0">
                        <a:lnSpc>
                          <a:spcPct val="130000"/>
                        </a:lnSpc>
                        <a:spcBef>
                          <a:spcPts val="0"/>
                        </a:spcBef>
                        <a:spcAft>
                          <a:spcPts val="0"/>
                        </a:spcAft>
                        <a:buNone/>
                      </a:pPr>
                      <a:r>
                        <a:rPr lang="en-US" sz="2100" b="1" u="none" strike="noStrike" cap="none">
                          <a:solidFill>
                            <a:srgbClr val="000000"/>
                          </a:solidFill>
                          <a:latin typeface="Times New Roman"/>
                          <a:ea typeface="Times New Roman"/>
                          <a:cs typeface="Times New Roman"/>
                          <a:sym typeface="Times New Roman"/>
                        </a:rPr>
                        <a:t>Lời nói, suy nghĩ</a:t>
                      </a:r>
                      <a:endParaRPr sz="21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87200">
                <a:tc>
                  <a:txBody>
                    <a:bodyPr/>
                    <a:lstStyle/>
                    <a:p>
                      <a:pPr marL="635" marR="0" lvl="0" indent="-635" algn="just" rtl="0">
                        <a:lnSpc>
                          <a:spcPct val="130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Đôi càng: </a:t>
                      </a:r>
                      <a:r>
                        <a:rPr lang="en-US" sz="2100" i="1" u="none" strike="noStrike" cap="none">
                          <a:solidFill>
                            <a:srgbClr val="FF0000"/>
                          </a:solidFill>
                          <a:latin typeface="Times New Roman"/>
                          <a:ea typeface="Times New Roman"/>
                          <a:cs typeface="Times New Roman"/>
                          <a:sym typeface="Times New Roman"/>
                        </a:rPr>
                        <a:t>mẫm bóng</a:t>
                      </a:r>
                      <a:endParaRPr sz="2100" i="1" u="none" strike="noStrike" cap="none">
                        <a:solidFill>
                          <a:srgbClr val="FF0000"/>
                        </a:solidFill>
                        <a:latin typeface="Times New Roman"/>
                        <a:ea typeface="Times New Roman"/>
                        <a:cs typeface="Times New Roman"/>
                        <a:sym typeface="Times New Roman"/>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508635"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Đạp: </a:t>
                      </a:r>
                      <a:r>
                        <a:rPr lang="en-US" sz="2100" i="1" u="none" strike="noStrike" cap="none">
                          <a:solidFill>
                            <a:srgbClr val="FF0000"/>
                          </a:solidFill>
                          <a:latin typeface="Times New Roman"/>
                          <a:ea typeface="Times New Roman"/>
                          <a:cs typeface="Times New Roman"/>
                          <a:sym typeface="Times New Roman"/>
                        </a:rPr>
                        <a:t>phanh phách</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rowSpan="6">
                  <a:txBody>
                    <a:bodyPr/>
                    <a:lstStyle/>
                    <a:p>
                      <a:pPr marL="635" marR="508635"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 </a:t>
                      </a:r>
                      <a:endParaRPr sz="2100" i="1" u="none" strike="noStrike" cap="none">
                        <a:solidFill>
                          <a:srgbClr val="000000"/>
                        </a:solidFill>
                        <a:latin typeface="Times New Roman"/>
                        <a:ea typeface="Times New Roman"/>
                        <a:cs typeface="Times New Roman"/>
                        <a:sym typeface="Times New Roman"/>
                      </a:endParaRPr>
                    </a:p>
                    <a:p>
                      <a:pPr marL="635" marR="508635" lvl="0" indent="-635" algn="l" rtl="0">
                        <a:lnSpc>
                          <a:spcPct val="115000"/>
                        </a:lnSpc>
                        <a:spcBef>
                          <a:spcPts val="0"/>
                        </a:spcBef>
                        <a:spcAft>
                          <a:spcPts val="0"/>
                        </a:spcAft>
                        <a:buNone/>
                      </a:pPr>
                      <a:r>
                        <a:rPr lang="en-US" sz="2100" i="1" u="none" strike="noStrike" cap="none">
                          <a:solidFill>
                            <a:srgbClr val="FF0000"/>
                          </a:solidFill>
                          <a:latin typeface="Times New Roman"/>
                          <a:ea typeface="Times New Roman"/>
                          <a:cs typeface="Times New Roman"/>
                          <a:sym typeface="Times New Roman"/>
                        </a:rPr>
                        <a:t>Hung hăng, xem thường mọi người.</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extLst>
                  <a:ext uri="{0D108BD9-81ED-4DB2-BD59-A6C34878D82A}">
                    <a16:rowId xmlns:a16="http://schemas.microsoft.com/office/drawing/2014/main" val="10001"/>
                  </a:ext>
                </a:extLst>
              </a:tr>
              <a:tr h="634025">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Những cái vuốt: </a:t>
                      </a:r>
                      <a:r>
                        <a:rPr lang="en-US" sz="2100" i="1" u="none" strike="noStrike" cap="none">
                          <a:solidFill>
                            <a:srgbClr val="FF0000"/>
                          </a:solidFill>
                          <a:latin typeface="Times New Roman"/>
                          <a:ea typeface="Times New Roman"/>
                          <a:cs typeface="Times New Roman"/>
                          <a:sym typeface="Times New Roman"/>
                        </a:rPr>
                        <a:t>cứng, nhọn hoắt</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Vũ: </a:t>
                      </a:r>
                      <a:r>
                        <a:rPr lang="en-US" sz="2100" i="1" u="none" strike="noStrike" cap="none">
                          <a:solidFill>
                            <a:srgbClr val="FF0000"/>
                          </a:solidFill>
                          <a:latin typeface="Times New Roman"/>
                          <a:ea typeface="Times New Roman"/>
                          <a:cs typeface="Times New Roman"/>
                          <a:sym typeface="Times New Roman"/>
                        </a:rPr>
                        <a:t>phành phạch, giòn giã</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2"/>
                  </a:ext>
                </a:extLst>
              </a:tr>
              <a:tr h="525825">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Đôi cánh: </a:t>
                      </a:r>
                      <a:r>
                        <a:rPr lang="en-US" sz="2100" i="1" u="none" strike="noStrike" cap="none">
                          <a:solidFill>
                            <a:srgbClr val="FF0000"/>
                          </a:solidFill>
                          <a:latin typeface="Times New Roman"/>
                          <a:ea typeface="Times New Roman"/>
                          <a:cs typeface="Times New Roman"/>
                          <a:sym typeface="Times New Roman"/>
                        </a:rPr>
                        <a:t>dài tận chấm đuôi</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Đi bách bộ: </a:t>
                      </a:r>
                      <a:r>
                        <a:rPr lang="en-US" sz="2100" i="1" u="none" strike="noStrike" cap="none">
                          <a:solidFill>
                            <a:srgbClr val="FF0000"/>
                          </a:solidFill>
                          <a:latin typeface="Times New Roman"/>
                          <a:ea typeface="Times New Roman"/>
                          <a:cs typeface="Times New Roman"/>
                          <a:sym typeface="Times New Roman"/>
                        </a:rPr>
                        <a:t>người. rung rinh</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3"/>
                  </a:ext>
                </a:extLst>
              </a:tr>
              <a:tr h="525825">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Cái đầu: </a:t>
                      </a:r>
                      <a:r>
                        <a:rPr lang="en-US" sz="2100" i="1" u="none" strike="noStrike" cap="none">
                          <a:solidFill>
                            <a:srgbClr val="FF0000"/>
                          </a:solidFill>
                          <a:latin typeface="Times New Roman"/>
                          <a:ea typeface="Times New Roman"/>
                          <a:cs typeface="Times New Roman"/>
                          <a:sym typeface="Times New Roman"/>
                        </a:rPr>
                        <a:t>to, nổi từng tảng</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Nhai: </a:t>
                      </a:r>
                      <a:r>
                        <a:rPr lang="en-US" sz="2100" i="1" u="none" strike="noStrike" cap="none">
                          <a:solidFill>
                            <a:srgbClr val="FF0000"/>
                          </a:solidFill>
                          <a:latin typeface="Times New Roman"/>
                          <a:ea typeface="Times New Roman"/>
                          <a:cs typeface="Times New Roman"/>
                          <a:sym typeface="Times New Roman"/>
                        </a:rPr>
                        <a:t>ngoàm ngoạp</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4"/>
                  </a:ext>
                </a:extLst>
              </a:tr>
              <a:tr h="578750">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Hai cái răng: </a:t>
                      </a:r>
                      <a:r>
                        <a:rPr lang="en-US" sz="2100" i="1" u="none" strike="noStrike" cap="none">
                          <a:solidFill>
                            <a:srgbClr val="FF0000"/>
                          </a:solidFill>
                          <a:latin typeface="Times New Roman"/>
                          <a:ea typeface="Times New Roman"/>
                          <a:cs typeface="Times New Roman"/>
                          <a:sym typeface="Times New Roman"/>
                        </a:rPr>
                        <a:t>đen nhánh</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Vuốt râu: trịnh trọng, khoan thai</a:t>
                      </a:r>
                      <a:endParaRPr sz="2100" u="none" strike="noStrike" cap="none">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5"/>
                  </a:ext>
                </a:extLst>
              </a:tr>
              <a:tr h="598825">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Sợi râu: </a:t>
                      </a:r>
                      <a:r>
                        <a:rPr lang="en-US" sz="2100" i="1" u="none" strike="noStrike" cap="none">
                          <a:solidFill>
                            <a:srgbClr val="FF0000"/>
                          </a:solidFill>
                          <a:latin typeface="Times New Roman"/>
                          <a:ea typeface="Times New Roman"/>
                          <a:cs typeface="Times New Roman"/>
                          <a:sym typeface="Times New Roman"/>
                        </a:rPr>
                        <a:t>dài, uốn cong</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a:txBody>
                    <a:bodyPr/>
                    <a:lstStyle/>
                    <a:p>
                      <a:pPr marL="635" marR="0" lvl="0" indent="-635" algn="l" rtl="0">
                        <a:lnSpc>
                          <a:spcPct val="115000"/>
                        </a:lnSpc>
                        <a:spcBef>
                          <a:spcPts val="0"/>
                        </a:spcBef>
                        <a:spcAft>
                          <a:spcPts val="0"/>
                        </a:spcAft>
                        <a:buNone/>
                      </a:pPr>
                      <a:r>
                        <a:rPr lang="en-US" sz="2100" u="none" strike="noStrike" cap="none">
                          <a:solidFill>
                            <a:srgbClr val="000000"/>
                          </a:solidFill>
                          <a:latin typeface="Times New Roman"/>
                          <a:ea typeface="Times New Roman"/>
                          <a:cs typeface="Times New Roman"/>
                          <a:sym typeface="Times New Roman"/>
                        </a:rPr>
                        <a:t>Đi đứng: </a:t>
                      </a:r>
                      <a:r>
                        <a:rPr lang="en-US" sz="2100" i="1" u="none" strike="noStrike" cap="none">
                          <a:solidFill>
                            <a:srgbClr val="FF0000"/>
                          </a:solidFill>
                          <a:latin typeface="Times New Roman"/>
                          <a:ea typeface="Times New Roman"/>
                          <a:cs typeface="Times New Roman"/>
                          <a:sym typeface="Times New Roman"/>
                        </a:rPr>
                        <a:t>oai vệ, nhún nhẩy</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F1DD"/>
                    </a:solidFill>
                  </a:tcPr>
                </a:tc>
                <a:tc vMerge="1">
                  <a:txBody>
                    <a:bodyPr/>
                    <a:lstStyle/>
                    <a:p>
                      <a:endParaRPr lang="en-US"/>
                    </a:p>
                  </a:txBody>
                  <a:tcPr/>
                </a:tc>
                <a:extLst>
                  <a:ext uri="{0D108BD9-81ED-4DB2-BD59-A6C34878D82A}">
                    <a16:rowId xmlns:a16="http://schemas.microsoft.com/office/drawing/2014/main" val="10006"/>
                  </a:ext>
                </a:extLst>
              </a:tr>
              <a:tr h="500500">
                <a:tc gridSpan="3">
                  <a:txBody>
                    <a:bodyPr/>
                    <a:lstStyle/>
                    <a:p>
                      <a:pPr marL="170180" marR="0" lvl="0" indent="-170180" algn="just" rtl="0">
                        <a:lnSpc>
                          <a:spcPct val="130000"/>
                        </a:lnSpc>
                        <a:spcBef>
                          <a:spcPts val="0"/>
                        </a:spcBef>
                        <a:spcAft>
                          <a:spcPts val="0"/>
                        </a:spcAft>
                        <a:buClr>
                          <a:srgbClr val="000000"/>
                        </a:buClr>
                        <a:buSzPts val="2100"/>
                        <a:buFont typeface="Noto Sans Symbols"/>
                        <a:buChar char="⮚"/>
                      </a:pPr>
                      <a:r>
                        <a:rPr lang="en-US" sz="2100" u="none" strike="noStrike" cap="none">
                          <a:solidFill>
                            <a:srgbClr val="000000"/>
                          </a:solidFill>
                          <a:latin typeface="Times New Roman"/>
                          <a:ea typeface="Times New Roman"/>
                          <a:cs typeface="Times New Roman"/>
                          <a:sym typeface="Times New Roman"/>
                        </a:rPr>
                        <a:t>Nhận xét: </a:t>
                      </a:r>
                      <a:r>
                        <a:rPr lang="en-US" sz="2100" i="1" u="none" strike="noStrike" cap="none">
                          <a:solidFill>
                            <a:srgbClr val="FF0000"/>
                          </a:solidFill>
                          <a:latin typeface="Times New Roman"/>
                          <a:ea typeface="Times New Roman"/>
                          <a:cs typeface="Times New Roman"/>
                          <a:sym typeface="Times New Roman"/>
                        </a:rPr>
                        <a:t>Đẹp, kiêu ngạo, tự phụ, thiếu suy nghĩ</a:t>
                      </a:r>
                      <a:endParaRPr sz="2100" i="1" u="none" strike="noStrike" cap="none">
                        <a:solidFill>
                          <a:srgbClr val="FF0000"/>
                        </a:solidFill>
                        <a:latin typeface="Palatino Linotype"/>
                        <a:ea typeface="Palatino Linotype"/>
                        <a:cs typeface="Palatino Linotype"/>
                        <a:sym typeface="Palatino Linotype"/>
                      </a:endParaRPr>
                    </a:p>
                  </a:txBody>
                  <a:tcPr marL="56575" marR="56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olies fleurs - Plan d'affaires by Slidesgo">
  <a:themeElements>
    <a:clrScheme name="Simple Light">
      <a:dk1>
        <a:srgbClr val="461900"/>
      </a:dk1>
      <a:lt1>
        <a:srgbClr val="FFF4F1"/>
      </a:lt1>
      <a:dk2>
        <a:srgbClr val="F8D9E1"/>
      </a:dk2>
      <a:lt2>
        <a:srgbClr val="F4AEC2"/>
      </a:lt2>
      <a:accent1>
        <a:srgbClr val="A4C2F4"/>
      </a:accent1>
      <a:accent2>
        <a:srgbClr val="F9C422"/>
      </a:accent2>
      <a:accent3>
        <a:srgbClr val="EF5224"/>
      </a:accent3>
      <a:accent4>
        <a:srgbClr val="587EBE"/>
      </a:accent4>
      <a:accent5>
        <a:srgbClr val="91BF2D"/>
      </a:accent5>
      <a:accent6>
        <a:srgbClr val="01771F"/>
      </a:accent6>
      <a:hlink>
        <a:srgbClr val="3D3D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On-screen Show (16:9)</PresentationFormat>
  <Paragraphs>189</Paragraphs>
  <Slides>24</Slides>
  <Notes>24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24</vt:i4>
      </vt:variant>
    </vt:vector>
  </HeadingPairs>
  <TitlesOfParts>
    <vt:vector size="42" baseType="lpstr">
      <vt:lpstr>Palatino Linotype</vt:lpstr>
      <vt:lpstr>Times New Roman</vt:lpstr>
      <vt:lpstr>Just Another Hand</vt:lpstr>
      <vt:lpstr>Roboto Condensed</vt:lpstr>
      <vt:lpstr>Questrial</vt:lpstr>
      <vt:lpstr>Anaheim</vt:lpstr>
      <vt:lpstr>Poppins</vt:lpstr>
      <vt:lpstr>Arial</vt:lpstr>
      <vt:lpstr>Work Sans</vt:lpstr>
      <vt:lpstr>Roboto Slab</vt:lpstr>
      <vt:lpstr>Comfortaa</vt:lpstr>
      <vt:lpstr>Catamaran</vt:lpstr>
      <vt:lpstr>Fira Sans Extra Condensed</vt:lpstr>
      <vt:lpstr>Noto Sans Symbols</vt:lpstr>
      <vt:lpstr>Pacifico</vt:lpstr>
      <vt:lpstr>Denk One</vt:lpstr>
      <vt:lpstr>Language Arts Subject for Middle School - 6th Grade: Vocabulary Skills by Slidesgo</vt:lpstr>
      <vt:lpstr>Jolies fleurs - Plan d'affaires by Slidesgo</vt:lpstr>
      <vt:lpstr>Bài học đường đời đầu tiên </vt:lpstr>
      <vt:lpstr>I. Đọc- tìm hiểu chung</vt:lpstr>
      <vt:lpstr>PowerPoint Presentation</vt:lpstr>
      <vt:lpstr>PowerPoint Presentation</vt:lpstr>
      <vt:lpstr>c)</vt:lpstr>
      <vt:lpst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con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học đường đời đầu tiên </dc:title>
  <cp:lastModifiedBy>Admin</cp:lastModifiedBy>
  <cp:revision>1</cp:revision>
  <dcterms:modified xsi:type="dcterms:W3CDTF">2022-11-03T01:04:13Z</dcterms:modified>
</cp:coreProperties>
</file>